
<file path=[Content_Types].xml><?xml version="1.0" encoding="utf-8"?>
<Types xmlns="http://schemas.openxmlformats.org/package/2006/content-types">
  <Default Extension="bin" ContentType="application/vnd.openxmlformats-officedocument.oleObject"/>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2.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5.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6.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notesSlides/notesSlide12.xml" ContentType="application/vnd.openxmlformats-officedocument.presentationml.notesSlide+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notesSlides/notesSlide17.xml" ContentType="application/vnd.openxmlformats-officedocument.presentationml.notesSlide+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notesSlides/notesSlide18.xml" ContentType="application/vnd.openxmlformats-officedocument.presentationml.notesSlide+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notesSlides/notesSlide24.xml" ContentType="application/vnd.openxmlformats-officedocument.presentationml.notesSlide+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notesSlides/notesSlide38.xml" ContentType="application/vnd.openxmlformats-officedocument.presentationml.notesSlide+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notesSlides/notesSlide39.xml" ContentType="application/vnd.openxmlformats-officedocument.presentationml.notesSlide+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notesSlides/notesSlide42.xml" ContentType="application/vnd.openxmlformats-officedocument.presentationml.notesSlide+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notesSlides/notesSlide43.xml" ContentType="application/vnd.openxmlformats-officedocument.presentationml.notesSlide+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notesSlides/notesSlide44.xml" ContentType="application/vnd.openxmlformats-officedocument.presentationml.notesSlide+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notesSlides/notesSlide49.xml" ContentType="application/vnd.openxmlformats-officedocument.presentationml.notesSlide+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notesSlides/notesSlide50.xml" ContentType="application/vnd.openxmlformats-officedocument.presentationml.notesSlide+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drawings/drawing1.xml" ContentType="application/vnd.openxmlformats-officedocument.drawingml.chartshapes+xml"/>
  <Override PartName="/ppt/notesSlides/notesSlide54.xml" ContentType="application/vnd.openxmlformats-officedocument.presentationml.notesSlide+xml"/>
  <Override PartName="/ppt/charts/chart2.xml" ContentType="application/vnd.openxmlformats-officedocument.drawingml.chart+xml"/>
  <Override PartName="/ppt/theme/themeOverride2.xml" ContentType="application/vnd.openxmlformats-officedocument.themeOverride+xml"/>
  <Override PartName="/ppt/drawings/drawing2.xml" ContentType="application/vnd.openxmlformats-officedocument.drawingml.chartshapes+xml"/>
  <Override PartName="/ppt/notesSlides/notesSlide55.xml" ContentType="application/vnd.openxmlformats-officedocument.presentationml.notesSlide+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notesSlides/notesSlide77.xml" ContentType="application/vnd.openxmlformats-officedocument.presentationml.notesSlide+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notesSlides/notesSlide78.xml" ContentType="application/vnd.openxmlformats-officedocument.presentationml.notesSlide+xml"/>
  <Override PartName="/ppt/diagrams/data52.xml" ContentType="application/vnd.openxmlformats-officedocument.drawingml.diagramData+xml"/>
  <Override PartName="/ppt/diagrams/layout52.xml" ContentType="application/vnd.openxmlformats-officedocument.drawingml.diagramLayout+xml"/>
  <Override PartName="/ppt/diagrams/quickStyle52.xml" ContentType="application/vnd.openxmlformats-officedocument.drawingml.diagramStyle+xml"/>
  <Override PartName="/ppt/diagrams/colors52.xml" ContentType="application/vnd.openxmlformats-officedocument.drawingml.diagramColors+xml"/>
  <Override PartName="/ppt/diagrams/drawing52.xml" ContentType="application/vnd.ms-office.drawingml.diagramDrawing+xml"/>
  <Override PartName="/ppt/notesSlides/notesSlide79.xml" ContentType="application/vnd.openxmlformats-officedocument.presentationml.notesSlide+xml"/>
  <Override PartName="/ppt/diagrams/data53.xml" ContentType="application/vnd.openxmlformats-officedocument.drawingml.diagramData+xml"/>
  <Override PartName="/ppt/diagrams/layout53.xml" ContentType="application/vnd.openxmlformats-officedocument.drawingml.diagramLayout+xml"/>
  <Override PartName="/ppt/diagrams/quickStyle53.xml" ContentType="application/vnd.openxmlformats-officedocument.drawingml.diagramStyle+xml"/>
  <Override PartName="/ppt/diagrams/colors53.xml" ContentType="application/vnd.openxmlformats-officedocument.drawingml.diagramColors+xml"/>
  <Override PartName="/ppt/diagrams/drawing53.xml" ContentType="application/vnd.ms-office.drawingml.diagramDrawing+xml"/>
  <Override PartName="/ppt/notesSlides/notesSlide80.xml" ContentType="application/vnd.openxmlformats-officedocument.presentationml.notesSlide+xml"/>
  <Override PartName="/ppt/diagrams/data54.xml" ContentType="application/vnd.openxmlformats-officedocument.drawingml.diagramData+xml"/>
  <Override PartName="/ppt/diagrams/layout54.xml" ContentType="application/vnd.openxmlformats-officedocument.drawingml.diagramLayout+xml"/>
  <Override PartName="/ppt/diagrams/quickStyle54.xml" ContentType="application/vnd.openxmlformats-officedocument.drawingml.diagramStyle+xml"/>
  <Override PartName="/ppt/diagrams/colors54.xml" ContentType="application/vnd.openxmlformats-officedocument.drawingml.diagramColors+xml"/>
  <Override PartName="/ppt/diagrams/drawing54.xml" ContentType="application/vnd.ms-office.drawingml.diagramDrawing+xml"/>
  <Override PartName="/ppt/notesSlides/notesSlide81.xml" ContentType="application/vnd.openxmlformats-officedocument.presentationml.notesSlide+xml"/>
  <Override PartName="/ppt/diagrams/data55.xml" ContentType="application/vnd.openxmlformats-officedocument.drawingml.diagramData+xml"/>
  <Override PartName="/ppt/diagrams/layout55.xml" ContentType="application/vnd.openxmlformats-officedocument.drawingml.diagramLayout+xml"/>
  <Override PartName="/ppt/diagrams/quickStyle55.xml" ContentType="application/vnd.openxmlformats-officedocument.drawingml.diagramStyle+xml"/>
  <Override PartName="/ppt/diagrams/colors55.xml" ContentType="application/vnd.openxmlformats-officedocument.drawingml.diagramColors+xml"/>
  <Override PartName="/ppt/diagrams/drawing55.xml" ContentType="application/vnd.ms-office.drawingml.diagramDrawing+xml"/>
  <Override PartName="/ppt/notesSlides/notesSlide82.xml" ContentType="application/vnd.openxmlformats-officedocument.presentationml.notesSlide+xml"/>
  <Override PartName="/ppt/diagrams/data56.xml" ContentType="application/vnd.openxmlformats-officedocument.drawingml.diagramData+xml"/>
  <Override PartName="/ppt/diagrams/layout56.xml" ContentType="application/vnd.openxmlformats-officedocument.drawingml.diagramLayout+xml"/>
  <Override PartName="/ppt/diagrams/quickStyle56.xml" ContentType="application/vnd.openxmlformats-officedocument.drawingml.diagramStyle+xml"/>
  <Override PartName="/ppt/diagrams/colors56.xml" ContentType="application/vnd.openxmlformats-officedocument.drawingml.diagramColors+xml"/>
  <Override PartName="/ppt/diagrams/drawing56.xml" ContentType="application/vnd.ms-office.drawingml.diagramDrawing+xml"/>
  <Override PartName="/ppt/notesSlides/notesSlide8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31" r:id="rId1"/>
  </p:sldMasterIdLst>
  <p:notesMasterIdLst>
    <p:notesMasterId r:id="rId122"/>
  </p:notesMasterIdLst>
  <p:sldIdLst>
    <p:sldId id="1935" r:id="rId2"/>
    <p:sldId id="1934" r:id="rId3"/>
    <p:sldId id="258" r:id="rId4"/>
    <p:sldId id="629" r:id="rId5"/>
    <p:sldId id="488" r:id="rId6"/>
    <p:sldId id="630" r:id="rId7"/>
    <p:sldId id="1240" r:id="rId8"/>
    <p:sldId id="1418" r:id="rId9"/>
    <p:sldId id="1419" r:id="rId10"/>
    <p:sldId id="1420" r:id="rId11"/>
    <p:sldId id="1421" r:id="rId12"/>
    <p:sldId id="1422" r:id="rId13"/>
    <p:sldId id="1423" r:id="rId14"/>
    <p:sldId id="1424" r:id="rId15"/>
    <p:sldId id="1425" r:id="rId16"/>
    <p:sldId id="1426" r:id="rId17"/>
    <p:sldId id="1427" r:id="rId18"/>
    <p:sldId id="1428" r:id="rId19"/>
    <p:sldId id="1907" r:id="rId20"/>
    <p:sldId id="1908" r:id="rId21"/>
    <p:sldId id="1909" r:id="rId22"/>
    <p:sldId id="1910" r:id="rId23"/>
    <p:sldId id="1152" r:id="rId24"/>
    <p:sldId id="1252" r:id="rId25"/>
    <p:sldId id="1250" r:id="rId26"/>
    <p:sldId id="700" r:id="rId27"/>
    <p:sldId id="379" r:id="rId28"/>
    <p:sldId id="380" r:id="rId29"/>
    <p:sldId id="1055" r:id="rId30"/>
    <p:sldId id="285" r:id="rId31"/>
    <p:sldId id="286" r:id="rId32"/>
    <p:sldId id="287" r:id="rId33"/>
    <p:sldId id="288" r:id="rId34"/>
    <p:sldId id="289" r:id="rId35"/>
    <p:sldId id="1954" r:id="rId36"/>
    <p:sldId id="1955" r:id="rId37"/>
    <p:sldId id="1956" r:id="rId38"/>
    <p:sldId id="262" r:id="rId39"/>
    <p:sldId id="263" r:id="rId40"/>
    <p:sldId id="264" r:id="rId41"/>
    <p:sldId id="265" r:id="rId42"/>
    <p:sldId id="1873" r:id="rId43"/>
    <p:sldId id="1781" r:id="rId44"/>
    <p:sldId id="1875" r:id="rId45"/>
    <p:sldId id="1783" r:id="rId46"/>
    <p:sldId id="1784" r:id="rId47"/>
    <p:sldId id="1785" r:id="rId48"/>
    <p:sldId id="1787" r:id="rId49"/>
    <p:sldId id="1788" r:id="rId50"/>
    <p:sldId id="1882" r:id="rId51"/>
    <p:sldId id="1912" r:id="rId52"/>
    <p:sldId id="1595" r:id="rId53"/>
    <p:sldId id="1942" r:id="rId54"/>
    <p:sldId id="310" r:id="rId55"/>
    <p:sldId id="298" r:id="rId56"/>
    <p:sldId id="257" r:id="rId57"/>
    <p:sldId id="1949" r:id="rId58"/>
    <p:sldId id="259" r:id="rId59"/>
    <p:sldId id="260" r:id="rId60"/>
    <p:sldId id="261" r:id="rId61"/>
    <p:sldId id="1950" r:id="rId62"/>
    <p:sldId id="1951" r:id="rId63"/>
    <p:sldId id="1952" r:id="rId64"/>
    <p:sldId id="1953" r:id="rId65"/>
    <p:sldId id="266" r:id="rId66"/>
    <p:sldId id="267" r:id="rId67"/>
    <p:sldId id="1741" r:id="rId68"/>
    <p:sldId id="1742" r:id="rId69"/>
    <p:sldId id="1743" r:id="rId70"/>
    <p:sldId id="1746" r:id="rId71"/>
    <p:sldId id="1217" r:id="rId72"/>
    <p:sldId id="328" r:id="rId73"/>
    <p:sldId id="329" r:id="rId74"/>
    <p:sldId id="1212" r:id="rId75"/>
    <p:sldId id="1710" r:id="rId76"/>
    <p:sldId id="1711" r:id="rId77"/>
    <p:sldId id="1747" r:id="rId78"/>
    <p:sldId id="1748" r:id="rId79"/>
    <p:sldId id="1749" r:id="rId80"/>
    <p:sldId id="1750" r:id="rId81"/>
    <p:sldId id="1751" r:id="rId82"/>
    <p:sldId id="1829" r:id="rId83"/>
    <p:sldId id="256" r:id="rId84"/>
    <p:sldId id="1917" r:id="rId85"/>
    <p:sldId id="1918" r:id="rId86"/>
    <p:sldId id="1948" r:id="rId87"/>
    <p:sldId id="1919" r:id="rId88"/>
    <p:sldId id="1920" r:id="rId89"/>
    <p:sldId id="1921" r:id="rId90"/>
    <p:sldId id="1922" r:id="rId91"/>
    <p:sldId id="1923" r:id="rId92"/>
    <p:sldId id="1924" r:id="rId93"/>
    <p:sldId id="1925" r:id="rId94"/>
    <p:sldId id="1926" r:id="rId95"/>
    <p:sldId id="1927" r:id="rId96"/>
    <p:sldId id="1928" r:id="rId97"/>
    <p:sldId id="1937" r:id="rId98"/>
    <p:sldId id="1939" r:id="rId99"/>
    <p:sldId id="1941" r:id="rId100"/>
    <p:sldId id="1932" r:id="rId101"/>
    <p:sldId id="1933" r:id="rId102"/>
    <p:sldId id="1895" r:id="rId103"/>
    <p:sldId id="1896" r:id="rId104"/>
    <p:sldId id="1897" r:id="rId105"/>
    <p:sldId id="1898" r:id="rId106"/>
    <p:sldId id="1899" r:id="rId107"/>
    <p:sldId id="1900" r:id="rId108"/>
    <p:sldId id="1901" r:id="rId109"/>
    <p:sldId id="1902" r:id="rId110"/>
    <p:sldId id="1903" r:id="rId111"/>
    <p:sldId id="1904" r:id="rId112"/>
    <p:sldId id="1905" r:id="rId113"/>
    <p:sldId id="1906" r:id="rId114"/>
    <p:sldId id="381" r:id="rId115"/>
    <p:sldId id="1791" r:id="rId116"/>
    <p:sldId id="1459" r:id="rId117"/>
    <p:sldId id="1460" r:id="rId118"/>
    <p:sldId id="1249" r:id="rId119"/>
    <p:sldId id="1239" r:id="rId120"/>
    <p:sldId id="1287" r:id="rId121"/>
  </p:sldIdLst>
  <p:sldSz cx="9144000" cy="6858000" type="screen4x3"/>
  <p:notesSz cx="6797675" cy="9926638"/>
  <p:defaultTextStyle>
    <a:defPPr>
      <a:defRPr lang="tr-T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0000"/>
    <a:srgbClr val="FBFBD5"/>
    <a:srgbClr val="E6E6E6"/>
    <a:srgbClr val="BACFA8"/>
    <a:srgbClr val="33CC33"/>
    <a:srgbClr val="FF4A3C"/>
    <a:srgbClr val="FBFBD2"/>
    <a:srgbClr val="4B494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8799B23B-EC83-4686-B30A-512413B5E67A}" styleName="Açık Stil 3 - Vurgu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5C22544A-7EE6-4342-B048-85BDC9FD1C3A}" styleName="Orta Stil 2 - Vurgu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301B821-A1FF-4177-AEE7-76D212191A09}" styleName="Orta Stil 1 - Vurgu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22838BEF-8BB2-4498-84A7-C5851F593DF1}" styleName="Orta Stil 4 - Vurgu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BDBED569-4797-4DF1-A0F4-6AAB3CD982D8}" styleName="Açık Stil 3 - Vurgu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5A111915-BE36-4E01-A7E5-04B1672EAD32}" styleName="Açık Stil 2 - Vurgu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FABFCF23-3B69-468F-B69F-88F6DE6A72F2}" styleName="Orta Stil 1 - Vurgu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7DF18680-E054-41AD-8BC1-D1AEF772440D}" styleName="Orta Stil 2 - Vurgu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3B4B98B0-60AC-42C2-AFA5-B58CD77FA1E5}" styleName="Açık Stil 1 - Vurgu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69012ECD-51FC-41F1-AA8D-1B2483CD663E}" styleName="Açık Stil 2 - Vurgu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5940675A-B579-460E-94D1-54222C63F5DA}" styleName="Stil Yok, Tablo Kılavuzu">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D5ABB26-0587-4C30-8999-92F81FD0307C}" styleName="Stil Yok, Kılavuz Yok">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0A15C55-8517-42AA-B614-E9B94910E393}" styleName="Orta Stil 2 - Vurgu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1FECB4D8-DB02-4DC6-A0A2-4F2EBAE1DC90}" styleName="Orta Stil 1 - Vurgu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BC89EF96-8CEA-46FF-86C4-4CE0E7609802}" styleName="Açık Stil 3 - Vurgu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616DA210-FB5B-4158-B5E0-FEB733F419BA}" styleName="Açık Stil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vertBarState="maximized">
    <p:restoredLeft sz="34587" autoAdjust="0"/>
    <p:restoredTop sz="96404" autoAdjust="0"/>
  </p:normalViewPr>
  <p:slideViewPr>
    <p:cSldViewPr snapToGrid="0">
      <p:cViewPr varScale="1">
        <p:scale>
          <a:sx n="103" d="100"/>
          <a:sy n="103" d="100"/>
        </p:scale>
        <p:origin x="1350" y="102"/>
      </p:cViewPr>
      <p:guideLst>
        <p:guide orient="horz" pos="2160"/>
        <p:guide pos="2880"/>
      </p:guideLst>
    </p:cSldViewPr>
  </p:slideViewPr>
  <p:outlineViewPr>
    <p:cViewPr>
      <p:scale>
        <a:sx n="33" d="100"/>
        <a:sy n="33" d="100"/>
      </p:scale>
      <p:origin x="0" y="9372"/>
    </p:cViewPr>
  </p:outlin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slide" Target="slides/slide112.xml"/><Relationship Id="rId118" Type="http://schemas.openxmlformats.org/officeDocument/2006/relationships/slide" Target="slides/slide117.xml"/><Relationship Id="rId126"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slide" Target="slides/slide115.xml"/><Relationship Id="rId124"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s>
</file>

<file path=ppt/charts/_rels/chart1.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package" Target="../embeddings/Microsoft_Excel_Worksheet1.xlsx"/><Relationship Id="rId1" Type="http://schemas.openxmlformats.org/officeDocument/2006/relationships/themeOverride" Target="../theme/themeOverrid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view3D>
      <c:rotX val="15"/>
      <c:rotY val="20"/>
      <c:depthPercent val="100"/>
      <c:rAngAx val="1"/>
    </c:view3D>
    <c:floor>
      <c:thickness val="0"/>
      <c:spPr>
        <a:noFill/>
      </c:spPr>
    </c:floor>
    <c:sideWall>
      <c:thickness val="0"/>
      <c:spPr>
        <a:noFill/>
        <a:ln>
          <a:solidFill>
            <a:srgbClr val="C0C0C0"/>
          </a:solidFill>
        </a:ln>
      </c:spPr>
    </c:sideWall>
    <c:backWall>
      <c:thickness val="0"/>
    </c:backWall>
    <c:plotArea>
      <c:layout/>
      <c:bar3DChart>
        <c:barDir val="col"/>
        <c:grouping val="clustered"/>
        <c:varyColors val="0"/>
        <c:ser>
          <c:idx val="0"/>
          <c:order val="0"/>
          <c:tx>
            <c:strRef>
              <c:f>Sayfa1!$B$1</c:f>
              <c:strCache>
                <c:ptCount val="1"/>
                <c:pt idx="0">
                  <c:v>2023</c:v>
                </c:pt>
              </c:strCache>
            </c:strRef>
          </c:tx>
          <c:spPr>
            <a:ln w="24856">
              <a:noFill/>
            </a:ln>
          </c:spPr>
          <c:invertIfNegative val="0"/>
          <c:cat>
            <c:strRef>
              <c:f>Sayfa1!$A$2:$A$3</c:f>
              <c:strCache>
                <c:ptCount val="2"/>
                <c:pt idx="0">
                  <c:v>TOPLAM PERSONEL SAYISI</c:v>
                </c:pt>
                <c:pt idx="1">
                  <c:v>TOPLAM PERSONEL SAYISI</c:v>
                </c:pt>
              </c:strCache>
            </c:strRef>
          </c:cat>
          <c:val>
            <c:numRef>
              <c:f>Sayfa1!$B$2:$B$3</c:f>
              <c:numCache>
                <c:formatCode>General</c:formatCode>
                <c:ptCount val="2"/>
                <c:pt idx="0">
                  <c:v>13</c:v>
                </c:pt>
                <c:pt idx="1">
                  <c:v>3</c:v>
                </c:pt>
              </c:numCache>
            </c:numRef>
          </c:val>
          <c:extLst>
            <c:ext xmlns:c16="http://schemas.microsoft.com/office/drawing/2014/chart" uri="{C3380CC4-5D6E-409C-BE32-E72D297353CC}">
              <c16:uniqueId val="{00000001-282F-4A26-907B-427EA1F6CF9D}"/>
            </c:ext>
          </c:extLst>
        </c:ser>
        <c:ser>
          <c:idx val="1"/>
          <c:order val="1"/>
          <c:tx>
            <c:strRef>
              <c:f>Sayfa1!$C$1</c:f>
              <c:strCache>
                <c:ptCount val="1"/>
                <c:pt idx="0">
                  <c:v>2024</c:v>
                </c:pt>
              </c:strCache>
            </c:strRef>
          </c:tx>
          <c:spPr>
            <a:solidFill>
              <a:schemeClr val="accent6">
                <a:lumMod val="40000"/>
                <a:lumOff val="60000"/>
              </a:schemeClr>
            </a:solidFill>
            <a:ln w="24856">
              <a:noFill/>
            </a:ln>
          </c:spPr>
          <c:invertIfNegative val="0"/>
          <c:cat>
            <c:strRef>
              <c:f>Sayfa1!$A$2:$A$3</c:f>
              <c:strCache>
                <c:ptCount val="2"/>
                <c:pt idx="0">
                  <c:v>TOPLAM PERSONEL SAYISI</c:v>
                </c:pt>
                <c:pt idx="1">
                  <c:v>TOPLAM PERSONEL SAYISI</c:v>
                </c:pt>
              </c:strCache>
            </c:strRef>
          </c:cat>
          <c:val>
            <c:numRef>
              <c:f>Sayfa1!$C$2:$C$3</c:f>
              <c:numCache>
                <c:formatCode>General</c:formatCode>
                <c:ptCount val="2"/>
                <c:pt idx="0">
                  <c:v>14</c:v>
                </c:pt>
                <c:pt idx="1">
                  <c:v>3</c:v>
                </c:pt>
              </c:numCache>
            </c:numRef>
          </c:val>
          <c:extLst>
            <c:ext xmlns:c16="http://schemas.microsoft.com/office/drawing/2014/chart" uri="{C3380CC4-5D6E-409C-BE32-E72D297353CC}">
              <c16:uniqueId val="{00000003-282F-4A26-907B-427EA1F6CF9D}"/>
            </c:ext>
          </c:extLst>
        </c:ser>
        <c:dLbls>
          <c:showLegendKey val="0"/>
          <c:showVal val="0"/>
          <c:showCatName val="0"/>
          <c:showSerName val="0"/>
          <c:showPercent val="0"/>
          <c:showBubbleSize val="0"/>
        </c:dLbls>
        <c:gapWidth val="300"/>
        <c:shape val="cylinder"/>
        <c:axId val="207758336"/>
        <c:axId val="92385792"/>
        <c:axId val="0"/>
      </c:bar3DChart>
      <c:catAx>
        <c:axId val="207758336"/>
        <c:scaling>
          <c:orientation val="minMax"/>
        </c:scaling>
        <c:delete val="1"/>
        <c:axPos val="b"/>
        <c:numFmt formatCode="General" sourceLinked="1"/>
        <c:majorTickMark val="none"/>
        <c:minorTickMark val="none"/>
        <c:tickLblPos val="nextTo"/>
        <c:crossAx val="92385792"/>
        <c:crosses val="autoZero"/>
        <c:auto val="1"/>
        <c:lblAlgn val="ctr"/>
        <c:lblOffset val="100"/>
        <c:noMultiLvlLbl val="0"/>
      </c:catAx>
      <c:valAx>
        <c:axId val="92385792"/>
        <c:scaling>
          <c:orientation val="minMax"/>
          <c:max val="15"/>
          <c:min val="0"/>
        </c:scaling>
        <c:delete val="0"/>
        <c:axPos val="l"/>
        <c:majorGridlines/>
        <c:minorGridlines/>
        <c:numFmt formatCode="General" sourceLinked="1"/>
        <c:majorTickMark val="out"/>
        <c:minorTickMark val="none"/>
        <c:tickLblPos val="nextTo"/>
        <c:txPr>
          <a:bodyPr/>
          <a:lstStyle/>
          <a:p>
            <a:pPr>
              <a:defRPr sz="1195">
                <a:latin typeface="Franklin Gothic Book" panose="020B0503020102020204" pitchFamily="34" charset="0"/>
              </a:defRPr>
            </a:pPr>
            <a:endParaRPr lang="tr-TR"/>
          </a:p>
        </c:txPr>
        <c:crossAx val="207758336"/>
        <c:crosses val="autoZero"/>
        <c:crossBetween val="between"/>
        <c:majorUnit val="15"/>
        <c:minorUnit val="1.5"/>
      </c:valAx>
      <c:spPr>
        <a:noFill/>
      </c:spPr>
    </c:plotArea>
    <c:legend>
      <c:legendPos val="r"/>
      <c:overlay val="0"/>
      <c:txPr>
        <a:bodyPr/>
        <a:lstStyle/>
        <a:p>
          <a:pPr>
            <a:defRPr sz="1400"/>
          </a:pPr>
          <a:endParaRPr lang="tr-TR"/>
        </a:p>
      </c:txPr>
    </c:legend>
    <c:plotVisOnly val="1"/>
    <c:dispBlanksAs val="gap"/>
    <c:showDLblsOverMax val="0"/>
  </c:chart>
  <c:spPr>
    <a:noFill/>
  </c:spPr>
  <c:txPr>
    <a:bodyPr/>
    <a:lstStyle/>
    <a:p>
      <a:pPr>
        <a:defRPr sz="1754"/>
      </a:pPr>
      <a:endParaRPr lang="tr-TR"/>
    </a:p>
  </c:txPr>
  <c:externalData r:id="rId2">
    <c:autoUpdate val="0"/>
  </c:externalData>
  <c:userShapes r:id="rId3"/>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view3D>
      <c:rotX val="15"/>
      <c:rotY val="20"/>
      <c:depthPercent val="100"/>
      <c:rAngAx val="1"/>
    </c:view3D>
    <c:floor>
      <c:thickness val="0"/>
      <c:spPr>
        <a:noFill/>
      </c:spPr>
    </c:floor>
    <c:sideWall>
      <c:thickness val="0"/>
      <c:spPr>
        <a:noFill/>
        <a:ln>
          <a:solidFill>
            <a:srgbClr val="C0C0C0"/>
          </a:solidFill>
        </a:ln>
      </c:spPr>
    </c:sideWall>
    <c:backWall>
      <c:thickness val="0"/>
    </c:backWall>
    <c:plotArea>
      <c:layout/>
      <c:bar3DChart>
        <c:barDir val="col"/>
        <c:grouping val="clustered"/>
        <c:varyColors val="0"/>
        <c:ser>
          <c:idx val="0"/>
          <c:order val="0"/>
          <c:tx>
            <c:strRef>
              <c:f>Sayfa1!$B$1</c:f>
              <c:strCache>
                <c:ptCount val="1"/>
                <c:pt idx="0">
                  <c:v>2023</c:v>
                </c:pt>
              </c:strCache>
            </c:strRef>
          </c:tx>
          <c:spPr>
            <a:ln w="24856">
              <a:noFill/>
            </a:ln>
          </c:spPr>
          <c:invertIfNegative val="0"/>
          <c:cat>
            <c:strRef>
              <c:f>Sayfa1!$A$2:$A$3</c:f>
              <c:strCache>
                <c:ptCount val="2"/>
                <c:pt idx="0">
                  <c:v>TOPLAM PERSONEL SAYISI</c:v>
                </c:pt>
                <c:pt idx="1">
                  <c:v>TOPLAM PERSONEL SAYISI</c:v>
                </c:pt>
              </c:strCache>
            </c:strRef>
          </c:cat>
          <c:val>
            <c:numRef>
              <c:f>Sayfa1!$B$2:$B$3</c:f>
              <c:numCache>
                <c:formatCode>General</c:formatCode>
                <c:ptCount val="2"/>
                <c:pt idx="0">
                  <c:v>0</c:v>
                </c:pt>
                <c:pt idx="1">
                  <c:v>12</c:v>
                </c:pt>
              </c:numCache>
            </c:numRef>
          </c:val>
          <c:extLst>
            <c:ext xmlns:c16="http://schemas.microsoft.com/office/drawing/2014/chart" uri="{C3380CC4-5D6E-409C-BE32-E72D297353CC}">
              <c16:uniqueId val="{00000000-C92A-41DC-A4E6-259923F4E22A}"/>
            </c:ext>
          </c:extLst>
        </c:ser>
        <c:ser>
          <c:idx val="1"/>
          <c:order val="1"/>
          <c:tx>
            <c:strRef>
              <c:f>Sayfa1!$C$1</c:f>
              <c:strCache>
                <c:ptCount val="1"/>
                <c:pt idx="0">
                  <c:v>2024</c:v>
                </c:pt>
              </c:strCache>
            </c:strRef>
          </c:tx>
          <c:spPr>
            <a:solidFill>
              <a:schemeClr val="accent6">
                <a:lumMod val="40000"/>
                <a:lumOff val="60000"/>
              </a:schemeClr>
            </a:solidFill>
            <a:ln w="24856">
              <a:noFill/>
            </a:ln>
          </c:spPr>
          <c:invertIfNegative val="0"/>
          <c:cat>
            <c:strRef>
              <c:f>Sayfa1!$A$2:$A$3</c:f>
              <c:strCache>
                <c:ptCount val="2"/>
                <c:pt idx="0">
                  <c:v>TOPLAM PERSONEL SAYISI</c:v>
                </c:pt>
                <c:pt idx="1">
                  <c:v>TOPLAM PERSONEL SAYISI</c:v>
                </c:pt>
              </c:strCache>
            </c:strRef>
          </c:cat>
          <c:val>
            <c:numRef>
              <c:f>Sayfa1!$C$2:$C$3</c:f>
              <c:numCache>
                <c:formatCode>General</c:formatCode>
                <c:ptCount val="2"/>
                <c:pt idx="0">
                  <c:v>0</c:v>
                </c:pt>
                <c:pt idx="1">
                  <c:v>12</c:v>
                </c:pt>
              </c:numCache>
            </c:numRef>
          </c:val>
          <c:extLst>
            <c:ext xmlns:c16="http://schemas.microsoft.com/office/drawing/2014/chart" uri="{C3380CC4-5D6E-409C-BE32-E72D297353CC}">
              <c16:uniqueId val="{00000001-C92A-41DC-A4E6-259923F4E22A}"/>
            </c:ext>
          </c:extLst>
        </c:ser>
        <c:dLbls>
          <c:showLegendKey val="0"/>
          <c:showVal val="0"/>
          <c:showCatName val="0"/>
          <c:showSerName val="0"/>
          <c:showPercent val="0"/>
          <c:showBubbleSize val="0"/>
        </c:dLbls>
        <c:gapWidth val="300"/>
        <c:shape val="cylinder"/>
        <c:axId val="657098240"/>
        <c:axId val="1283480896"/>
        <c:axId val="0"/>
      </c:bar3DChart>
      <c:catAx>
        <c:axId val="657098240"/>
        <c:scaling>
          <c:orientation val="minMax"/>
        </c:scaling>
        <c:delete val="1"/>
        <c:axPos val="b"/>
        <c:numFmt formatCode="General" sourceLinked="1"/>
        <c:majorTickMark val="none"/>
        <c:minorTickMark val="none"/>
        <c:tickLblPos val="nextTo"/>
        <c:crossAx val="1283480896"/>
        <c:crosses val="autoZero"/>
        <c:auto val="1"/>
        <c:lblAlgn val="ctr"/>
        <c:lblOffset val="100"/>
        <c:noMultiLvlLbl val="0"/>
      </c:catAx>
      <c:valAx>
        <c:axId val="1283480896"/>
        <c:scaling>
          <c:orientation val="minMax"/>
          <c:max val="15"/>
          <c:min val="0"/>
        </c:scaling>
        <c:delete val="0"/>
        <c:axPos val="l"/>
        <c:majorGridlines/>
        <c:minorGridlines/>
        <c:numFmt formatCode="General" sourceLinked="1"/>
        <c:majorTickMark val="out"/>
        <c:minorTickMark val="none"/>
        <c:tickLblPos val="nextTo"/>
        <c:txPr>
          <a:bodyPr/>
          <a:lstStyle/>
          <a:p>
            <a:pPr>
              <a:defRPr sz="1195">
                <a:latin typeface="Franklin Gothic Book" panose="020B0503020102020204" pitchFamily="34" charset="0"/>
              </a:defRPr>
            </a:pPr>
            <a:endParaRPr lang="tr-TR"/>
          </a:p>
        </c:txPr>
        <c:crossAx val="657098240"/>
        <c:crosses val="autoZero"/>
        <c:crossBetween val="between"/>
        <c:majorUnit val="15"/>
        <c:minorUnit val="1.5"/>
      </c:valAx>
      <c:spPr>
        <a:noFill/>
      </c:spPr>
    </c:plotArea>
    <c:legend>
      <c:legendPos val="r"/>
      <c:overlay val="0"/>
      <c:txPr>
        <a:bodyPr/>
        <a:lstStyle/>
        <a:p>
          <a:pPr>
            <a:defRPr sz="1400"/>
          </a:pPr>
          <a:endParaRPr lang="tr-TR"/>
        </a:p>
      </c:txPr>
    </c:legend>
    <c:plotVisOnly val="1"/>
    <c:dispBlanksAs val="gap"/>
    <c:showDLblsOverMax val="0"/>
  </c:chart>
  <c:spPr>
    <a:noFill/>
  </c:spPr>
  <c:txPr>
    <a:bodyPr/>
    <a:lstStyle/>
    <a:p>
      <a:pPr>
        <a:defRPr sz="1754"/>
      </a:pPr>
      <a:endParaRPr lang="tr-TR"/>
    </a:p>
  </c:txPr>
  <c:externalData r:id="rId2">
    <c:autoUpdate val="0"/>
  </c:externalData>
  <c:userShapes r:id="rId3"/>
</c:chartSpace>
</file>

<file path=ppt/diagrams/_rels/data1.xml.rels><?xml version="1.0" encoding="UTF-8" standalone="yes"?>
<Relationships xmlns="http://schemas.openxmlformats.org/package/2006/relationships"><Relationship Id="rId1" Type="http://schemas.openxmlformats.org/officeDocument/2006/relationships/image" Target="../media/image5.png"/></Relationships>
</file>

<file path=ppt/diagrams/_rels/data1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image" Target="../media/image31.png"/></Relationships>
</file>

<file path=ppt/diagrams/_rels/data12.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image" Target="../media/image33.jpeg"/><Relationship Id="rId4" Type="http://schemas.openxmlformats.org/officeDocument/2006/relationships/image" Target="../media/image36.png"/></Relationships>
</file>

<file path=ppt/diagrams/_rels/data14.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38.jpeg"/><Relationship Id="rId1" Type="http://schemas.openxmlformats.org/officeDocument/2006/relationships/image" Target="../media/image37.jpeg"/><Relationship Id="rId4" Type="http://schemas.openxmlformats.org/officeDocument/2006/relationships/image" Target="../media/image40.jpeg"/></Relationships>
</file>

<file path=ppt/diagrams/_rels/data15.xml.rels><?xml version="1.0" encoding="UTF-8" standalone="yes"?>
<Relationships xmlns="http://schemas.openxmlformats.org/package/2006/relationships"><Relationship Id="rId1" Type="http://schemas.openxmlformats.org/officeDocument/2006/relationships/image" Target="../media/image48.jpeg"/></Relationships>
</file>

<file path=ppt/diagrams/_rels/data16.xml.rels><?xml version="1.0" encoding="UTF-8" standalone="yes"?>
<Relationships xmlns="http://schemas.openxmlformats.org/package/2006/relationships"><Relationship Id="rId1" Type="http://schemas.openxmlformats.org/officeDocument/2006/relationships/image" Target="../media/image50.png"/></Relationships>
</file>

<file path=ppt/diagrams/_rels/data17.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image" Target="../media/image59.png"/></Relationships>
</file>

<file path=ppt/diagrams/_rels/data18.xml.rels><?xml version="1.0" encoding="UTF-8" standalone="yes"?>
<Relationships xmlns="http://schemas.openxmlformats.org/package/2006/relationships"><Relationship Id="rId1" Type="http://schemas.openxmlformats.org/officeDocument/2006/relationships/image" Target="../media/image61.png"/></Relationships>
</file>

<file path=ppt/diagrams/_rels/data2.xml.rels><?xml version="1.0" encoding="UTF-8" standalone="yes"?>
<Relationships xmlns="http://schemas.openxmlformats.org/package/2006/relationships"><Relationship Id="rId1" Type="http://schemas.openxmlformats.org/officeDocument/2006/relationships/image" Target="../media/image6.png"/></Relationships>
</file>

<file path=ppt/diagrams/_rels/data20.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image" Target="../media/image65.png"/></Relationships>
</file>

<file path=ppt/diagrams/_rels/data21.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image" Target="../media/image68.jpeg"/></Relationships>
</file>

<file path=ppt/diagrams/_rels/data22.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image" Target="../media/image70.png"/></Relationships>
</file>

<file path=ppt/diagrams/_rels/data23.xml.rels><?xml version="1.0" encoding="UTF-8" standalone="yes"?>
<Relationships xmlns="http://schemas.openxmlformats.org/package/2006/relationships"><Relationship Id="rId1" Type="http://schemas.openxmlformats.org/officeDocument/2006/relationships/image" Target="../media/image72.png"/></Relationships>
</file>

<file path=ppt/diagrams/_rels/data25.xml.rels><?xml version="1.0" encoding="UTF-8" standalone="yes"?>
<Relationships xmlns="http://schemas.openxmlformats.org/package/2006/relationships"><Relationship Id="rId1" Type="http://schemas.openxmlformats.org/officeDocument/2006/relationships/image" Target="../media/image79.png"/></Relationships>
</file>

<file path=ppt/diagrams/_rels/data3.xml.rels><?xml version="1.0" encoding="UTF-8" standalone="yes"?>
<Relationships xmlns="http://schemas.openxmlformats.org/package/2006/relationships"><Relationship Id="rId1" Type="http://schemas.openxmlformats.org/officeDocument/2006/relationships/image" Target="../media/image7.png"/></Relationships>
</file>

<file path=ppt/diagrams/_rels/data4.xml.rels><?xml version="1.0" encoding="UTF-8" standalone="yes"?>
<Relationships xmlns="http://schemas.openxmlformats.org/package/2006/relationships"><Relationship Id="rId1" Type="http://schemas.openxmlformats.org/officeDocument/2006/relationships/image" Target="../media/image8.jpeg"/></Relationships>
</file>

<file path=ppt/diagrams/_rels/data51.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image" Target="../media/image107.jpeg"/></Relationships>
</file>

<file path=ppt/diagrams/_rels/data6.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17.jpg"/><Relationship Id="rId1" Type="http://schemas.openxmlformats.org/officeDocument/2006/relationships/image" Target="../media/image16.jpg"/><Relationship Id="rId4" Type="http://schemas.openxmlformats.org/officeDocument/2006/relationships/image" Target="../media/image19.jpg"/></Relationships>
</file>

<file path=ppt/diagrams/_rels/data7.xml.rels><?xml version="1.0" encoding="UTF-8" standalone="yes"?>
<Relationships xmlns="http://schemas.openxmlformats.org/package/2006/relationships"><Relationship Id="rId1" Type="http://schemas.openxmlformats.org/officeDocument/2006/relationships/image" Target="../media/image20.png"/></Relationships>
</file>

<file path=ppt/diagrams/_rels/drawing1.xml.rels><?xml version="1.0" encoding="UTF-8" standalone="yes"?>
<Relationships xmlns="http://schemas.openxmlformats.org/package/2006/relationships"><Relationship Id="rId1" Type="http://schemas.openxmlformats.org/officeDocument/2006/relationships/image" Target="../media/image5.png"/></Relationships>
</file>

<file path=ppt/diagrams/_rels/drawing1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image" Target="../media/image31.png"/></Relationships>
</file>

<file path=ppt/diagrams/_rels/drawing12.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image" Target="../media/image33.jpeg"/><Relationship Id="rId4" Type="http://schemas.openxmlformats.org/officeDocument/2006/relationships/image" Target="../media/image36.png"/></Relationships>
</file>

<file path=ppt/diagrams/_rels/drawing14.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38.jpeg"/><Relationship Id="rId1" Type="http://schemas.openxmlformats.org/officeDocument/2006/relationships/image" Target="../media/image37.jpeg"/><Relationship Id="rId4" Type="http://schemas.openxmlformats.org/officeDocument/2006/relationships/image" Target="../media/image40.jpeg"/></Relationships>
</file>

<file path=ppt/diagrams/_rels/drawing15.xml.rels><?xml version="1.0" encoding="UTF-8" standalone="yes"?>
<Relationships xmlns="http://schemas.openxmlformats.org/package/2006/relationships"><Relationship Id="rId1" Type="http://schemas.openxmlformats.org/officeDocument/2006/relationships/image" Target="../media/image48.jpeg"/></Relationships>
</file>

<file path=ppt/diagrams/_rels/drawing16.xml.rels><?xml version="1.0" encoding="UTF-8" standalone="yes"?>
<Relationships xmlns="http://schemas.openxmlformats.org/package/2006/relationships"><Relationship Id="rId1" Type="http://schemas.openxmlformats.org/officeDocument/2006/relationships/image" Target="../media/image50.png"/></Relationships>
</file>

<file path=ppt/diagrams/_rels/drawing17.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image" Target="../media/image59.png"/></Relationships>
</file>

<file path=ppt/diagrams/_rels/drawing18.xml.rels><?xml version="1.0" encoding="UTF-8" standalone="yes"?>
<Relationships xmlns="http://schemas.openxmlformats.org/package/2006/relationships"><Relationship Id="rId1" Type="http://schemas.openxmlformats.org/officeDocument/2006/relationships/image" Target="../media/image61.png"/></Relationships>
</file>

<file path=ppt/diagrams/_rels/drawing2.xml.rels><?xml version="1.0" encoding="UTF-8" standalone="yes"?>
<Relationships xmlns="http://schemas.openxmlformats.org/package/2006/relationships"><Relationship Id="rId1" Type="http://schemas.openxmlformats.org/officeDocument/2006/relationships/image" Target="../media/image6.png"/></Relationships>
</file>

<file path=ppt/diagrams/_rels/drawing20.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image" Target="../media/image65.png"/></Relationships>
</file>

<file path=ppt/diagrams/_rels/drawing21.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image" Target="../media/image68.jpeg"/></Relationships>
</file>

<file path=ppt/diagrams/_rels/drawing22.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image" Target="../media/image70.png"/></Relationships>
</file>

<file path=ppt/diagrams/_rels/drawing23.xml.rels><?xml version="1.0" encoding="UTF-8" standalone="yes"?>
<Relationships xmlns="http://schemas.openxmlformats.org/package/2006/relationships"><Relationship Id="rId1" Type="http://schemas.openxmlformats.org/officeDocument/2006/relationships/image" Target="../media/image72.png"/></Relationships>
</file>

<file path=ppt/diagrams/_rels/drawing25.xml.rels><?xml version="1.0" encoding="UTF-8" standalone="yes"?>
<Relationships xmlns="http://schemas.openxmlformats.org/package/2006/relationships"><Relationship Id="rId1" Type="http://schemas.openxmlformats.org/officeDocument/2006/relationships/image" Target="../media/image79.png"/></Relationships>
</file>

<file path=ppt/diagrams/_rels/drawing3.xml.rels><?xml version="1.0" encoding="UTF-8" standalone="yes"?>
<Relationships xmlns="http://schemas.openxmlformats.org/package/2006/relationships"><Relationship Id="rId1" Type="http://schemas.openxmlformats.org/officeDocument/2006/relationships/image" Target="../media/image7.png"/></Relationships>
</file>

<file path=ppt/diagrams/_rels/drawing4.xml.rels><?xml version="1.0" encoding="UTF-8" standalone="yes"?>
<Relationships xmlns="http://schemas.openxmlformats.org/package/2006/relationships"><Relationship Id="rId1" Type="http://schemas.openxmlformats.org/officeDocument/2006/relationships/image" Target="../media/image8.jpeg"/></Relationships>
</file>

<file path=ppt/diagrams/_rels/drawing51.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image" Target="../media/image107.jpeg"/></Relationships>
</file>

<file path=ppt/diagrams/_rels/drawing6.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image" Target="../media/image16.jpg"/><Relationship Id="rId1" Type="http://schemas.openxmlformats.org/officeDocument/2006/relationships/image" Target="../media/image18.jpg"/><Relationship Id="rId4" Type="http://schemas.openxmlformats.org/officeDocument/2006/relationships/image" Target="../media/image17.jpg"/></Relationships>
</file>

<file path=ppt/diagrams/_rels/drawing7.xml.rels><?xml version="1.0" encoding="UTF-8" standalone="yes"?>
<Relationships xmlns="http://schemas.openxmlformats.org/package/2006/relationships"><Relationship Id="rId1" Type="http://schemas.openxmlformats.org/officeDocument/2006/relationships/image" Target="../media/image20.pn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F84F1EA-3518-4C2E-81E3-9058069C846F}" type="doc">
      <dgm:prSet loTypeId="urn:microsoft.com/office/officeart/2008/layout/PictureAccentList" loCatId="picture" qsTypeId="urn:microsoft.com/office/officeart/2005/8/quickstyle/simple5" qsCatId="simple" csTypeId="urn:microsoft.com/office/officeart/2005/8/colors/accent1_2" csCatId="accent1" phldr="1"/>
      <dgm:spPr/>
      <dgm:t>
        <a:bodyPr/>
        <a:lstStyle/>
        <a:p>
          <a:endParaRPr lang="tr-TR"/>
        </a:p>
      </dgm:t>
    </dgm:pt>
    <dgm:pt modelId="{703CC2E6-4B24-4014-9BEF-48E1A7420F8C}">
      <dgm:prSet phldrT="[Metin]" custT="1"/>
      <dgm:spPr/>
      <dgm:t>
        <a:bodyPr/>
        <a:lstStyle/>
        <a:p>
          <a:pPr algn="just">
            <a:lnSpc>
              <a:spcPct val="100000"/>
            </a:lnSpc>
          </a:pPr>
          <a:r>
            <a:rPr lang="tr-TR" sz="1200" dirty="0">
              <a:solidFill>
                <a:schemeClr val="tx1"/>
              </a:solidFill>
              <a:latin typeface="Franklin Gothic Book" panose="020B0503020102020204" pitchFamily="34" charset="0"/>
              <a:cs typeface="Adobe Devanagari" panose="02040503050201020203" pitchFamily="18" charset="0"/>
            </a:rPr>
            <a:t>İlçemizin 11 Belediyesi, 24 köyü mevcut olup, günümüzde izleri görülen antik yolların kavşağında, </a:t>
          </a:r>
          <a:r>
            <a:rPr lang="tr-TR" sz="1200" dirty="0" err="1">
              <a:solidFill>
                <a:schemeClr val="tx1"/>
              </a:solidFill>
              <a:latin typeface="Franklin Gothic Book" panose="020B0503020102020204" pitchFamily="34" charset="0"/>
              <a:cs typeface="Adobe Devanagari" panose="02040503050201020203" pitchFamily="18" charset="0"/>
            </a:rPr>
            <a:t>Cidyessuz</a:t>
          </a:r>
          <a:r>
            <a:rPr lang="tr-TR" sz="1200" dirty="0">
              <a:solidFill>
                <a:schemeClr val="tx1"/>
              </a:solidFill>
              <a:latin typeface="Franklin Gothic Book" panose="020B0503020102020204" pitchFamily="34" charset="0"/>
              <a:cs typeface="Adobe Devanagari" panose="02040503050201020203" pitchFamily="18" charset="0"/>
            </a:rPr>
            <a:t> adıyla kurulmuş, Hitit dönemine kadar uzanan tarihi bir geçmişe sahiptir. </a:t>
          </a:r>
          <a:r>
            <a:rPr lang="tr-TR" sz="1200" dirty="0">
              <a:solidFill>
                <a:schemeClr val="tx1"/>
              </a:solidFill>
              <a:latin typeface="Franklin Gothic Book" panose="020B0503020102020204" pitchFamily="34" charset="0"/>
            </a:rPr>
            <a:t>İlçemizin MÖ. 4000’li yıllardan günümüze kadar çeşitli medeniyetlere sahne olduğu, Tınaztepe’ deki otuz iki inler ve Taşoluk Beldesindeki </a:t>
          </a:r>
          <a:r>
            <a:rPr lang="tr-TR" sz="1200" dirty="0" err="1">
              <a:solidFill>
                <a:schemeClr val="tx1"/>
              </a:solidFill>
              <a:latin typeface="Franklin Gothic Book" panose="020B0503020102020204" pitchFamily="34" charset="0"/>
            </a:rPr>
            <a:t>gerdeklik</a:t>
          </a:r>
          <a:r>
            <a:rPr lang="tr-TR" sz="1200" dirty="0">
              <a:solidFill>
                <a:schemeClr val="tx1"/>
              </a:solidFill>
              <a:latin typeface="Franklin Gothic Book" panose="020B0503020102020204" pitchFamily="34" charset="0"/>
            </a:rPr>
            <a:t> ve altı kapılı inler </a:t>
          </a:r>
          <a:r>
            <a:rPr lang="tr-TR" sz="1200" dirty="0" err="1">
              <a:solidFill>
                <a:schemeClr val="tx1"/>
              </a:solidFill>
              <a:latin typeface="Franklin Gothic Book" panose="020B0503020102020204" pitchFamily="34" charset="0"/>
            </a:rPr>
            <a:t>Frig</a:t>
          </a:r>
          <a:r>
            <a:rPr lang="tr-TR" sz="1200" dirty="0">
              <a:solidFill>
                <a:schemeClr val="tx1"/>
              </a:solidFill>
              <a:latin typeface="Franklin Gothic Book" panose="020B0503020102020204" pitchFamily="34" charset="0"/>
            </a:rPr>
            <a:t> Kaya Yerleşimlerinin, </a:t>
          </a:r>
          <a:r>
            <a:rPr lang="tr-TR" sz="1200" dirty="0" err="1">
              <a:solidFill>
                <a:schemeClr val="tx1"/>
              </a:solidFill>
              <a:latin typeface="Franklin Gothic Book" panose="020B0503020102020204" pitchFamily="34" charset="0"/>
            </a:rPr>
            <a:t>Çobanözü</a:t>
          </a:r>
          <a:r>
            <a:rPr lang="tr-TR" sz="1200" dirty="0">
              <a:solidFill>
                <a:schemeClr val="tx1"/>
              </a:solidFill>
              <a:latin typeface="Franklin Gothic Book" panose="020B0503020102020204" pitchFamily="34" charset="0"/>
            </a:rPr>
            <a:t> ve </a:t>
          </a:r>
          <a:r>
            <a:rPr lang="tr-TR" sz="1200" dirty="0" err="1">
              <a:solidFill>
                <a:schemeClr val="tx1"/>
              </a:solidFill>
              <a:latin typeface="Franklin Gothic Book" panose="020B0503020102020204" pitchFamily="34" charset="0"/>
            </a:rPr>
            <a:t>Yörükmezarı</a:t>
          </a:r>
          <a:r>
            <a:rPr lang="tr-TR" sz="1200" dirty="0">
              <a:solidFill>
                <a:schemeClr val="tx1"/>
              </a:solidFill>
              <a:latin typeface="Franklin Gothic Book" panose="020B0503020102020204" pitchFamily="34" charset="0"/>
            </a:rPr>
            <a:t> Köyünde M.S. 6. Yüzyılın birinci yarısında yasaklanan </a:t>
          </a:r>
          <a:r>
            <a:rPr lang="tr-TR" sz="1200" dirty="0" err="1">
              <a:solidFill>
                <a:schemeClr val="tx1"/>
              </a:solidFill>
              <a:latin typeface="Franklin Gothic Book" panose="020B0503020102020204" pitchFamily="34" charset="0"/>
            </a:rPr>
            <a:t>Hırıstiyanlığın</a:t>
          </a:r>
          <a:r>
            <a:rPr lang="tr-TR" sz="1200" dirty="0">
              <a:solidFill>
                <a:schemeClr val="tx1"/>
              </a:solidFill>
              <a:latin typeface="Franklin Gothic Book" panose="020B0503020102020204" pitchFamily="34" charset="0"/>
            </a:rPr>
            <a:t> kalıntıları olan kilise, çeşme ve </a:t>
          </a:r>
          <a:r>
            <a:rPr lang="tr-TR" sz="1200" dirty="0" err="1">
              <a:solidFill>
                <a:schemeClr val="tx1"/>
              </a:solidFill>
              <a:latin typeface="Franklin Gothic Book" panose="020B0503020102020204" pitchFamily="34" charset="0"/>
            </a:rPr>
            <a:t>hırıstiyan</a:t>
          </a:r>
          <a:r>
            <a:rPr lang="tr-TR" sz="1200" dirty="0">
              <a:solidFill>
                <a:schemeClr val="tx1"/>
              </a:solidFill>
              <a:latin typeface="Franklin Gothic Book" panose="020B0503020102020204" pitchFamily="34" charset="0"/>
            </a:rPr>
            <a:t> mezarlarının bulunduğu bilinmektedir, ancak günümüze kadar kalıntıları ulaşmamıştır. Sinanpaşa Ovası' </a:t>
          </a:r>
          <a:r>
            <a:rPr lang="tr-TR" sz="1200" dirty="0" err="1">
              <a:solidFill>
                <a:schemeClr val="tx1"/>
              </a:solidFill>
              <a:latin typeface="Franklin Gothic Book" panose="020B0503020102020204" pitchFamily="34" charset="0"/>
            </a:rPr>
            <a:t>nın</a:t>
          </a:r>
          <a:r>
            <a:rPr lang="tr-TR" sz="1200" dirty="0">
              <a:solidFill>
                <a:schemeClr val="tx1"/>
              </a:solidFill>
              <a:latin typeface="Franklin Gothic Book" panose="020B0503020102020204" pitchFamily="34" charset="0"/>
            </a:rPr>
            <a:t> ortasında bulunan Küçükhüyük Kasabası’ </a:t>
          </a:r>
          <a:r>
            <a:rPr lang="tr-TR" sz="1200" dirty="0" err="1">
              <a:solidFill>
                <a:schemeClr val="tx1"/>
              </a:solidFill>
              <a:latin typeface="Franklin Gothic Book" panose="020B0503020102020204" pitchFamily="34" charset="0"/>
            </a:rPr>
            <a:t>nda</a:t>
          </a:r>
          <a:r>
            <a:rPr lang="tr-TR" sz="1200" dirty="0">
              <a:solidFill>
                <a:schemeClr val="tx1"/>
              </a:solidFill>
              <a:latin typeface="Franklin Gothic Book" panose="020B0503020102020204" pitchFamily="34" charset="0"/>
            </a:rPr>
            <a:t> yapılan yüzey araştırmalarında, MÖ 3000'li yıllarda insanların buralara yerleşmiş olduğu anlaşılmaktadır. Zaman içerisinde Hititlerin, Romalıların ve Bizanslıların hâkimiyeti altında kalan yöremiz, XII. yüzyılda Türklerin eline geçmiştir. </a:t>
          </a:r>
          <a:endParaRPr lang="tr-TR" sz="1200" dirty="0">
            <a:solidFill>
              <a:schemeClr val="tx1"/>
            </a:solidFill>
            <a:latin typeface="Franklin Gothic Book" panose="020B0503020102020204" pitchFamily="34" charset="0"/>
            <a:cs typeface="Adobe Devanagari" panose="02040503050201020203" pitchFamily="18" charset="0"/>
          </a:endParaRPr>
        </a:p>
      </dgm:t>
    </dgm:pt>
    <dgm:pt modelId="{B6C2EF79-3A36-4EF1-AE23-942FF34859AB}" type="parTrans" cxnId="{49AEA6BB-22F1-4B2D-B7EF-91B2A6AC3504}">
      <dgm:prSet/>
      <dgm:spPr/>
      <dgm:t>
        <a:bodyPr/>
        <a:lstStyle/>
        <a:p>
          <a:endParaRPr lang="tr-TR"/>
        </a:p>
      </dgm:t>
    </dgm:pt>
    <dgm:pt modelId="{9869D559-8D9F-44AD-BC68-2945A392251C}" type="sibTrans" cxnId="{49AEA6BB-22F1-4B2D-B7EF-91B2A6AC3504}">
      <dgm:prSet/>
      <dgm:spPr/>
      <dgm:t>
        <a:bodyPr/>
        <a:lstStyle/>
        <a:p>
          <a:endParaRPr lang="tr-TR"/>
        </a:p>
      </dgm:t>
    </dgm:pt>
    <dgm:pt modelId="{92226E27-2F45-482B-9AA8-5468DB658210}">
      <dgm:prSet phldrT="[Metin]" custT="1"/>
      <dgm:spPr/>
      <dgm:t>
        <a:bodyPr/>
        <a:lstStyle/>
        <a:p>
          <a:pPr algn="just">
            <a:lnSpc>
              <a:spcPct val="100000"/>
            </a:lnSpc>
          </a:pPr>
          <a:r>
            <a:rPr lang="tr-TR" sz="1200" dirty="0">
              <a:solidFill>
                <a:schemeClr val="tx1"/>
              </a:solidFill>
              <a:latin typeface="Franklin Gothic Book" panose="020B0503020102020204" pitchFamily="34" charset="0"/>
            </a:rPr>
            <a:t>	Sinanpaşa ilçe merkezine adını veren Sinan Paşa, Akkoyunlu Devleti' </a:t>
          </a:r>
          <a:r>
            <a:rPr lang="tr-TR" sz="1200" dirty="0" err="1">
              <a:solidFill>
                <a:schemeClr val="tx1"/>
              </a:solidFill>
              <a:latin typeface="Franklin Gothic Book" panose="020B0503020102020204" pitchFamily="34" charset="0"/>
            </a:rPr>
            <a:t>nin</a:t>
          </a:r>
          <a:r>
            <a:rPr lang="tr-TR" sz="1200" dirty="0">
              <a:solidFill>
                <a:schemeClr val="tx1"/>
              </a:solidFill>
              <a:latin typeface="Franklin Gothic Book" panose="020B0503020102020204" pitchFamily="34" charset="0"/>
            </a:rPr>
            <a:t> ileri gelen beylerinden-Mehmet Bey’ in küçük oğlu olup 1473 yılında Fatih Sultan Mehmet ile Akkoyunlu hükümdarı Uzun Hasan arasında yapılan Otlukbeli Savaşı' </a:t>
          </a:r>
          <a:r>
            <a:rPr lang="tr-TR" sz="1200" dirty="0" err="1">
              <a:solidFill>
                <a:schemeClr val="tx1"/>
              </a:solidFill>
              <a:latin typeface="Franklin Gothic Book" panose="020B0503020102020204" pitchFamily="34" charset="0"/>
            </a:rPr>
            <a:t>ndan</a:t>
          </a:r>
          <a:r>
            <a:rPr lang="tr-TR" sz="1200" dirty="0">
              <a:solidFill>
                <a:schemeClr val="tx1"/>
              </a:solidFill>
              <a:latin typeface="Franklin Gothic Book" panose="020B0503020102020204" pitchFamily="34" charset="0"/>
            </a:rPr>
            <a:t> sonra babasıyla Fatih Sultan Mehmet' e sığınmış, sarayda ve Enderun' da eğitim görmüştür. Pek çok sefere katılan ve sancaklarda görev yapan Sinan Paşa ihtiyarlığı yüzünden emekli olmuş, </a:t>
          </a:r>
          <a:r>
            <a:rPr lang="tr-TR" sz="1200" dirty="0" err="1">
              <a:solidFill>
                <a:schemeClr val="tx1"/>
              </a:solidFill>
              <a:latin typeface="Franklin Gothic Book" panose="020B0503020102020204" pitchFamily="34" charset="0"/>
            </a:rPr>
            <a:t>Rumelindeki</a:t>
          </a:r>
          <a:r>
            <a:rPr lang="tr-TR" sz="1200" dirty="0">
              <a:solidFill>
                <a:schemeClr val="tx1"/>
              </a:solidFill>
              <a:latin typeface="Franklin Gothic Book" panose="020B0503020102020204" pitchFamily="34" charset="0"/>
            </a:rPr>
            <a:t> arpalık zeameti köylerine karşılık Sincanlı ovasında </a:t>
          </a:r>
          <a:r>
            <a:rPr lang="tr-TR" sz="1200" dirty="0" err="1">
              <a:solidFill>
                <a:schemeClr val="tx1"/>
              </a:solidFill>
              <a:latin typeface="Franklin Gothic Book" panose="020B0503020102020204" pitchFamily="34" charset="0"/>
            </a:rPr>
            <a:t>Çathöyük</a:t>
          </a:r>
          <a:r>
            <a:rPr lang="tr-TR" sz="1200" dirty="0">
              <a:solidFill>
                <a:schemeClr val="tx1"/>
              </a:solidFill>
              <a:latin typeface="Franklin Gothic Book" panose="020B0503020102020204" pitchFamily="34" charset="0"/>
            </a:rPr>
            <a:t> ve Küçükhüyük köyleri kendisine arpalık olarak verilmiştir </a:t>
          </a:r>
          <a:r>
            <a:rPr lang="tr-TR" sz="1200" dirty="0" err="1">
              <a:solidFill>
                <a:schemeClr val="tx1"/>
              </a:solidFill>
              <a:latin typeface="Franklin Gothic Book" panose="020B0503020102020204" pitchFamily="34" charset="0"/>
            </a:rPr>
            <a:t>Çathöyük</a:t>
          </a:r>
          <a:r>
            <a:rPr lang="tr-TR" sz="1200" dirty="0">
              <a:solidFill>
                <a:schemeClr val="tx1"/>
              </a:solidFill>
              <a:latin typeface="Franklin Gothic Book" panose="020B0503020102020204" pitchFamily="34" charset="0"/>
            </a:rPr>
            <a:t> Köyü, yani şimdiki Sinanpaşa, Kırka ve </a:t>
          </a:r>
          <a:r>
            <a:rPr lang="tr-TR" sz="1200" dirty="0" err="1">
              <a:solidFill>
                <a:schemeClr val="tx1"/>
              </a:solidFill>
              <a:latin typeface="Franklin Gothic Book" panose="020B0503020102020204" pitchFamily="34" charset="0"/>
            </a:rPr>
            <a:t>Ahmetpaşa</a:t>
          </a:r>
          <a:r>
            <a:rPr lang="tr-TR" sz="1200" dirty="0">
              <a:solidFill>
                <a:schemeClr val="tx1"/>
              </a:solidFill>
              <a:latin typeface="Franklin Gothic Book" panose="020B0503020102020204" pitchFamily="34" charset="0"/>
            </a:rPr>
            <a:t> mevkiinde cami, imaret, okul ve hamam yaptırmıştır. Çiftliğine 10 hizmetkârını yerleştirmiştir. Halk Cami etrafına birer ikişer yerleşmiş ve çiftlik Sinanpaşa adını almış, Sincanlı'nın kadılık merkezi olmuştur. Sinanpaşa 1894 yılında nahiye merkezi olmuş, bu durum Yunan işgaline kadar devam etmiştir. 30 Ağustos Başkomutanlık Meydan Muharebesi ile perçinleşen Türk zaferiyle birlikte Yunanlıların işgalinden kurtarılmıştır Sinanpaşa, Cumhuriyet'ten sonra 1934 yılına kadar köy olarak kalmış, bu tarihten itibaren tekrar "Nahiye Merkezi" olmuştur. 01.01.1948 yılında Belediye teşkilâtı kurulmuş, 1953 yılında ilçe merkezi hâline gelmiş ve Sincanlı ismini almıştır. Sincanlı olan ilçe adı 27.05.2004 tarihinde TBMM tarafından Sinanpaşa olarak değiştirilmiştir.</a:t>
          </a:r>
          <a:endParaRPr lang="tr-TR" sz="1200" dirty="0">
            <a:solidFill>
              <a:schemeClr val="tx1"/>
            </a:solidFill>
            <a:latin typeface="Franklin Gothic Book" panose="020B0503020102020204" pitchFamily="34" charset="0"/>
            <a:cs typeface="Adobe Devanagari" panose="02040503050201020203" pitchFamily="18" charset="0"/>
          </a:endParaRPr>
        </a:p>
      </dgm:t>
    </dgm:pt>
    <dgm:pt modelId="{0548A61B-0675-4C08-91CD-734E8BDA6FBE}" type="parTrans" cxnId="{42E266A1-FFD9-46E2-9090-B6F21F8A302C}">
      <dgm:prSet/>
      <dgm:spPr/>
      <dgm:t>
        <a:bodyPr/>
        <a:lstStyle/>
        <a:p>
          <a:endParaRPr lang="tr-TR"/>
        </a:p>
      </dgm:t>
    </dgm:pt>
    <dgm:pt modelId="{97A04071-D53E-4210-AACD-EA684AB38222}" type="sibTrans" cxnId="{42E266A1-FFD9-46E2-9090-B6F21F8A302C}">
      <dgm:prSet/>
      <dgm:spPr/>
      <dgm:t>
        <a:bodyPr/>
        <a:lstStyle/>
        <a:p>
          <a:endParaRPr lang="tr-TR"/>
        </a:p>
      </dgm:t>
    </dgm:pt>
    <dgm:pt modelId="{D16E9896-A9A6-45FD-845C-D3CF07BE4391}" type="pres">
      <dgm:prSet presAssocID="{5F84F1EA-3518-4C2E-81E3-9058069C846F}" presName="layout" presStyleCnt="0">
        <dgm:presLayoutVars>
          <dgm:chMax/>
          <dgm:chPref/>
          <dgm:dir/>
          <dgm:animOne val="branch"/>
          <dgm:animLvl val="lvl"/>
          <dgm:resizeHandles/>
        </dgm:presLayoutVars>
      </dgm:prSet>
      <dgm:spPr/>
    </dgm:pt>
    <dgm:pt modelId="{FD10FE43-881F-4824-B5D4-A5B47ABA1C7B}" type="pres">
      <dgm:prSet presAssocID="{703CC2E6-4B24-4014-9BEF-48E1A7420F8C}" presName="root" presStyleCnt="0">
        <dgm:presLayoutVars>
          <dgm:chMax/>
          <dgm:chPref val="4"/>
        </dgm:presLayoutVars>
      </dgm:prSet>
      <dgm:spPr/>
    </dgm:pt>
    <dgm:pt modelId="{2AF4B6CA-A909-4A35-9168-72B16B66CCDC}" type="pres">
      <dgm:prSet presAssocID="{703CC2E6-4B24-4014-9BEF-48E1A7420F8C}" presName="rootComposite" presStyleCnt="0">
        <dgm:presLayoutVars/>
      </dgm:prSet>
      <dgm:spPr/>
    </dgm:pt>
    <dgm:pt modelId="{D81449EA-E0FB-4424-8D39-E7013A6DA88C}" type="pres">
      <dgm:prSet presAssocID="{703CC2E6-4B24-4014-9BEF-48E1A7420F8C}" presName="rootText" presStyleLbl="node0" presStyleIdx="0" presStyleCnt="1" custScaleX="132603" custScaleY="162316" custLinFactNeighborX="-365" custLinFactNeighborY="-2968">
        <dgm:presLayoutVars>
          <dgm:chMax/>
          <dgm:chPref val="4"/>
        </dgm:presLayoutVars>
      </dgm:prSet>
      <dgm:spPr/>
    </dgm:pt>
    <dgm:pt modelId="{C9BBE0D9-F907-42AA-9340-5DE09A10425B}" type="pres">
      <dgm:prSet presAssocID="{703CC2E6-4B24-4014-9BEF-48E1A7420F8C}" presName="childShape" presStyleCnt="0">
        <dgm:presLayoutVars>
          <dgm:chMax val="0"/>
          <dgm:chPref val="0"/>
        </dgm:presLayoutVars>
      </dgm:prSet>
      <dgm:spPr/>
    </dgm:pt>
    <dgm:pt modelId="{4CCCD1B6-D378-45AB-A8A7-6ECB9938D04F}" type="pres">
      <dgm:prSet presAssocID="{92226E27-2F45-482B-9AA8-5468DB658210}" presName="childComposite" presStyleCnt="0">
        <dgm:presLayoutVars>
          <dgm:chMax val="0"/>
          <dgm:chPref val="0"/>
        </dgm:presLayoutVars>
      </dgm:prSet>
      <dgm:spPr/>
    </dgm:pt>
    <dgm:pt modelId="{C6783E1F-85D8-49FE-BF08-D80813A71100}" type="pres">
      <dgm:prSet presAssocID="{92226E27-2F45-482B-9AA8-5468DB658210}" presName="Image" presStyleLbl="node1" presStyleIdx="0" presStyleCnt="1" custScaleX="266314" custScaleY="320922" custLinFactNeighborX="-46774" custLinFactNeighborY="-20792"/>
      <dgm:spPr>
        <a:blipFill rotWithShape="1">
          <a:blip xmlns:r="http://schemas.openxmlformats.org/officeDocument/2006/relationships" r:embed="rId1" cstate="email"/>
          <a:stretch>
            <a:fillRect/>
          </a:stretch>
        </a:blipFill>
      </dgm:spPr>
    </dgm:pt>
    <dgm:pt modelId="{F5161E24-A04E-4922-B112-FCBC2CFFFA37}" type="pres">
      <dgm:prSet presAssocID="{92226E27-2F45-482B-9AA8-5468DB658210}" presName="childText" presStyleLbl="lnNode1" presStyleIdx="0" presStyleCnt="1" custScaleX="112317" custScaleY="355422" custLinFactNeighborX="10444" custLinFactNeighborY="-16659">
        <dgm:presLayoutVars>
          <dgm:chMax val="0"/>
          <dgm:chPref val="0"/>
          <dgm:bulletEnabled val="1"/>
        </dgm:presLayoutVars>
      </dgm:prSet>
      <dgm:spPr/>
    </dgm:pt>
  </dgm:ptLst>
  <dgm:cxnLst>
    <dgm:cxn modelId="{3F47C229-ECA8-40FD-A658-38CEA50F7B19}" type="presOf" srcId="{703CC2E6-4B24-4014-9BEF-48E1A7420F8C}" destId="{D81449EA-E0FB-4424-8D39-E7013A6DA88C}" srcOrd="0" destOrd="0" presId="urn:microsoft.com/office/officeart/2008/layout/PictureAccentList"/>
    <dgm:cxn modelId="{10603B6A-EA7D-441E-9C76-511BCD1FA141}" type="presOf" srcId="{5F84F1EA-3518-4C2E-81E3-9058069C846F}" destId="{D16E9896-A9A6-45FD-845C-D3CF07BE4391}" srcOrd="0" destOrd="0" presId="urn:microsoft.com/office/officeart/2008/layout/PictureAccentList"/>
    <dgm:cxn modelId="{42E266A1-FFD9-46E2-9090-B6F21F8A302C}" srcId="{703CC2E6-4B24-4014-9BEF-48E1A7420F8C}" destId="{92226E27-2F45-482B-9AA8-5468DB658210}" srcOrd="0" destOrd="0" parTransId="{0548A61B-0675-4C08-91CD-734E8BDA6FBE}" sibTransId="{97A04071-D53E-4210-AACD-EA684AB38222}"/>
    <dgm:cxn modelId="{49AEA6BB-22F1-4B2D-B7EF-91B2A6AC3504}" srcId="{5F84F1EA-3518-4C2E-81E3-9058069C846F}" destId="{703CC2E6-4B24-4014-9BEF-48E1A7420F8C}" srcOrd="0" destOrd="0" parTransId="{B6C2EF79-3A36-4EF1-AE23-942FF34859AB}" sibTransId="{9869D559-8D9F-44AD-BC68-2945A392251C}"/>
    <dgm:cxn modelId="{35FD64C0-3EEF-4637-AE1D-D1E7574CA963}" type="presOf" srcId="{92226E27-2F45-482B-9AA8-5468DB658210}" destId="{F5161E24-A04E-4922-B112-FCBC2CFFFA37}" srcOrd="0" destOrd="0" presId="urn:microsoft.com/office/officeart/2008/layout/PictureAccentList"/>
    <dgm:cxn modelId="{94F84360-81C2-4DA2-BD0C-6063352BDA89}" type="presParOf" srcId="{D16E9896-A9A6-45FD-845C-D3CF07BE4391}" destId="{FD10FE43-881F-4824-B5D4-A5B47ABA1C7B}" srcOrd="0" destOrd="0" presId="urn:microsoft.com/office/officeart/2008/layout/PictureAccentList"/>
    <dgm:cxn modelId="{48A4E914-A096-44D0-8685-1A7FF79CF926}" type="presParOf" srcId="{FD10FE43-881F-4824-B5D4-A5B47ABA1C7B}" destId="{2AF4B6CA-A909-4A35-9168-72B16B66CCDC}" srcOrd="0" destOrd="0" presId="urn:microsoft.com/office/officeart/2008/layout/PictureAccentList"/>
    <dgm:cxn modelId="{BD1CB73B-190C-4514-8A21-0BD8C4A6371E}" type="presParOf" srcId="{2AF4B6CA-A909-4A35-9168-72B16B66CCDC}" destId="{D81449EA-E0FB-4424-8D39-E7013A6DA88C}" srcOrd="0" destOrd="0" presId="urn:microsoft.com/office/officeart/2008/layout/PictureAccentList"/>
    <dgm:cxn modelId="{6B9F59A3-5AC4-473D-A645-4C999DB61BEF}" type="presParOf" srcId="{FD10FE43-881F-4824-B5D4-A5B47ABA1C7B}" destId="{C9BBE0D9-F907-42AA-9340-5DE09A10425B}" srcOrd="1" destOrd="0" presId="urn:microsoft.com/office/officeart/2008/layout/PictureAccentList"/>
    <dgm:cxn modelId="{8122173C-6316-4254-AFB6-B48ECB77D5B0}" type="presParOf" srcId="{C9BBE0D9-F907-42AA-9340-5DE09A10425B}" destId="{4CCCD1B6-D378-45AB-A8A7-6ECB9938D04F}" srcOrd="0" destOrd="0" presId="urn:microsoft.com/office/officeart/2008/layout/PictureAccentList"/>
    <dgm:cxn modelId="{881F92A7-BBAD-45A2-8095-C3E44B6D4CE5}" type="presParOf" srcId="{4CCCD1B6-D378-45AB-A8A7-6ECB9938D04F}" destId="{C6783E1F-85D8-49FE-BF08-D80813A71100}" srcOrd="0" destOrd="0" presId="urn:microsoft.com/office/officeart/2008/layout/PictureAccentList"/>
    <dgm:cxn modelId="{A7D76B8E-BC53-452F-83BB-D4390754C0FC}" type="presParOf" srcId="{4CCCD1B6-D378-45AB-A8A7-6ECB9938D04F}" destId="{F5161E24-A04E-4922-B112-FCBC2CFFFA37}" srcOrd="1" destOrd="0" presId="urn:microsoft.com/office/officeart/2008/layout/PictureAccent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46DA59A1-6AD7-46E7-9530-268BB463C4CD}" type="doc">
      <dgm:prSet loTypeId="urn:microsoft.com/office/officeart/2005/8/layout/hList7#1" loCatId="picture" qsTypeId="urn:microsoft.com/office/officeart/2005/8/quickstyle/3d2#2" qsCatId="3D" csTypeId="urn:microsoft.com/office/officeart/2005/8/colors/accent1_2" csCatId="accent1" phldr="1"/>
      <dgm:spPr/>
    </dgm:pt>
    <dgm:pt modelId="{645D7DA2-C0F0-432E-A5C6-2CE1FB3CC093}">
      <dgm:prSet phldrT="[Metin]" custT="1"/>
      <dgm:spPr/>
      <dgm:t>
        <a:bodyPr/>
        <a:lstStyle/>
        <a:p>
          <a:pPr algn="just">
            <a:lnSpc>
              <a:spcPct val="100000"/>
            </a:lnSpc>
          </a:pPr>
          <a:endParaRPr lang="tr-TR" sz="1400" dirty="0">
            <a:solidFill>
              <a:schemeClr val="bg2"/>
            </a:solidFill>
            <a:latin typeface="Franklin Gothic Book (Gövde)"/>
            <a:cs typeface="Adobe Devanagari" panose="02040503050201020203" pitchFamily="18" charset="0"/>
          </a:endParaRPr>
        </a:p>
        <a:p>
          <a:pPr algn="just">
            <a:lnSpc>
              <a:spcPct val="100000"/>
            </a:lnSpc>
          </a:pPr>
          <a:endParaRPr lang="tr-TR" sz="1400" dirty="0">
            <a:solidFill>
              <a:schemeClr val="bg2"/>
            </a:solidFill>
            <a:latin typeface="Franklin Gothic Book (Gövde)"/>
            <a:cs typeface="Adobe Devanagari" panose="02040503050201020203" pitchFamily="18" charset="0"/>
          </a:endParaRPr>
        </a:p>
        <a:p>
          <a:pPr algn="just">
            <a:lnSpc>
              <a:spcPct val="100000"/>
            </a:lnSpc>
          </a:pPr>
          <a:endParaRPr lang="tr-TR" sz="1400" dirty="0">
            <a:solidFill>
              <a:schemeClr val="bg2"/>
            </a:solidFill>
            <a:latin typeface="Franklin Gothic Book (Gövde)"/>
            <a:cs typeface="Adobe Devanagari" panose="02040503050201020203" pitchFamily="18" charset="0"/>
          </a:endParaRPr>
        </a:p>
        <a:p>
          <a:pPr algn="just">
            <a:lnSpc>
              <a:spcPct val="100000"/>
            </a:lnSpc>
          </a:pPr>
          <a:endParaRPr lang="tr-TR" sz="1400" dirty="0">
            <a:solidFill>
              <a:schemeClr val="bg2"/>
            </a:solidFill>
            <a:latin typeface="Franklin Gothic Book (Gövde)"/>
            <a:cs typeface="Adobe Devanagari" panose="02040503050201020203" pitchFamily="18" charset="0"/>
          </a:endParaRPr>
        </a:p>
        <a:p>
          <a:pPr algn="just">
            <a:lnSpc>
              <a:spcPct val="100000"/>
            </a:lnSpc>
          </a:pPr>
          <a:r>
            <a:rPr lang="tr-TR" sz="1400" b="1" dirty="0">
              <a:solidFill>
                <a:schemeClr val="tx1">
                  <a:lumMod val="65000"/>
                  <a:lumOff val="35000"/>
                </a:schemeClr>
              </a:solidFill>
              <a:latin typeface="Franklin Gothic Book (Gövde)"/>
              <a:cs typeface="Adobe Devanagari" panose="02040503050201020203" pitchFamily="18" charset="0"/>
            </a:rPr>
            <a:t>SİNANPAŞA CAMİ</a:t>
          </a:r>
        </a:p>
        <a:p>
          <a:pPr algn="just">
            <a:lnSpc>
              <a:spcPct val="100000"/>
            </a:lnSpc>
          </a:pPr>
          <a:r>
            <a:rPr lang="tr-TR" sz="1400" dirty="0">
              <a:solidFill>
                <a:schemeClr val="tx1">
                  <a:lumMod val="65000"/>
                  <a:lumOff val="35000"/>
                </a:schemeClr>
              </a:solidFill>
              <a:latin typeface="Franklin Gothic Book (Gövde)"/>
              <a:cs typeface="Adobe Devanagari" panose="02040503050201020203" pitchFamily="18" charset="0"/>
            </a:rPr>
            <a:t>1525 yılında Lala Sinan Paşa tarafından yaptırılmıştır. Bahçesinde Lala Sinan Paşa Türbesi vardır.</a:t>
          </a:r>
        </a:p>
        <a:p>
          <a:pPr algn="just">
            <a:lnSpc>
              <a:spcPct val="100000"/>
            </a:lnSpc>
          </a:pPr>
          <a:endParaRPr lang="tr-TR" sz="1400" dirty="0">
            <a:solidFill>
              <a:schemeClr val="bg2"/>
            </a:solidFill>
            <a:latin typeface="Franklin Gothic Book (Gövde)"/>
            <a:cs typeface="Adobe Devanagari" panose="02040503050201020203" pitchFamily="18" charset="0"/>
          </a:endParaRPr>
        </a:p>
      </dgm:t>
    </dgm:pt>
    <dgm:pt modelId="{7A8B36D7-B722-4FBF-864D-BFF7280AD1C8}" type="parTrans" cxnId="{2A373D50-4181-4D56-9D5B-CD355E285AB4}">
      <dgm:prSet/>
      <dgm:spPr/>
      <dgm:t>
        <a:bodyPr/>
        <a:lstStyle/>
        <a:p>
          <a:endParaRPr lang="tr-TR"/>
        </a:p>
      </dgm:t>
    </dgm:pt>
    <dgm:pt modelId="{0A0039EA-101F-44C8-B595-1367F4B1D434}" type="sibTrans" cxnId="{2A373D50-4181-4D56-9D5B-CD355E285AB4}">
      <dgm:prSet/>
      <dgm:spPr/>
      <dgm:t>
        <a:bodyPr/>
        <a:lstStyle/>
        <a:p>
          <a:endParaRPr lang="tr-TR"/>
        </a:p>
      </dgm:t>
    </dgm:pt>
    <dgm:pt modelId="{3C22463B-E888-4D65-8B23-CB0B8E8A2102}">
      <dgm:prSet phldrT="[Metin]" custT="1"/>
      <dgm:spPr/>
      <dgm:t>
        <a:bodyPr/>
        <a:lstStyle/>
        <a:p>
          <a:pPr algn="just">
            <a:lnSpc>
              <a:spcPct val="100000"/>
            </a:lnSpc>
          </a:pPr>
          <a:endParaRPr lang="tr-TR" sz="1400" dirty="0">
            <a:solidFill>
              <a:schemeClr val="bg2"/>
            </a:solidFill>
            <a:latin typeface="Franklin Gothic Book (Gövde)"/>
            <a:cs typeface="Adobe Devanagari" panose="02040503050201020203" pitchFamily="18" charset="0"/>
          </a:endParaRPr>
        </a:p>
        <a:p>
          <a:pPr algn="just">
            <a:lnSpc>
              <a:spcPct val="100000"/>
            </a:lnSpc>
          </a:pPr>
          <a:endParaRPr lang="tr-TR" sz="1400" dirty="0">
            <a:solidFill>
              <a:schemeClr val="bg2"/>
            </a:solidFill>
            <a:latin typeface="Franklin Gothic Book (Gövde)"/>
            <a:cs typeface="Adobe Devanagari" panose="02040503050201020203" pitchFamily="18" charset="0"/>
          </a:endParaRPr>
        </a:p>
        <a:p>
          <a:pPr algn="just">
            <a:lnSpc>
              <a:spcPct val="100000"/>
            </a:lnSpc>
          </a:pPr>
          <a:endParaRPr lang="tr-TR" sz="1400" dirty="0">
            <a:solidFill>
              <a:schemeClr val="bg2"/>
            </a:solidFill>
            <a:latin typeface="Franklin Gothic Book (Gövde)"/>
            <a:cs typeface="Adobe Devanagari" panose="02040503050201020203" pitchFamily="18" charset="0"/>
          </a:endParaRPr>
        </a:p>
        <a:p>
          <a:pPr algn="just">
            <a:lnSpc>
              <a:spcPct val="100000"/>
            </a:lnSpc>
          </a:pPr>
          <a:endParaRPr lang="tr-TR" sz="1400" dirty="0">
            <a:solidFill>
              <a:schemeClr val="bg2"/>
            </a:solidFill>
            <a:latin typeface="Franklin Gothic Book (Gövde)"/>
            <a:cs typeface="Adobe Devanagari" panose="02040503050201020203" pitchFamily="18" charset="0"/>
          </a:endParaRPr>
        </a:p>
        <a:p>
          <a:pPr algn="just">
            <a:lnSpc>
              <a:spcPct val="100000"/>
            </a:lnSpc>
          </a:pPr>
          <a:endParaRPr lang="tr-TR" sz="1400" dirty="0">
            <a:solidFill>
              <a:schemeClr val="bg2"/>
            </a:solidFill>
            <a:latin typeface="Franklin Gothic Book (Gövde)"/>
            <a:cs typeface="Adobe Devanagari" panose="02040503050201020203" pitchFamily="18" charset="0"/>
          </a:endParaRPr>
        </a:p>
        <a:p>
          <a:pPr algn="just">
            <a:lnSpc>
              <a:spcPct val="100000"/>
            </a:lnSpc>
          </a:pPr>
          <a:r>
            <a:rPr lang="tr-TR" sz="1400" b="1" dirty="0">
              <a:solidFill>
                <a:schemeClr val="tx1">
                  <a:lumMod val="65000"/>
                  <a:lumOff val="35000"/>
                </a:schemeClr>
              </a:solidFill>
              <a:latin typeface="Franklin Gothic Book (Gövde)"/>
              <a:cs typeface="Adobe Devanagari" panose="02040503050201020203" pitchFamily="18" charset="0"/>
            </a:rPr>
            <a:t>BOYALI KÜLLİYESİ</a:t>
          </a:r>
        </a:p>
        <a:p>
          <a:pPr algn="just">
            <a:lnSpc>
              <a:spcPct val="100000"/>
            </a:lnSpc>
          </a:pPr>
          <a:r>
            <a:rPr lang="tr-TR" sz="1400" dirty="0">
              <a:solidFill>
                <a:schemeClr val="tx1">
                  <a:lumMod val="65000"/>
                  <a:lumOff val="35000"/>
                </a:schemeClr>
              </a:solidFill>
              <a:latin typeface="Franklin Gothic Book (Gövde)"/>
              <a:cs typeface="Adobe Devanagari" panose="02040503050201020203" pitchFamily="18" charset="0"/>
            </a:rPr>
            <a:t>Sinanpaşa İlçesi Boyalı Köyünde </a:t>
          </a:r>
          <a:r>
            <a:rPr lang="tr-TR" sz="1400" dirty="0" err="1">
              <a:solidFill>
                <a:schemeClr val="tx1">
                  <a:lumMod val="65000"/>
                  <a:lumOff val="35000"/>
                </a:schemeClr>
              </a:solidFill>
              <a:latin typeface="Franklin Gothic Book (Gövde)"/>
              <a:cs typeface="Adobe Devanagari" panose="02040503050201020203" pitchFamily="18" charset="0"/>
            </a:rPr>
            <a:t>Hanikah</a:t>
          </a:r>
          <a:r>
            <a:rPr lang="tr-TR" sz="1400" dirty="0">
              <a:solidFill>
                <a:schemeClr val="tx1">
                  <a:lumMod val="65000"/>
                  <a:lumOff val="35000"/>
                </a:schemeClr>
              </a:solidFill>
              <a:latin typeface="Franklin Gothic Book (Gövde)"/>
              <a:cs typeface="Adobe Devanagari" panose="02040503050201020203" pitchFamily="18" charset="0"/>
            </a:rPr>
            <a:t> türü, kümbet ve eyvan tipi iki anıt mezardan meydana gelen Selçuklu Dönemi eser topluluğudur. </a:t>
          </a:r>
        </a:p>
        <a:p>
          <a:pPr algn="just">
            <a:lnSpc>
              <a:spcPct val="100000"/>
            </a:lnSpc>
          </a:pPr>
          <a:endParaRPr lang="tr-TR" sz="1400" dirty="0">
            <a:solidFill>
              <a:schemeClr val="bg2"/>
            </a:solidFill>
            <a:latin typeface="Franklin Gothic Book (Gövde)"/>
            <a:cs typeface="Adobe Devanagari" panose="02040503050201020203" pitchFamily="18" charset="0"/>
          </a:endParaRPr>
        </a:p>
      </dgm:t>
    </dgm:pt>
    <dgm:pt modelId="{F6B104A0-A54B-47DA-8727-412C3642DCC7}" type="parTrans" cxnId="{C3244C10-5BAB-48CE-8B35-E40EA2C351E4}">
      <dgm:prSet/>
      <dgm:spPr/>
      <dgm:t>
        <a:bodyPr/>
        <a:lstStyle/>
        <a:p>
          <a:endParaRPr lang="tr-TR"/>
        </a:p>
      </dgm:t>
    </dgm:pt>
    <dgm:pt modelId="{0AED8A81-DD70-4023-8CD0-ACABB8D4F056}" type="sibTrans" cxnId="{C3244C10-5BAB-48CE-8B35-E40EA2C351E4}">
      <dgm:prSet/>
      <dgm:spPr/>
      <dgm:t>
        <a:bodyPr/>
        <a:lstStyle/>
        <a:p>
          <a:endParaRPr lang="tr-TR"/>
        </a:p>
      </dgm:t>
    </dgm:pt>
    <dgm:pt modelId="{560BC741-F99B-4611-9E3A-E68EF95263CC}" type="pres">
      <dgm:prSet presAssocID="{46DA59A1-6AD7-46E7-9530-268BB463C4CD}" presName="Name0" presStyleCnt="0">
        <dgm:presLayoutVars>
          <dgm:dir/>
          <dgm:resizeHandles val="exact"/>
        </dgm:presLayoutVars>
      </dgm:prSet>
      <dgm:spPr/>
    </dgm:pt>
    <dgm:pt modelId="{46B1E217-1709-4A0E-8996-5035908E3DDD}" type="pres">
      <dgm:prSet presAssocID="{46DA59A1-6AD7-46E7-9530-268BB463C4CD}" presName="fgShape" presStyleLbl="fgShp" presStyleIdx="0" presStyleCnt="1" custLinFactNeighborX="234" custLinFactNeighborY="19103"/>
      <dgm:spPr/>
    </dgm:pt>
    <dgm:pt modelId="{32718294-1CB3-4689-B7C7-1814D87D337C}" type="pres">
      <dgm:prSet presAssocID="{46DA59A1-6AD7-46E7-9530-268BB463C4CD}" presName="linComp" presStyleCnt="0"/>
      <dgm:spPr/>
    </dgm:pt>
    <dgm:pt modelId="{6BDF9575-9EC5-4ADF-8BE6-50371032BC85}" type="pres">
      <dgm:prSet presAssocID="{645D7DA2-C0F0-432E-A5C6-2CE1FB3CC093}" presName="compNode" presStyleCnt="0"/>
      <dgm:spPr/>
    </dgm:pt>
    <dgm:pt modelId="{A3948AAD-6EA5-4DC3-AE51-86677DE6F76A}" type="pres">
      <dgm:prSet presAssocID="{645D7DA2-C0F0-432E-A5C6-2CE1FB3CC093}" presName="bkgdShape" presStyleLbl="node1" presStyleIdx="0" presStyleCnt="2"/>
      <dgm:spPr/>
    </dgm:pt>
    <dgm:pt modelId="{E4EC37BA-D46D-438F-A406-C8AF81166966}" type="pres">
      <dgm:prSet presAssocID="{645D7DA2-C0F0-432E-A5C6-2CE1FB3CC093}" presName="nodeTx" presStyleLbl="node1" presStyleIdx="0" presStyleCnt="2">
        <dgm:presLayoutVars>
          <dgm:bulletEnabled val="1"/>
        </dgm:presLayoutVars>
      </dgm:prSet>
      <dgm:spPr/>
    </dgm:pt>
    <dgm:pt modelId="{DE9A5A3C-1349-40DF-B5F7-575A1A297E9C}" type="pres">
      <dgm:prSet presAssocID="{645D7DA2-C0F0-432E-A5C6-2CE1FB3CC093}" presName="invisiNode" presStyleLbl="node1" presStyleIdx="0" presStyleCnt="2"/>
      <dgm:spPr/>
    </dgm:pt>
    <dgm:pt modelId="{8FB535A5-E4EE-419B-97F2-97555D28449D}" type="pres">
      <dgm:prSet presAssocID="{645D7DA2-C0F0-432E-A5C6-2CE1FB3CC093}" presName="imagNode" presStyleLbl="fgImgPlace1" presStyleIdx="0" presStyleCnt="2" custScaleX="174059" custScaleY="174059" custLinFactNeighborX="-3158" custLinFactNeighborY="22851"/>
      <dgm:spPr>
        <a:blipFill rotWithShape="1">
          <a:blip xmlns:r="http://schemas.openxmlformats.org/officeDocument/2006/relationships" r:embed="rId1" cstate="email"/>
          <a:stretch>
            <a:fillRect/>
          </a:stretch>
        </a:blipFill>
      </dgm:spPr>
    </dgm:pt>
    <dgm:pt modelId="{8D19CED2-DA3F-4C86-998C-F40341CD2438}" type="pres">
      <dgm:prSet presAssocID="{0A0039EA-101F-44C8-B595-1367F4B1D434}" presName="sibTrans" presStyleLbl="sibTrans2D1" presStyleIdx="0" presStyleCnt="0"/>
      <dgm:spPr/>
    </dgm:pt>
    <dgm:pt modelId="{132AF35B-3CF1-4219-B329-FDD5439964F5}" type="pres">
      <dgm:prSet presAssocID="{3C22463B-E888-4D65-8B23-CB0B8E8A2102}" presName="compNode" presStyleCnt="0"/>
      <dgm:spPr/>
    </dgm:pt>
    <dgm:pt modelId="{75D8C773-FC62-4607-B444-86F8CB228908}" type="pres">
      <dgm:prSet presAssocID="{3C22463B-E888-4D65-8B23-CB0B8E8A2102}" presName="bkgdShape" presStyleLbl="node1" presStyleIdx="1" presStyleCnt="2"/>
      <dgm:spPr/>
    </dgm:pt>
    <dgm:pt modelId="{87F444FA-7F41-4792-9E41-A781D4CCD400}" type="pres">
      <dgm:prSet presAssocID="{3C22463B-E888-4D65-8B23-CB0B8E8A2102}" presName="nodeTx" presStyleLbl="node1" presStyleIdx="1" presStyleCnt="2">
        <dgm:presLayoutVars>
          <dgm:bulletEnabled val="1"/>
        </dgm:presLayoutVars>
      </dgm:prSet>
      <dgm:spPr/>
    </dgm:pt>
    <dgm:pt modelId="{E6F7FD9D-7783-403F-B14C-87B6D321FC29}" type="pres">
      <dgm:prSet presAssocID="{3C22463B-E888-4D65-8B23-CB0B8E8A2102}" presName="invisiNode" presStyleLbl="node1" presStyleIdx="1" presStyleCnt="2"/>
      <dgm:spPr/>
    </dgm:pt>
    <dgm:pt modelId="{C580F056-7915-4C4A-A9B1-B0C4A3900E33}" type="pres">
      <dgm:prSet presAssocID="{3C22463B-E888-4D65-8B23-CB0B8E8A2102}" presName="imagNode" presStyleLbl="fgImgPlace1" presStyleIdx="1" presStyleCnt="2" custScaleX="174059" custScaleY="174059" custLinFactNeighborX="-317" custLinFactNeighborY="21307"/>
      <dgm:spPr>
        <a:blipFill rotWithShape="1">
          <a:blip xmlns:r="http://schemas.openxmlformats.org/officeDocument/2006/relationships" r:embed="rId2" cstate="email"/>
          <a:stretch>
            <a:fillRect/>
          </a:stretch>
        </a:blipFill>
      </dgm:spPr>
    </dgm:pt>
  </dgm:ptLst>
  <dgm:cxnLst>
    <dgm:cxn modelId="{C3244C10-5BAB-48CE-8B35-E40EA2C351E4}" srcId="{46DA59A1-6AD7-46E7-9530-268BB463C4CD}" destId="{3C22463B-E888-4D65-8B23-CB0B8E8A2102}" srcOrd="1" destOrd="0" parTransId="{F6B104A0-A54B-47DA-8727-412C3642DCC7}" sibTransId="{0AED8A81-DD70-4023-8CD0-ACABB8D4F056}"/>
    <dgm:cxn modelId="{78EC822B-DE0E-445D-8F9A-44EE652338FD}" type="presOf" srcId="{3C22463B-E888-4D65-8B23-CB0B8E8A2102}" destId="{87F444FA-7F41-4792-9E41-A781D4CCD400}" srcOrd="1" destOrd="0" presId="urn:microsoft.com/office/officeart/2005/8/layout/hList7#1"/>
    <dgm:cxn modelId="{2A373D50-4181-4D56-9D5B-CD355E285AB4}" srcId="{46DA59A1-6AD7-46E7-9530-268BB463C4CD}" destId="{645D7DA2-C0F0-432E-A5C6-2CE1FB3CC093}" srcOrd="0" destOrd="0" parTransId="{7A8B36D7-B722-4FBF-864D-BFF7280AD1C8}" sibTransId="{0A0039EA-101F-44C8-B595-1367F4B1D434}"/>
    <dgm:cxn modelId="{68725E58-A2E1-4840-8E05-F5FCACB6A4C9}" type="presOf" srcId="{645D7DA2-C0F0-432E-A5C6-2CE1FB3CC093}" destId="{E4EC37BA-D46D-438F-A406-C8AF81166966}" srcOrd="1" destOrd="0" presId="urn:microsoft.com/office/officeart/2005/8/layout/hList7#1"/>
    <dgm:cxn modelId="{26814DA9-B544-4D3B-BBF9-79D869A1A480}" type="presOf" srcId="{645D7DA2-C0F0-432E-A5C6-2CE1FB3CC093}" destId="{A3948AAD-6EA5-4DC3-AE51-86677DE6F76A}" srcOrd="0" destOrd="0" presId="urn:microsoft.com/office/officeart/2005/8/layout/hList7#1"/>
    <dgm:cxn modelId="{50F516E6-8629-4F91-AF4D-ED48A27C6FBE}" type="presOf" srcId="{46DA59A1-6AD7-46E7-9530-268BB463C4CD}" destId="{560BC741-F99B-4611-9E3A-E68EF95263CC}" srcOrd="0" destOrd="0" presId="urn:microsoft.com/office/officeart/2005/8/layout/hList7#1"/>
    <dgm:cxn modelId="{CA6EBBF3-59BF-4394-8627-8A46CC9CE366}" type="presOf" srcId="{3C22463B-E888-4D65-8B23-CB0B8E8A2102}" destId="{75D8C773-FC62-4607-B444-86F8CB228908}" srcOrd="0" destOrd="0" presId="urn:microsoft.com/office/officeart/2005/8/layout/hList7#1"/>
    <dgm:cxn modelId="{E949AAFA-FD47-44EE-9A43-E936F1F29FDA}" type="presOf" srcId="{0A0039EA-101F-44C8-B595-1367F4B1D434}" destId="{8D19CED2-DA3F-4C86-998C-F40341CD2438}" srcOrd="0" destOrd="0" presId="urn:microsoft.com/office/officeart/2005/8/layout/hList7#1"/>
    <dgm:cxn modelId="{A185BB61-BE83-4446-BACD-6626EC97EFDB}" type="presParOf" srcId="{560BC741-F99B-4611-9E3A-E68EF95263CC}" destId="{46B1E217-1709-4A0E-8996-5035908E3DDD}" srcOrd="0" destOrd="0" presId="urn:microsoft.com/office/officeart/2005/8/layout/hList7#1"/>
    <dgm:cxn modelId="{79D8888D-A941-4ABE-8EBA-24C114088319}" type="presParOf" srcId="{560BC741-F99B-4611-9E3A-E68EF95263CC}" destId="{32718294-1CB3-4689-B7C7-1814D87D337C}" srcOrd="1" destOrd="0" presId="urn:microsoft.com/office/officeart/2005/8/layout/hList7#1"/>
    <dgm:cxn modelId="{84171BC5-2ACE-4992-B5B7-FB9C58B0BE37}" type="presParOf" srcId="{32718294-1CB3-4689-B7C7-1814D87D337C}" destId="{6BDF9575-9EC5-4ADF-8BE6-50371032BC85}" srcOrd="0" destOrd="0" presId="urn:microsoft.com/office/officeart/2005/8/layout/hList7#1"/>
    <dgm:cxn modelId="{F63F70E3-0694-4E0A-99AD-7C54308800FB}" type="presParOf" srcId="{6BDF9575-9EC5-4ADF-8BE6-50371032BC85}" destId="{A3948AAD-6EA5-4DC3-AE51-86677DE6F76A}" srcOrd="0" destOrd="0" presId="urn:microsoft.com/office/officeart/2005/8/layout/hList7#1"/>
    <dgm:cxn modelId="{B457B049-013B-434F-8F0A-1DBC22897ABD}" type="presParOf" srcId="{6BDF9575-9EC5-4ADF-8BE6-50371032BC85}" destId="{E4EC37BA-D46D-438F-A406-C8AF81166966}" srcOrd="1" destOrd="0" presId="urn:microsoft.com/office/officeart/2005/8/layout/hList7#1"/>
    <dgm:cxn modelId="{97C07873-890E-4397-BA5C-7A669AE96DCC}" type="presParOf" srcId="{6BDF9575-9EC5-4ADF-8BE6-50371032BC85}" destId="{DE9A5A3C-1349-40DF-B5F7-575A1A297E9C}" srcOrd="2" destOrd="0" presId="urn:microsoft.com/office/officeart/2005/8/layout/hList7#1"/>
    <dgm:cxn modelId="{60683D0E-9310-48B9-B7DC-C2EDBEF2F4CD}" type="presParOf" srcId="{6BDF9575-9EC5-4ADF-8BE6-50371032BC85}" destId="{8FB535A5-E4EE-419B-97F2-97555D28449D}" srcOrd="3" destOrd="0" presId="urn:microsoft.com/office/officeart/2005/8/layout/hList7#1"/>
    <dgm:cxn modelId="{FD6F3111-939B-4CA3-A38E-79F898916698}" type="presParOf" srcId="{32718294-1CB3-4689-B7C7-1814D87D337C}" destId="{8D19CED2-DA3F-4C86-998C-F40341CD2438}" srcOrd="1" destOrd="0" presId="urn:microsoft.com/office/officeart/2005/8/layout/hList7#1"/>
    <dgm:cxn modelId="{1DB29C5D-2554-4316-817B-289249FA73B1}" type="presParOf" srcId="{32718294-1CB3-4689-B7C7-1814D87D337C}" destId="{132AF35B-3CF1-4219-B329-FDD5439964F5}" srcOrd="2" destOrd="0" presId="urn:microsoft.com/office/officeart/2005/8/layout/hList7#1"/>
    <dgm:cxn modelId="{96DC6217-1A8E-4508-9609-1EDC92B666D7}" type="presParOf" srcId="{132AF35B-3CF1-4219-B329-FDD5439964F5}" destId="{75D8C773-FC62-4607-B444-86F8CB228908}" srcOrd="0" destOrd="0" presId="urn:microsoft.com/office/officeart/2005/8/layout/hList7#1"/>
    <dgm:cxn modelId="{8A872DD3-4E52-40BF-B292-546E85694B6F}" type="presParOf" srcId="{132AF35B-3CF1-4219-B329-FDD5439964F5}" destId="{87F444FA-7F41-4792-9E41-A781D4CCD400}" srcOrd="1" destOrd="0" presId="urn:microsoft.com/office/officeart/2005/8/layout/hList7#1"/>
    <dgm:cxn modelId="{A15908B1-FDA0-4E93-9A29-989C1A59202E}" type="presParOf" srcId="{132AF35B-3CF1-4219-B329-FDD5439964F5}" destId="{E6F7FD9D-7783-403F-B14C-87B6D321FC29}" srcOrd="2" destOrd="0" presId="urn:microsoft.com/office/officeart/2005/8/layout/hList7#1"/>
    <dgm:cxn modelId="{1EE41918-3393-48C0-BD6A-BDB295CE0028}" type="presParOf" srcId="{132AF35B-3CF1-4219-B329-FDD5439964F5}" destId="{C580F056-7915-4C4A-A9B1-B0C4A3900E33}" srcOrd="3" destOrd="0" presId="urn:microsoft.com/office/officeart/2005/8/layout/hList7#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D2467D85-EA3E-47BA-BB00-92C860FEA6A4}" type="doc">
      <dgm:prSet loTypeId="urn:microsoft.com/office/officeart/2005/8/layout/vList2" loCatId="list" qsTypeId="urn:microsoft.com/office/officeart/2005/8/quickstyle/simple3" qsCatId="simple" csTypeId="urn:microsoft.com/office/officeart/2005/8/colors/accent1_2" csCatId="accent1" phldr="1"/>
      <dgm:spPr/>
      <dgm:t>
        <a:bodyPr/>
        <a:lstStyle/>
        <a:p>
          <a:endParaRPr lang="tr-TR"/>
        </a:p>
      </dgm:t>
    </dgm:pt>
    <dgm:pt modelId="{CCB7FE07-AA7B-40F9-BD94-9981E60BD7B8}">
      <dgm:prSet/>
      <dgm:spPr/>
      <dgm:t>
        <a:bodyPr/>
        <a:lstStyle/>
        <a:p>
          <a:pPr algn="just" rtl="0">
            <a:lnSpc>
              <a:spcPct val="100000"/>
            </a:lnSpc>
          </a:pPr>
          <a:r>
            <a:rPr lang="tr-TR" dirty="0">
              <a:latin typeface="Franklin Gothic Book (Gövde)"/>
              <a:cs typeface="Adobe Devanagari" panose="02040503050201020203" pitchFamily="18" charset="0"/>
            </a:rPr>
            <a:t>Akören 26 Ağustos Tabiat Parkı, Kırka, Taşoluk, </a:t>
          </a:r>
          <a:r>
            <a:rPr lang="tr-TR" dirty="0" err="1">
              <a:latin typeface="Franklin Gothic Book (Gövde)"/>
              <a:cs typeface="Adobe Devanagari" panose="02040503050201020203" pitchFamily="18" charset="0"/>
            </a:rPr>
            <a:t>Ahmetpaşa</a:t>
          </a:r>
          <a:r>
            <a:rPr lang="tr-TR" dirty="0">
              <a:latin typeface="Franklin Gothic Book (Gövde)"/>
              <a:cs typeface="Adobe Devanagari" panose="02040503050201020203" pitchFamily="18" charset="0"/>
            </a:rPr>
            <a:t>, </a:t>
          </a:r>
          <a:r>
            <a:rPr lang="tr-TR" dirty="0" err="1">
              <a:latin typeface="Franklin Gothic Book (Gövde)"/>
              <a:cs typeface="Adobe Devanagari" panose="02040503050201020203" pitchFamily="18" charset="0"/>
            </a:rPr>
            <a:t>Serban</a:t>
          </a:r>
          <a:r>
            <a:rPr lang="tr-TR" dirty="0">
              <a:latin typeface="Franklin Gothic Book (Gövde)"/>
              <a:cs typeface="Adobe Devanagari" panose="02040503050201020203" pitchFamily="18" charset="0"/>
            </a:rPr>
            <a:t> Kasabaları, </a:t>
          </a:r>
          <a:r>
            <a:rPr lang="tr-TR" dirty="0" err="1">
              <a:latin typeface="Franklin Gothic Book (Gövde)"/>
              <a:cs typeface="Adobe Devanagari" panose="02040503050201020203" pitchFamily="18" charset="0"/>
            </a:rPr>
            <a:t>Yörükmezarı</a:t>
          </a:r>
          <a:r>
            <a:rPr lang="tr-TR" dirty="0">
              <a:latin typeface="Franklin Gothic Book (Gövde)"/>
              <a:cs typeface="Adobe Devanagari" panose="02040503050201020203" pitchFamily="18" charset="0"/>
            </a:rPr>
            <a:t>, Nuh ve </a:t>
          </a:r>
          <a:r>
            <a:rPr lang="tr-TR" dirty="0" err="1">
              <a:latin typeface="Franklin Gothic Book (Gövde)"/>
              <a:cs typeface="Adobe Devanagari" panose="02040503050201020203" pitchFamily="18" charset="0"/>
            </a:rPr>
            <a:t>Tazlar</a:t>
          </a:r>
          <a:r>
            <a:rPr lang="tr-TR" dirty="0">
              <a:latin typeface="Franklin Gothic Book (Gövde)"/>
              <a:cs typeface="Adobe Devanagari" panose="02040503050201020203" pitchFamily="18" charset="0"/>
            </a:rPr>
            <a:t> Köyü Piknik alanlarında, barbekü, çeşme, kamelya, balık havuzu, oyun grupları ve tuvaletler bulunmaktadır.</a:t>
          </a:r>
        </a:p>
      </dgm:t>
    </dgm:pt>
    <dgm:pt modelId="{3FC3A99A-1C3F-4D39-AFF1-AC80A001A8CE}" type="parTrans" cxnId="{B5176E5F-7E8E-4511-B9CC-8DFFE9AED321}">
      <dgm:prSet/>
      <dgm:spPr/>
      <dgm:t>
        <a:bodyPr/>
        <a:lstStyle/>
        <a:p>
          <a:endParaRPr lang="tr-TR"/>
        </a:p>
      </dgm:t>
    </dgm:pt>
    <dgm:pt modelId="{C78B2D1E-8843-412B-9022-5A1A4F738CC2}" type="sibTrans" cxnId="{B5176E5F-7E8E-4511-B9CC-8DFFE9AED321}">
      <dgm:prSet/>
      <dgm:spPr/>
      <dgm:t>
        <a:bodyPr/>
        <a:lstStyle/>
        <a:p>
          <a:endParaRPr lang="tr-TR"/>
        </a:p>
      </dgm:t>
    </dgm:pt>
    <dgm:pt modelId="{F28B23A0-3499-4F7B-B7CC-156B0D17770E}" type="pres">
      <dgm:prSet presAssocID="{D2467D85-EA3E-47BA-BB00-92C860FEA6A4}" presName="linear" presStyleCnt="0">
        <dgm:presLayoutVars>
          <dgm:animLvl val="lvl"/>
          <dgm:resizeHandles val="exact"/>
        </dgm:presLayoutVars>
      </dgm:prSet>
      <dgm:spPr/>
    </dgm:pt>
    <dgm:pt modelId="{020F29E7-8DA0-4718-BE99-3652E6EC82DC}" type="pres">
      <dgm:prSet presAssocID="{CCB7FE07-AA7B-40F9-BD94-9981E60BD7B8}" presName="parentText" presStyleLbl="node1" presStyleIdx="0" presStyleCnt="1">
        <dgm:presLayoutVars>
          <dgm:chMax val="0"/>
          <dgm:bulletEnabled val="1"/>
        </dgm:presLayoutVars>
      </dgm:prSet>
      <dgm:spPr/>
    </dgm:pt>
  </dgm:ptLst>
  <dgm:cxnLst>
    <dgm:cxn modelId="{B5176E5F-7E8E-4511-B9CC-8DFFE9AED321}" srcId="{D2467D85-EA3E-47BA-BB00-92C860FEA6A4}" destId="{CCB7FE07-AA7B-40F9-BD94-9981E60BD7B8}" srcOrd="0" destOrd="0" parTransId="{3FC3A99A-1C3F-4D39-AFF1-AC80A001A8CE}" sibTransId="{C78B2D1E-8843-412B-9022-5A1A4F738CC2}"/>
    <dgm:cxn modelId="{A912FB92-0B68-444E-BDAD-1E1FD4BFE2BD}" type="presOf" srcId="{CCB7FE07-AA7B-40F9-BD94-9981E60BD7B8}" destId="{020F29E7-8DA0-4718-BE99-3652E6EC82DC}" srcOrd="0" destOrd="0" presId="urn:microsoft.com/office/officeart/2005/8/layout/vList2"/>
    <dgm:cxn modelId="{5609C7ED-24BB-46B5-99F6-EE7C07765E1E}" type="presOf" srcId="{D2467D85-EA3E-47BA-BB00-92C860FEA6A4}" destId="{F28B23A0-3499-4F7B-B7CC-156B0D17770E}" srcOrd="0" destOrd="0" presId="urn:microsoft.com/office/officeart/2005/8/layout/vList2"/>
    <dgm:cxn modelId="{55706827-BC15-4C11-B3A8-710CBD44E607}" type="presParOf" srcId="{F28B23A0-3499-4F7B-B7CC-156B0D17770E}" destId="{020F29E7-8DA0-4718-BE99-3652E6EC82DC}"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46DA59A1-6AD7-46E7-9530-268BB463C4CD}" type="doc">
      <dgm:prSet loTypeId="urn:microsoft.com/office/officeart/2005/8/layout/hList7#2" loCatId="picture" qsTypeId="urn:microsoft.com/office/officeart/2005/8/quickstyle/3d2#3" qsCatId="3D" csTypeId="urn:microsoft.com/office/officeart/2005/8/colors/accent1_2" csCatId="accent1" phldr="1"/>
      <dgm:spPr/>
    </dgm:pt>
    <dgm:pt modelId="{645D7DA2-C0F0-432E-A5C6-2CE1FB3CC093}">
      <dgm:prSet phldrT="[Metin]" custT="1"/>
      <dgm:spPr/>
      <dgm:t>
        <a:bodyPr/>
        <a:lstStyle/>
        <a:p>
          <a:r>
            <a:rPr lang="tr-TR" sz="1400" dirty="0">
              <a:solidFill>
                <a:schemeClr val="bg2"/>
              </a:solidFill>
              <a:latin typeface="Franklin Gothic Book (Gövde)"/>
              <a:cs typeface="Adobe Devanagari" panose="02040503050201020203" pitchFamily="18" charset="0"/>
            </a:rPr>
            <a:t>KIRKA BELEDİYESİ PİKNİK ALANI</a:t>
          </a:r>
        </a:p>
      </dgm:t>
    </dgm:pt>
    <dgm:pt modelId="{7A8B36D7-B722-4FBF-864D-BFF7280AD1C8}" type="parTrans" cxnId="{2A373D50-4181-4D56-9D5B-CD355E285AB4}">
      <dgm:prSet/>
      <dgm:spPr/>
      <dgm:t>
        <a:bodyPr/>
        <a:lstStyle/>
        <a:p>
          <a:endParaRPr lang="tr-TR"/>
        </a:p>
      </dgm:t>
    </dgm:pt>
    <dgm:pt modelId="{0A0039EA-101F-44C8-B595-1367F4B1D434}" type="sibTrans" cxnId="{2A373D50-4181-4D56-9D5B-CD355E285AB4}">
      <dgm:prSet/>
      <dgm:spPr/>
      <dgm:t>
        <a:bodyPr/>
        <a:lstStyle/>
        <a:p>
          <a:endParaRPr lang="tr-TR"/>
        </a:p>
      </dgm:t>
    </dgm:pt>
    <dgm:pt modelId="{72D38650-81D0-495D-B9CC-DC7C8C935EFF}">
      <dgm:prSet phldrT="[Metin]" custT="1"/>
      <dgm:spPr/>
      <dgm:t>
        <a:bodyPr/>
        <a:lstStyle/>
        <a:p>
          <a:r>
            <a:rPr lang="tr-TR" sz="1400" dirty="0">
              <a:solidFill>
                <a:schemeClr val="bg2"/>
              </a:solidFill>
              <a:latin typeface="Franklin Gothic Book (Gövde)"/>
              <a:cs typeface="Adobe Devanagari" panose="02040503050201020203" pitchFamily="18" charset="0"/>
            </a:rPr>
            <a:t>TAŞOLUK BELEDİYESİ DEĞİRMEN ÖNÜ PİKNİK ALANI</a:t>
          </a:r>
        </a:p>
      </dgm:t>
    </dgm:pt>
    <dgm:pt modelId="{C28AC3F6-1274-47FF-AFF6-1E7C959F1A0C}" type="parTrans" cxnId="{DDDD44DC-84B0-411A-9C18-F89AA45B5ADB}">
      <dgm:prSet/>
      <dgm:spPr/>
      <dgm:t>
        <a:bodyPr/>
        <a:lstStyle/>
        <a:p>
          <a:endParaRPr lang="tr-TR"/>
        </a:p>
      </dgm:t>
    </dgm:pt>
    <dgm:pt modelId="{FA7C690B-8F81-4662-A020-9693296D3A69}" type="sibTrans" cxnId="{DDDD44DC-84B0-411A-9C18-F89AA45B5ADB}">
      <dgm:prSet/>
      <dgm:spPr/>
      <dgm:t>
        <a:bodyPr/>
        <a:lstStyle/>
        <a:p>
          <a:endParaRPr lang="tr-TR"/>
        </a:p>
      </dgm:t>
    </dgm:pt>
    <dgm:pt modelId="{0F06E64C-AA3A-4E73-A2BB-0B901F368EEF}">
      <dgm:prSet phldrT="[Metin]" custT="1"/>
      <dgm:spPr/>
      <dgm:t>
        <a:bodyPr/>
        <a:lstStyle/>
        <a:p>
          <a:r>
            <a:rPr lang="tr-TR" sz="1400" dirty="0">
              <a:solidFill>
                <a:schemeClr val="bg2"/>
              </a:solidFill>
              <a:latin typeface="Franklin Gothic Book (Gövde)"/>
              <a:cs typeface="Adobe Devanagari" panose="02040503050201020203" pitchFamily="18" charset="0"/>
            </a:rPr>
            <a:t>TAŞOLUK BELEDİYESİ ŞEHİT ŞÜHEDA PİKNİK ALANI</a:t>
          </a:r>
        </a:p>
      </dgm:t>
    </dgm:pt>
    <dgm:pt modelId="{CF80BECF-CA7B-4B30-9DA3-1778E5FA3374}" type="parTrans" cxnId="{1144FFDE-C941-43E1-A5F5-DDBAC7394433}">
      <dgm:prSet/>
      <dgm:spPr/>
      <dgm:t>
        <a:bodyPr/>
        <a:lstStyle/>
        <a:p>
          <a:endParaRPr lang="tr-TR"/>
        </a:p>
      </dgm:t>
    </dgm:pt>
    <dgm:pt modelId="{2AF9F119-1B6F-4731-BB3C-6AD7D6705F82}" type="sibTrans" cxnId="{1144FFDE-C941-43E1-A5F5-DDBAC7394433}">
      <dgm:prSet/>
      <dgm:spPr/>
      <dgm:t>
        <a:bodyPr/>
        <a:lstStyle/>
        <a:p>
          <a:endParaRPr lang="tr-TR"/>
        </a:p>
      </dgm:t>
    </dgm:pt>
    <dgm:pt modelId="{3C22463B-E888-4D65-8B23-CB0B8E8A2102}">
      <dgm:prSet phldrT="[Metin]" custT="1"/>
      <dgm:spPr/>
      <dgm:t>
        <a:bodyPr/>
        <a:lstStyle/>
        <a:p>
          <a:r>
            <a:rPr lang="tr-TR" sz="1400" dirty="0">
              <a:solidFill>
                <a:schemeClr val="bg2"/>
              </a:solidFill>
              <a:latin typeface="Franklin Gothic Book (Gövde)"/>
              <a:cs typeface="Adobe Devanagari" panose="02040503050201020203" pitchFamily="18" charset="0"/>
            </a:rPr>
            <a:t>YÜRÜKMEZARI KÖYÜ ÇATALOLUK PİKNİK ALANI</a:t>
          </a:r>
        </a:p>
      </dgm:t>
    </dgm:pt>
    <dgm:pt modelId="{F6B104A0-A54B-47DA-8727-412C3642DCC7}" type="parTrans" cxnId="{C3244C10-5BAB-48CE-8B35-E40EA2C351E4}">
      <dgm:prSet/>
      <dgm:spPr/>
      <dgm:t>
        <a:bodyPr/>
        <a:lstStyle/>
        <a:p>
          <a:endParaRPr lang="tr-TR"/>
        </a:p>
      </dgm:t>
    </dgm:pt>
    <dgm:pt modelId="{0AED8A81-DD70-4023-8CD0-ACABB8D4F056}" type="sibTrans" cxnId="{C3244C10-5BAB-48CE-8B35-E40EA2C351E4}">
      <dgm:prSet/>
      <dgm:spPr/>
      <dgm:t>
        <a:bodyPr/>
        <a:lstStyle/>
        <a:p>
          <a:endParaRPr lang="tr-TR"/>
        </a:p>
      </dgm:t>
    </dgm:pt>
    <dgm:pt modelId="{560BC741-F99B-4611-9E3A-E68EF95263CC}" type="pres">
      <dgm:prSet presAssocID="{46DA59A1-6AD7-46E7-9530-268BB463C4CD}" presName="Name0" presStyleCnt="0">
        <dgm:presLayoutVars>
          <dgm:dir/>
          <dgm:resizeHandles val="exact"/>
        </dgm:presLayoutVars>
      </dgm:prSet>
      <dgm:spPr/>
    </dgm:pt>
    <dgm:pt modelId="{46B1E217-1709-4A0E-8996-5035908E3DDD}" type="pres">
      <dgm:prSet presAssocID="{46DA59A1-6AD7-46E7-9530-268BB463C4CD}" presName="fgShape" presStyleLbl="fgShp" presStyleIdx="0" presStyleCnt="1"/>
      <dgm:spPr/>
    </dgm:pt>
    <dgm:pt modelId="{32718294-1CB3-4689-B7C7-1814D87D337C}" type="pres">
      <dgm:prSet presAssocID="{46DA59A1-6AD7-46E7-9530-268BB463C4CD}" presName="linComp" presStyleCnt="0"/>
      <dgm:spPr/>
    </dgm:pt>
    <dgm:pt modelId="{6BDF9575-9EC5-4ADF-8BE6-50371032BC85}" type="pres">
      <dgm:prSet presAssocID="{645D7DA2-C0F0-432E-A5C6-2CE1FB3CC093}" presName="compNode" presStyleCnt="0"/>
      <dgm:spPr/>
    </dgm:pt>
    <dgm:pt modelId="{A3948AAD-6EA5-4DC3-AE51-86677DE6F76A}" type="pres">
      <dgm:prSet presAssocID="{645D7DA2-C0F0-432E-A5C6-2CE1FB3CC093}" presName="bkgdShape" presStyleLbl="node1" presStyleIdx="0" presStyleCnt="4"/>
      <dgm:spPr/>
    </dgm:pt>
    <dgm:pt modelId="{E4EC37BA-D46D-438F-A406-C8AF81166966}" type="pres">
      <dgm:prSet presAssocID="{645D7DA2-C0F0-432E-A5C6-2CE1FB3CC093}" presName="nodeTx" presStyleLbl="node1" presStyleIdx="0" presStyleCnt="4">
        <dgm:presLayoutVars>
          <dgm:bulletEnabled val="1"/>
        </dgm:presLayoutVars>
      </dgm:prSet>
      <dgm:spPr/>
    </dgm:pt>
    <dgm:pt modelId="{DE9A5A3C-1349-40DF-B5F7-575A1A297E9C}" type="pres">
      <dgm:prSet presAssocID="{645D7DA2-C0F0-432E-A5C6-2CE1FB3CC093}" presName="invisiNode" presStyleLbl="node1" presStyleIdx="0" presStyleCnt="4"/>
      <dgm:spPr/>
    </dgm:pt>
    <dgm:pt modelId="{8FB535A5-E4EE-419B-97F2-97555D28449D}" type="pres">
      <dgm:prSet presAssocID="{645D7DA2-C0F0-432E-A5C6-2CE1FB3CC093}" presName="imagNode" presStyleLbl="fgImgPlace1" presStyleIdx="0" presStyleCnt="4" custScaleX="131626" custScaleY="131626"/>
      <dgm:spPr>
        <a:blipFill>
          <a:blip xmlns:r="http://schemas.openxmlformats.org/officeDocument/2006/relationships" r:embed="rId1" cstate="email"/>
          <a:srcRect/>
          <a:stretch>
            <a:fillRect/>
          </a:stretch>
        </a:blipFill>
      </dgm:spPr>
    </dgm:pt>
    <dgm:pt modelId="{8D19CED2-DA3F-4C86-998C-F40341CD2438}" type="pres">
      <dgm:prSet presAssocID="{0A0039EA-101F-44C8-B595-1367F4B1D434}" presName="sibTrans" presStyleLbl="sibTrans2D1" presStyleIdx="0" presStyleCnt="0"/>
      <dgm:spPr/>
    </dgm:pt>
    <dgm:pt modelId="{9B29F9DF-7015-43CD-8048-5759DDD67C3B}" type="pres">
      <dgm:prSet presAssocID="{72D38650-81D0-495D-B9CC-DC7C8C935EFF}" presName="compNode" presStyleCnt="0"/>
      <dgm:spPr/>
    </dgm:pt>
    <dgm:pt modelId="{F6E28955-E9C3-401B-BFA8-90CAADAC108F}" type="pres">
      <dgm:prSet presAssocID="{72D38650-81D0-495D-B9CC-DC7C8C935EFF}" presName="bkgdShape" presStyleLbl="node1" presStyleIdx="1" presStyleCnt="4"/>
      <dgm:spPr/>
    </dgm:pt>
    <dgm:pt modelId="{C817726A-16EE-4B5A-A143-A3AE7BAF3BDF}" type="pres">
      <dgm:prSet presAssocID="{72D38650-81D0-495D-B9CC-DC7C8C935EFF}" presName="nodeTx" presStyleLbl="node1" presStyleIdx="1" presStyleCnt="4">
        <dgm:presLayoutVars>
          <dgm:bulletEnabled val="1"/>
        </dgm:presLayoutVars>
      </dgm:prSet>
      <dgm:spPr/>
    </dgm:pt>
    <dgm:pt modelId="{DE29EC4B-F0F5-495C-AE87-404A0A9D221A}" type="pres">
      <dgm:prSet presAssocID="{72D38650-81D0-495D-B9CC-DC7C8C935EFF}" presName="invisiNode" presStyleLbl="node1" presStyleIdx="1" presStyleCnt="4"/>
      <dgm:spPr/>
    </dgm:pt>
    <dgm:pt modelId="{3EF119D4-71B2-457F-94BB-88A13F41DEB8}" type="pres">
      <dgm:prSet presAssocID="{72D38650-81D0-495D-B9CC-DC7C8C935EFF}" presName="imagNode" presStyleLbl="fgImgPlace1" presStyleIdx="1" presStyleCnt="4" custScaleX="131626" custScaleY="131626" custLinFactNeighborX="1390" custLinFactNeighborY="-2847"/>
      <dgm:spPr>
        <a:blipFill>
          <a:blip xmlns:r="http://schemas.openxmlformats.org/officeDocument/2006/relationships" r:embed="rId2" cstate="email"/>
          <a:srcRect/>
          <a:stretch>
            <a:fillRect/>
          </a:stretch>
        </a:blipFill>
      </dgm:spPr>
    </dgm:pt>
    <dgm:pt modelId="{80567A0D-1E92-4300-BC94-C45687A873DA}" type="pres">
      <dgm:prSet presAssocID="{FA7C690B-8F81-4662-A020-9693296D3A69}" presName="sibTrans" presStyleLbl="sibTrans2D1" presStyleIdx="0" presStyleCnt="0"/>
      <dgm:spPr/>
    </dgm:pt>
    <dgm:pt modelId="{2C7C5645-A78D-4FA3-8E95-237489F4F4B9}" type="pres">
      <dgm:prSet presAssocID="{0F06E64C-AA3A-4E73-A2BB-0B901F368EEF}" presName="compNode" presStyleCnt="0"/>
      <dgm:spPr/>
    </dgm:pt>
    <dgm:pt modelId="{E03C9C07-0113-46F0-A4C2-638AF4409058}" type="pres">
      <dgm:prSet presAssocID="{0F06E64C-AA3A-4E73-A2BB-0B901F368EEF}" presName="bkgdShape" presStyleLbl="node1" presStyleIdx="2" presStyleCnt="4" custLinFactNeighborY="216"/>
      <dgm:spPr/>
    </dgm:pt>
    <dgm:pt modelId="{0049B108-F2E5-4BEA-81BB-F327E2248E49}" type="pres">
      <dgm:prSet presAssocID="{0F06E64C-AA3A-4E73-A2BB-0B901F368EEF}" presName="nodeTx" presStyleLbl="node1" presStyleIdx="2" presStyleCnt="4">
        <dgm:presLayoutVars>
          <dgm:bulletEnabled val="1"/>
        </dgm:presLayoutVars>
      </dgm:prSet>
      <dgm:spPr/>
    </dgm:pt>
    <dgm:pt modelId="{0BA8482B-7C7A-4DF9-8A87-ABFCDBD5D2F7}" type="pres">
      <dgm:prSet presAssocID="{0F06E64C-AA3A-4E73-A2BB-0B901F368EEF}" presName="invisiNode" presStyleLbl="node1" presStyleIdx="2" presStyleCnt="4"/>
      <dgm:spPr/>
    </dgm:pt>
    <dgm:pt modelId="{544A9A8D-1B08-4F46-8E86-8557D0DD17CA}" type="pres">
      <dgm:prSet presAssocID="{0F06E64C-AA3A-4E73-A2BB-0B901F368EEF}" presName="imagNode" presStyleLbl="fgImgPlace1" presStyleIdx="2" presStyleCnt="4" custScaleX="131626" custScaleY="131626"/>
      <dgm:spPr>
        <a:blipFill rotWithShape="1">
          <a:blip xmlns:r="http://schemas.openxmlformats.org/officeDocument/2006/relationships" r:embed="rId3" cstate="email"/>
          <a:stretch>
            <a:fillRect/>
          </a:stretch>
        </a:blipFill>
      </dgm:spPr>
    </dgm:pt>
    <dgm:pt modelId="{381AF2E5-D7BA-4FAC-BC5C-24790E76B0C5}" type="pres">
      <dgm:prSet presAssocID="{2AF9F119-1B6F-4731-BB3C-6AD7D6705F82}" presName="sibTrans" presStyleLbl="sibTrans2D1" presStyleIdx="0" presStyleCnt="0"/>
      <dgm:spPr/>
    </dgm:pt>
    <dgm:pt modelId="{132AF35B-3CF1-4219-B329-FDD5439964F5}" type="pres">
      <dgm:prSet presAssocID="{3C22463B-E888-4D65-8B23-CB0B8E8A2102}" presName="compNode" presStyleCnt="0"/>
      <dgm:spPr/>
    </dgm:pt>
    <dgm:pt modelId="{75D8C773-FC62-4607-B444-86F8CB228908}" type="pres">
      <dgm:prSet presAssocID="{3C22463B-E888-4D65-8B23-CB0B8E8A2102}" presName="bkgdShape" presStyleLbl="node1" presStyleIdx="3" presStyleCnt="4"/>
      <dgm:spPr/>
    </dgm:pt>
    <dgm:pt modelId="{87F444FA-7F41-4792-9E41-A781D4CCD400}" type="pres">
      <dgm:prSet presAssocID="{3C22463B-E888-4D65-8B23-CB0B8E8A2102}" presName="nodeTx" presStyleLbl="node1" presStyleIdx="3" presStyleCnt="4">
        <dgm:presLayoutVars>
          <dgm:bulletEnabled val="1"/>
        </dgm:presLayoutVars>
      </dgm:prSet>
      <dgm:spPr/>
    </dgm:pt>
    <dgm:pt modelId="{E6F7FD9D-7783-403F-B14C-87B6D321FC29}" type="pres">
      <dgm:prSet presAssocID="{3C22463B-E888-4D65-8B23-CB0B8E8A2102}" presName="invisiNode" presStyleLbl="node1" presStyleIdx="3" presStyleCnt="4"/>
      <dgm:spPr/>
    </dgm:pt>
    <dgm:pt modelId="{C580F056-7915-4C4A-A9B1-B0C4A3900E33}" type="pres">
      <dgm:prSet presAssocID="{3C22463B-E888-4D65-8B23-CB0B8E8A2102}" presName="imagNode" presStyleLbl="fgImgPlace1" presStyleIdx="3" presStyleCnt="4" custScaleX="131626" custScaleY="131626"/>
      <dgm:spPr>
        <a:blipFill rotWithShape="1">
          <a:blip xmlns:r="http://schemas.openxmlformats.org/officeDocument/2006/relationships" r:embed="rId4" cstate="email"/>
          <a:stretch>
            <a:fillRect/>
          </a:stretch>
        </a:blipFill>
      </dgm:spPr>
    </dgm:pt>
  </dgm:ptLst>
  <dgm:cxnLst>
    <dgm:cxn modelId="{C3244C10-5BAB-48CE-8B35-E40EA2C351E4}" srcId="{46DA59A1-6AD7-46E7-9530-268BB463C4CD}" destId="{3C22463B-E888-4D65-8B23-CB0B8E8A2102}" srcOrd="3" destOrd="0" parTransId="{F6B104A0-A54B-47DA-8727-412C3642DCC7}" sibTransId="{0AED8A81-DD70-4023-8CD0-ACABB8D4F056}"/>
    <dgm:cxn modelId="{387B6030-14C4-4D87-B461-613797115E8D}" type="presOf" srcId="{3C22463B-E888-4D65-8B23-CB0B8E8A2102}" destId="{87F444FA-7F41-4792-9E41-A781D4CCD400}" srcOrd="1" destOrd="0" presId="urn:microsoft.com/office/officeart/2005/8/layout/hList7#2"/>
    <dgm:cxn modelId="{FE82CC36-5221-4F1C-B90F-CCD802481CD8}" type="presOf" srcId="{645D7DA2-C0F0-432E-A5C6-2CE1FB3CC093}" destId="{E4EC37BA-D46D-438F-A406-C8AF81166966}" srcOrd="1" destOrd="0" presId="urn:microsoft.com/office/officeart/2005/8/layout/hList7#2"/>
    <dgm:cxn modelId="{4AE4D03D-A30C-42E9-8EB9-DE599D002469}" type="presOf" srcId="{0F06E64C-AA3A-4E73-A2BB-0B901F368EEF}" destId="{0049B108-F2E5-4BEA-81BB-F327E2248E49}" srcOrd="1" destOrd="0" presId="urn:microsoft.com/office/officeart/2005/8/layout/hList7#2"/>
    <dgm:cxn modelId="{3B02445C-B992-4548-9266-F533F970E59D}" type="presOf" srcId="{FA7C690B-8F81-4662-A020-9693296D3A69}" destId="{80567A0D-1E92-4300-BC94-C45687A873DA}" srcOrd="0" destOrd="0" presId="urn:microsoft.com/office/officeart/2005/8/layout/hList7#2"/>
    <dgm:cxn modelId="{D3A8BB6B-1B9F-4BF1-8633-131F825C77E4}" type="presOf" srcId="{72D38650-81D0-495D-B9CC-DC7C8C935EFF}" destId="{F6E28955-E9C3-401B-BFA8-90CAADAC108F}" srcOrd="0" destOrd="0" presId="urn:microsoft.com/office/officeart/2005/8/layout/hList7#2"/>
    <dgm:cxn modelId="{2A373D50-4181-4D56-9D5B-CD355E285AB4}" srcId="{46DA59A1-6AD7-46E7-9530-268BB463C4CD}" destId="{645D7DA2-C0F0-432E-A5C6-2CE1FB3CC093}" srcOrd="0" destOrd="0" parTransId="{7A8B36D7-B722-4FBF-864D-BFF7280AD1C8}" sibTransId="{0A0039EA-101F-44C8-B595-1367F4B1D434}"/>
    <dgm:cxn modelId="{22E8DF81-896F-4B31-852F-FEE4DFFFA3BE}" type="presOf" srcId="{0F06E64C-AA3A-4E73-A2BB-0B901F368EEF}" destId="{E03C9C07-0113-46F0-A4C2-638AF4409058}" srcOrd="0" destOrd="0" presId="urn:microsoft.com/office/officeart/2005/8/layout/hList7#2"/>
    <dgm:cxn modelId="{D8F60092-EC96-479D-9057-8EFDD87D17B2}" type="presOf" srcId="{46DA59A1-6AD7-46E7-9530-268BB463C4CD}" destId="{560BC741-F99B-4611-9E3A-E68EF95263CC}" srcOrd="0" destOrd="0" presId="urn:microsoft.com/office/officeart/2005/8/layout/hList7#2"/>
    <dgm:cxn modelId="{74D060BC-D981-4699-BA0F-0E348AB99594}" type="presOf" srcId="{2AF9F119-1B6F-4731-BB3C-6AD7D6705F82}" destId="{381AF2E5-D7BA-4FAC-BC5C-24790E76B0C5}" srcOrd="0" destOrd="0" presId="urn:microsoft.com/office/officeart/2005/8/layout/hList7#2"/>
    <dgm:cxn modelId="{CD7633CB-2AD0-4154-9DA3-3094D3DA1C15}" type="presOf" srcId="{72D38650-81D0-495D-B9CC-DC7C8C935EFF}" destId="{C817726A-16EE-4B5A-A143-A3AE7BAF3BDF}" srcOrd="1" destOrd="0" presId="urn:microsoft.com/office/officeart/2005/8/layout/hList7#2"/>
    <dgm:cxn modelId="{FF19C3D0-34FF-43E0-BF07-7E09AAF6FC56}" type="presOf" srcId="{0A0039EA-101F-44C8-B595-1367F4B1D434}" destId="{8D19CED2-DA3F-4C86-998C-F40341CD2438}" srcOrd="0" destOrd="0" presId="urn:microsoft.com/office/officeart/2005/8/layout/hList7#2"/>
    <dgm:cxn modelId="{DDDD44DC-84B0-411A-9C18-F89AA45B5ADB}" srcId="{46DA59A1-6AD7-46E7-9530-268BB463C4CD}" destId="{72D38650-81D0-495D-B9CC-DC7C8C935EFF}" srcOrd="1" destOrd="0" parTransId="{C28AC3F6-1274-47FF-AFF6-1E7C959F1A0C}" sibTransId="{FA7C690B-8F81-4662-A020-9693296D3A69}"/>
    <dgm:cxn modelId="{E2A1F9DD-CB7F-4E2E-8040-E307E2F79CFD}" type="presOf" srcId="{3C22463B-E888-4D65-8B23-CB0B8E8A2102}" destId="{75D8C773-FC62-4607-B444-86F8CB228908}" srcOrd="0" destOrd="0" presId="urn:microsoft.com/office/officeart/2005/8/layout/hList7#2"/>
    <dgm:cxn modelId="{1144FFDE-C941-43E1-A5F5-DDBAC7394433}" srcId="{46DA59A1-6AD7-46E7-9530-268BB463C4CD}" destId="{0F06E64C-AA3A-4E73-A2BB-0B901F368EEF}" srcOrd="2" destOrd="0" parTransId="{CF80BECF-CA7B-4B30-9DA3-1778E5FA3374}" sibTransId="{2AF9F119-1B6F-4731-BB3C-6AD7D6705F82}"/>
    <dgm:cxn modelId="{C2B481F5-BBF4-4E56-9EED-D5D40BBC623B}" type="presOf" srcId="{645D7DA2-C0F0-432E-A5C6-2CE1FB3CC093}" destId="{A3948AAD-6EA5-4DC3-AE51-86677DE6F76A}" srcOrd="0" destOrd="0" presId="urn:microsoft.com/office/officeart/2005/8/layout/hList7#2"/>
    <dgm:cxn modelId="{11CFFB32-7D87-46D8-97AC-B165D456CD53}" type="presParOf" srcId="{560BC741-F99B-4611-9E3A-E68EF95263CC}" destId="{46B1E217-1709-4A0E-8996-5035908E3DDD}" srcOrd="0" destOrd="0" presId="urn:microsoft.com/office/officeart/2005/8/layout/hList7#2"/>
    <dgm:cxn modelId="{01653A96-C604-4753-979D-A0D7229216DD}" type="presParOf" srcId="{560BC741-F99B-4611-9E3A-E68EF95263CC}" destId="{32718294-1CB3-4689-B7C7-1814D87D337C}" srcOrd="1" destOrd="0" presId="urn:microsoft.com/office/officeart/2005/8/layout/hList7#2"/>
    <dgm:cxn modelId="{7DA8126F-7C50-432A-9EA2-C5D2999E9691}" type="presParOf" srcId="{32718294-1CB3-4689-B7C7-1814D87D337C}" destId="{6BDF9575-9EC5-4ADF-8BE6-50371032BC85}" srcOrd="0" destOrd="0" presId="urn:microsoft.com/office/officeart/2005/8/layout/hList7#2"/>
    <dgm:cxn modelId="{F2C9D49E-873E-41E0-B134-06D406EAF2AA}" type="presParOf" srcId="{6BDF9575-9EC5-4ADF-8BE6-50371032BC85}" destId="{A3948AAD-6EA5-4DC3-AE51-86677DE6F76A}" srcOrd="0" destOrd="0" presId="urn:microsoft.com/office/officeart/2005/8/layout/hList7#2"/>
    <dgm:cxn modelId="{3416DBC9-AE2F-4987-82DD-C69C866EC7B9}" type="presParOf" srcId="{6BDF9575-9EC5-4ADF-8BE6-50371032BC85}" destId="{E4EC37BA-D46D-438F-A406-C8AF81166966}" srcOrd="1" destOrd="0" presId="urn:microsoft.com/office/officeart/2005/8/layout/hList7#2"/>
    <dgm:cxn modelId="{3774B644-F61B-46D2-A760-B53941480FF7}" type="presParOf" srcId="{6BDF9575-9EC5-4ADF-8BE6-50371032BC85}" destId="{DE9A5A3C-1349-40DF-B5F7-575A1A297E9C}" srcOrd="2" destOrd="0" presId="urn:microsoft.com/office/officeart/2005/8/layout/hList7#2"/>
    <dgm:cxn modelId="{1178CD21-F1C4-4993-807F-E0B7F412EF04}" type="presParOf" srcId="{6BDF9575-9EC5-4ADF-8BE6-50371032BC85}" destId="{8FB535A5-E4EE-419B-97F2-97555D28449D}" srcOrd="3" destOrd="0" presId="urn:microsoft.com/office/officeart/2005/8/layout/hList7#2"/>
    <dgm:cxn modelId="{64BEC062-AD88-48AF-81F4-80156B8C4A72}" type="presParOf" srcId="{32718294-1CB3-4689-B7C7-1814D87D337C}" destId="{8D19CED2-DA3F-4C86-998C-F40341CD2438}" srcOrd="1" destOrd="0" presId="urn:microsoft.com/office/officeart/2005/8/layout/hList7#2"/>
    <dgm:cxn modelId="{796957ED-DFC6-4E99-9486-2EB5D5F43DFA}" type="presParOf" srcId="{32718294-1CB3-4689-B7C7-1814D87D337C}" destId="{9B29F9DF-7015-43CD-8048-5759DDD67C3B}" srcOrd="2" destOrd="0" presId="urn:microsoft.com/office/officeart/2005/8/layout/hList7#2"/>
    <dgm:cxn modelId="{A4DE48EC-8D22-4013-AAFF-EC190C8F66B2}" type="presParOf" srcId="{9B29F9DF-7015-43CD-8048-5759DDD67C3B}" destId="{F6E28955-E9C3-401B-BFA8-90CAADAC108F}" srcOrd="0" destOrd="0" presId="urn:microsoft.com/office/officeart/2005/8/layout/hList7#2"/>
    <dgm:cxn modelId="{7193FFB5-AAC9-43FF-BA04-E54EEE72952D}" type="presParOf" srcId="{9B29F9DF-7015-43CD-8048-5759DDD67C3B}" destId="{C817726A-16EE-4B5A-A143-A3AE7BAF3BDF}" srcOrd="1" destOrd="0" presId="urn:microsoft.com/office/officeart/2005/8/layout/hList7#2"/>
    <dgm:cxn modelId="{20575182-D1E7-4A88-A159-9339FF946861}" type="presParOf" srcId="{9B29F9DF-7015-43CD-8048-5759DDD67C3B}" destId="{DE29EC4B-F0F5-495C-AE87-404A0A9D221A}" srcOrd="2" destOrd="0" presId="urn:microsoft.com/office/officeart/2005/8/layout/hList7#2"/>
    <dgm:cxn modelId="{6C5FCC7E-6435-41CB-875F-2DC219D61A5A}" type="presParOf" srcId="{9B29F9DF-7015-43CD-8048-5759DDD67C3B}" destId="{3EF119D4-71B2-457F-94BB-88A13F41DEB8}" srcOrd="3" destOrd="0" presId="urn:microsoft.com/office/officeart/2005/8/layout/hList7#2"/>
    <dgm:cxn modelId="{A860E3BB-9897-40FE-A5A5-016BB7F8776F}" type="presParOf" srcId="{32718294-1CB3-4689-B7C7-1814D87D337C}" destId="{80567A0D-1E92-4300-BC94-C45687A873DA}" srcOrd="3" destOrd="0" presId="urn:microsoft.com/office/officeart/2005/8/layout/hList7#2"/>
    <dgm:cxn modelId="{A5C1AD31-A93F-4682-910B-BE7BBA981C7B}" type="presParOf" srcId="{32718294-1CB3-4689-B7C7-1814D87D337C}" destId="{2C7C5645-A78D-4FA3-8E95-237489F4F4B9}" srcOrd="4" destOrd="0" presId="urn:microsoft.com/office/officeart/2005/8/layout/hList7#2"/>
    <dgm:cxn modelId="{92458566-F1EE-4642-84F8-992226D8ECBC}" type="presParOf" srcId="{2C7C5645-A78D-4FA3-8E95-237489F4F4B9}" destId="{E03C9C07-0113-46F0-A4C2-638AF4409058}" srcOrd="0" destOrd="0" presId="urn:microsoft.com/office/officeart/2005/8/layout/hList7#2"/>
    <dgm:cxn modelId="{320FACEB-A6EC-4B53-BECE-B5EB207D1017}" type="presParOf" srcId="{2C7C5645-A78D-4FA3-8E95-237489F4F4B9}" destId="{0049B108-F2E5-4BEA-81BB-F327E2248E49}" srcOrd="1" destOrd="0" presId="urn:microsoft.com/office/officeart/2005/8/layout/hList7#2"/>
    <dgm:cxn modelId="{D5E3382D-7624-452D-AFFB-0A4D83F4B218}" type="presParOf" srcId="{2C7C5645-A78D-4FA3-8E95-237489F4F4B9}" destId="{0BA8482B-7C7A-4DF9-8A87-ABFCDBD5D2F7}" srcOrd="2" destOrd="0" presId="urn:microsoft.com/office/officeart/2005/8/layout/hList7#2"/>
    <dgm:cxn modelId="{1E385876-8CF7-4335-A3E7-4757AFEE55C1}" type="presParOf" srcId="{2C7C5645-A78D-4FA3-8E95-237489F4F4B9}" destId="{544A9A8D-1B08-4F46-8E86-8557D0DD17CA}" srcOrd="3" destOrd="0" presId="urn:microsoft.com/office/officeart/2005/8/layout/hList7#2"/>
    <dgm:cxn modelId="{61DFDC82-7787-4D1F-A080-1B9115B004A0}" type="presParOf" srcId="{32718294-1CB3-4689-B7C7-1814D87D337C}" destId="{381AF2E5-D7BA-4FAC-BC5C-24790E76B0C5}" srcOrd="5" destOrd="0" presId="urn:microsoft.com/office/officeart/2005/8/layout/hList7#2"/>
    <dgm:cxn modelId="{D209572F-EC91-4AEE-A6BE-17F7862F307D}" type="presParOf" srcId="{32718294-1CB3-4689-B7C7-1814D87D337C}" destId="{132AF35B-3CF1-4219-B329-FDD5439964F5}" srcOrd="6" destOrd="0" presId="urn:microsoft.com/office/officeart/2005/8/layout/hList7#2"/>
    <dgm:cxn modelId="{940DCCE7-EA02-4050-B551-1258DC691363}" type="presParOf" srcId="{132AF35B-3CF1-4219-B329-FDD5439964F5}" destId="{75D8C773-FC62-4607-B444-86F8CB228908}" srcOrd="0" destOrd="0" presId="urn:microsoft.com/office/officeart/2005/8/layout/hList7#2"/>
    <dgm:cxn modelId="{8F9EAC1E-521E-47D0-A06A-8233DE0938E9}" type="presParOf" srcId="{132AF35B-3CF1-4219-B329-FDD5439964F5}" destId="{87F444FA-7F41-4792-9E41-A781D4CCD400}" srcOrd="1" destOrd="0" presId="urn:microsoft.com/office/officeart/2005/8/layout/hList7#2"/>
    <dgm:cxn modelId="{208A0E63-B5B7-4C52-BEB5-58C3E8DA5DEE}" type="presParOf" srcId="{132AF35B-3CF1-4219-B329-FDD5439964F5}" destId="{E6F7FD9D-7783-403F-B14C-87B6D321FC29}" srcOrd="2" destOrd="0" presId="urn:microsoft.com/office/officeart/2005/8/layout/hList7#2"/>
    <dgm:cxn modelId="{F8142D94-FABB-4C58-9FCD-87E7D09CC1DA}" type="presParOf" srcId="{132AF35B-3CF1-4219-B329-FDD5439964F5}" destId="{C580F056-7915-4C4A-A9B1-B0C4A3900E33}" srcOrd="3" destOrd="0" presId="urn:microsoft.com/office/officeart/2005/8/layout/hList7#2"/>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D2467D85-EA3E-47BA-BB00-92C860FEA6A4}" type="doc">
      <dgm:prSet loTypeId="urn:microsoft.com/office/officeart/2005/8/layout/vList2" loCatId="list" qsTypeId="urn:microsoft.com/office/officeart/2005/8/quickstyle/simple3" qsCatId="simple" csTypeId="urn:microsoft.com/office/officeart/2005/8/colors/accent1_2" csCatId="accent1" phldr="1"/>
      <dgm:spPr/>
      <dgm:t>
        <a:bodyPr/>
        <a:lstStyle/>
        <a:p>
          <a:endParaRPr lang="tr-TR"/>
        </a:p>
      </dgm:t>
    </dgm:pt>
    <dgm:pt modelId="{CCB7FE07-AA7B-40F9-BD94-9981E60BD7B8}">
      <dgm:prSet/>
      <dgm:spPr/>
      <dgm:t>
        <a:bodyPr/>
        <a:lstStyle/>
        <a:p>
          <a:pPr algn="just" rtl="0">
            <a:lnSpc>
              <a:spcPct val="100000"/>
            </a:lnSpc>
          </a:pPr>
          <a:r>
            <a:rPr lang="tr-TR" dirty="0">
              <a:latin typeface="Franklin Gothic Book (Gövde)"/>
              <a:cs typeface="Adobe Devanagari" panose="02040503050201020203" pitchFamily="18" charset="0"/>
            </a:rPr>
            <a:t>Akören 26 Ağustos Tabiat Parkı, Kırka, Taşoluk, </a:t>
          </a:r>
          <a:r>
            <a:rPr lang="tr-TR" dirty="0" err="1">
              <a:latin typeface="Franklin Gothic Book (Gövde)"/>
              <a:cs typeface="Adobe Devanagari" panose="02040503050201020203" pitchFamily="18" charset="0"/>
            </a:rPr>
            <a:t>Ahmetpaşa</a:t>
          </a:r>
          <a:r>
            <a:rPr lang="tr-TR" dirty="0">
              <a:latin typeface="Franklin Gothic Book (Gövde)"/>
              <a:cs typeface="Adobe Devanagari" panose="02040503050201020203" pitchFamily="18" charset="0"/>
            </a:rPr>
            <a:t>, </a:t>
          </a:r>
          <a:r>
            <a:rPr lang="tr-TR" dirty="0" err="1">
              <a:latin typeface="Franklin Gothic Book (Gövde)"/>
              <a:cs typeface="Adobe Devanagari" panose="02040503050201020203" pitchFamily="18" charset="0"/>
            </a:rPr>
            <a:t>Serban</a:t>
          </a:r>
          <a:r>
            <a:rPr lang="tr-TR" dirty="0">
              <a:latin typeface="Franklin Gothic Book (Gövde)"/>
              <a:cs typeface="Adobe Devanagari" panose="02040503050201020203" pitchFamily="18" charset="0"/>
            </a:rPr>
            <a:t> Kasabaları, </a:t>
          </a:r>
          <a:r>
            <a:rPr lang="tr-TR" dirty="0" err="1">
              <a:latin typeface="Franklin Gothic Book (Gövde)"/>
              <a:cs typeface="Adobe Devanagari" panose="02040503050201020203" pitchFamily="18" charset="0"/>
            </a:rPr>
            <a:t>Yörükmezarı</a:t>
          </a:r>
          <a:r>
            <a:rPr lang="tr-TR" dirty="0">
              <a:latin typeface="Franklin Gothic Book (Gövde)"/>
              <a:cs typeface="Adobe Devanagari" panose="02040503050201020203" pitchFamily="18" charset="0"/>
            </a:rPr>
            <a:t>, Nuh ve </a:t>
          </a:r>
          <a:r>
            <a:rPr lang="tr-TR" dirty="0" err="1">
              <a:latin typeface="Franklin Gothic Book (Gövde)"/>
              <a:cs typeface="Adobe Devanagari" panose="02040503050201020203" pitchFamily="18" charset="0"/>
            </a:rPr>
            <a:t>Tazlar</a:t>
          </a:r>
          <a:r>
            <a:rPr lang="tr-TR" dirty="0">
              <a:latin typeface="Franklin Gothic Book (Gövde)"/>
              <a:cs typeface="Adobe Devanagari" panose="02040503050201020203" pitchFamily="18" charset="0"/>
            </a:rPr>
            <a:t> Köyü Piknik alanlarında, barbekü, çeşme, kamelya, balık havuzu, oyun grupları ve tuvaletler bulunmaktadır.</a:t>
          </a:r>
        </a:p>
      </dgm:t>
    </dgm:pt>
    <dgm:pt modelId="{3FC3A99A-1C3F-4D39-AFF1-AC80A001A8CE}" type="parTrans" cxnId="{B5176E5F-7E8E-4511-B9CC-8DFFE9AED321}">
      <dgm:prSet/>
      <dgm:spPr/>
      <dgm:t>
        <a:bodyPr/>
        <a:lstStyle/>
        <a:p>
          <a:endParaRPr lang="tr-TR"/>
        </a:p>
      </dgm:t>
    </dgm:pt>
    <dgm:pt modelId="{C78B2D1E-8843-412B-9022-5A1A4F738CC2}" type="sibTrans" cxnId="{B5176E5F-7E8E-4511-B9CC-8DFFE9AED321}">
      <dgm:prSet/>
      <dgm:spPr/>
      <dgm:t>
        <a:bodyPr/>
        <a:lstStyle/>
        <a:p>
          <a:endParaRPr lang="tr-TR"/>
        </a:p>
      </dgm:t>
    </dgm:pt>
    <dgm:pt modelId="{F28B23A0-3499-4F7B-B7CC-156B0D17770E}" type="pres">
      <dgm:prSet presAssocID="{D2467D85-EA3E-47BA-BB00-92C860FEA6A4}" presName="linear" presStyleCnt="0">
        <dgm:presLayoutVars>
          <dgm:animLvl val="lvl"/>
          <dgm:resizeHandles val="exact"/>
        </dgm:presLayoutVars>
      </dgm:prSet>
      <dgm:spPr/>
    </dgm:pt>
    <dgm:pt modelId="{020F29E7-8DA0-4718-BE99-3652E6EC82DC}" type="pres">
      <dgm:prSet presAssocID="{CCB7FE07-AA7B-40F9-BD94-9981E60BD7B8}" presName="parentText" presStyleLbl="node1" presStyleIdx="0" presStyleCnt="1" custLinFactNeighborY="14456">
        <dgm:presLayoutVars>
          <dgm:chMax val="0"/>
          <dgm:bulletEnabled val="1"/>
        </dgm:presLayoutVars>
      </dgm:prSet>
      <dgm:spPr/>
    </dgm:pt>
  </dgm:ptLst>
  <dgm:cxnLst>
    <dgm:cxn modelId="{B5176E5F-7E8E-4511-B9CC-8DFFE9AED321}" srcId="{D2467D85-EA3E-47BA-BB00-92C860FEA6A4}" destId="{CCB7FE07-AA7B-40F9-BD94-9981E60BD7B8}" srcOrd="0" destOrd="0" parTransId="{3FC3A99A-1C3F-4D39-AFF1-AC80A001A8CE}" sibTransId="{C78B2D1E-8843-412B-9022-5A1A4F738CC2}"/>
    <dgm:cxn modelId="{9A95349A-067B-424B-8F37-C42F90B53343}" type="presOf" srcId="{D2467D85-EA3E-47BA-BB00-92C860FEA6A4}" destId="{F28B23A0-3499-4F7B-B7CC-156B0D17770E}" srcOrd="0" destOrd="0" presId="urn:microsoft.com/office/officeart/2005/8/layout/vList2"/>
    <dgm:cxn modelId="{1623A9B2-F01E-4D81-8505-48C5286150D5}" type="presOf" srcId="{CCB7FE07-AA7B-40F9-BD94-9981E60BD7B8}" destId="{020F29E7-8DA0-4718-BE99-3652E6EC82DC}" srcOrd="0" destOrd="0" presId="urn:microsoft.com/office/officeart/2005/8/layout/vList2"/>
    <dgm:cxn modelId="{84928CFA-60A9-449D-8E44-F46678618D4B}" type="presParOf" srcId="{F28B23A0-3499-4F7B-B7CC-156B0D17770E}" destId="{020F29E7-8DA0-4718-BE99-3652E6EC82DC}"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46DA59A1-6AD7-46E7-9530-268BB463C4CD}" type="doc">
      <dgm:prSet loTypeId="urn:microsoft.com/office/officeart/2005/8/layout/hList7#3" loCatId="picture" qsTypeId="urn:microsoft.com/office/officeart/2005/8/quickstyle/3d2#4" qsCatId="3D" csTypeId="urn:microsoft.com/office/officeart/2005/8/colors/accent1_2" csCatId="accent1" phldr="1"/>
      <dgm:spPr/>
    </dgm:pt>
    <dgm:pt modelId="{645D7DA2-C0F0-432E-A5C6-2CE1FB3CC093}">
      <dgm:prSet phldrT="[Metin]" custT="1"/>
      <dgm:spPr/>
      <dgm:t>
        <a:bodyPr/>
        <a:lstStyle/>
        <a:p>
          <a:pPr algn="ctr"/>
          <a:r>
            <a:rPr lang="tr-TR" sz="1400" dirty="0">
              <a:solidFill>
                <a:schemeClr val="bg2"/>
              </a:solidFill>
              <a:latin typeface="Franklin Gothic Book (Gövde)"/>
              <a:cs typeface="Adobe Devanagari" panose="02040503050201020203" pitchFamily="18" charset="0"/>
            </a:rPr>
            <a:t>SERBAN BELEDİYESİ PİKNİK ALANI</a:t>
          </a:r>
        </a:p>
      </dgm:t>
    </dgm:pt>
    <dgm:pt modelId="{7A8B36D7-B722-4FBF-864D-BFF7280AD1C8}" type="parTrans" cxnId="{2A373D50-4181-4D56-9D5B-CD355E285AB4}">
      <dgm:prSet/>
      <dgm:spPr/>
      <dgm:t>
        <a:bodyPr/>
        <a:lstStyle/>
        <a:p>
          <a:endParaRPr lang="tr-TR"/>
        </a:p>
      </dgm:t>
    </dgm:pt>
    <dgm:pt modelId="{0A0039EA-101F-44C8-B595-1367F4B1D434}" type="sibTrans" cxnId="{2A373D50-4181-4D56-9D5B-CD355E285AB4}">
      <dgm:prSet/>
      <dgm:spPr/>
      <dgm:t>
        <a:bodyPr/>
        <a:lstStyle/>
        <a:p>
          <a:endParaRPr lang="tr-TR"/>
        </a:p>
      </dgm:t>
    </dgm:pt>
    <dgm:pt modelId="{72D38650-81D0-495D-B9CC-DC7C8C935EFF}">
      <dgm:prSet phldrT="[Metin]" custT="1"/>
      <dgm:spPr/>
      <dgm:t>
        <a:bodyPr/>
        <a:lstStyle/>
        <a:p>
          <a:r>
            <a:rPr lang="tr-TR" sz="1400" dirty="0">
              <a:solidFill>
                <a:schemeClr val="bg2"/>
              </a:solidFill>
              <a:latin typeface="Franklin Gothic Book (Gövde)"/>
              <a:cs typeface="Adobe Devanagari" panose="02040503050201020203" pitchFamily="18" charset="0"/>
            </a:rPr>
            <a:t>AHMETPAŞA BELEDİYESİ PİKNİK ALANI</a:t>
          </a:r>
        </a:p>
      </dgm:t>
    </dgm:pt>
    <dgm:pt modelId="{C28AC3F6-1274-47FF-AFF6-1E7C959F1A0C}" type="parTrans" cxnId="{DDDD44DC-84B0-411A-9C18-F89AA45B5ADB}">
      <dgm:prSet/>
      <dgm:spPr/>
      <dgm:t>
        <a:bodyPr/>
        <a:lstStyle/>
        <a:p>
          <a:endParaRPr lang="tr-TR"/>
        </a:p>
      </dgm:t>
    </dgm:pt>
    <dgm:pt modelId="{FA7C690B-8F81-4662-A020-9693296D3A69}" type="sibTrans" cxnId="{DDDD44DC-84B0-411A-9C18-F89AA45B5ADB}">
      <dgm:prSet/>
      <dgm:spPr/>
      <dgm:t>
        <a:bodyPr/>
        <a:lstStyle/>
        <a:p>
          <a:endParaRPr lang="tr-TR"/>
        </a:p>
      </dgm:t>
    </dgm:pt>
    <dgm:pt modelId="{0F06E64C-AA3A-4E73-A2BB-0B901F368EEF}">
      <dgm:prSet phldrT="[Metin]" custT="1"/>
      <dgm:spPr/>
      <dgm:t>
        <a:bodyPr/>
        <a:lstStyle/>
        <a:p>
          <a:r>
            <a:rPr lang="tr-TR" sz="1400" dirty="0">
              <a:solidFill>
                <a:schemeClr val="bg2"/>
              </a:solidFill>
              <a:latin typeface="Franklin Gothic Book (Gövde)"/>
              <a:cs typeface="Adobe Devanagari" panose="02040503050201020203" pitchFamily="18" charset="0"/>
            </a:rPr>
            <a:t>AKÖREN 26 AĞUSTOS TABİAT PARKI</a:t>
          </a:r>
        </a:p>
      </dgm:t>
    </dgm:pt>
    <dgm:pt modelId="{CF80BECF-CA7B-4B30-9DA3-1778E5FA3374}" type="parTrans" cxnId="{1144FFDE-C941-43E1-A5F5-DDBAC7394433}">
      <dgm:prSet/>
      <dgm:spPr/>
      <dgm:t>
        <a:bodyPr/>
        <a:lstStyle/>
        <a:p>
          <a:endParaRPr lang="tr-TR"/>
        </a:p>
      </dgm:t>
    </dgm:pt>
    <dgm:pt modelId="{2AF9F119-1B6F-4731-BB3C-6AD7D6705F82}" type="sibTrans" cxnId="{1144FFDE-C941-43E1-A5F5-DDBAC7394433}">
      <dgm:prSet/>
      <dgm:spPr/>
      <dgm:t>
        <a:bodyPr/>
        <a:lstStyle/>
        <a:p>
          <a:endParaRPr lang="tr-TR"/>
        </a:p>
      </dgm:t>
    </dgm:pt>
    <dgm:pt modelId="{3C22463B-E888-4D65-8B23-CB0B8E8A2102}">
      <dgm:prSet phldrT="[Metin]" custT="1"/>
      <dgm:spPr/>
      <dgm:t>
        <a:bodyPr/>
        <a:lstStyle/>
        <a:p>
          <a:r>
            <a:rPr lang="tr-TR" sz="1400" dirty="0">
              <a:solidFill>
                <a:schemeClr val="bg2"/>
              </a:solidFill>
              <a:latin typeface="Franklin Gothic Book (Gövde)"/>
              <a:cs typeface="Adobe Devanagari" panose="02040503050201020203" pitchFamily="18" charset="0"/>
            </a:rPr>
            <a:t>TAZLAR KÖYÜ PİKNİK ALANI</a:t>
          </a:r>
        </a:p>
      </dgm:t>
    </dgm:pt>
    <dgm:pt modelId="{F6B104A0-A54B-47DA-8727-412C3642DCC7}" type="parTrans" cxnId="{C3244C10-5BAB-48CE-8B35-E40EA2C351E4}">
      <dgm:prSet/>
      <dgm:spPr/>
      <dgm:t>
        <a:bodyPr/>
        <a:lstStyle/>
        <a:p>
          <a:endParaRPr lang="tr-TR"/>
        </a:p>
      </dgm:t>
    </dgm:pt>
    <dgm:pt modelId="{0AED8A81-DD70-4023-8CD0-ACABB8D4F056}" type="sibTrans" cxnId="{C3244C10-5BAB-48CE-8B35-E40EA2C351E4}">
      <dgm:prSet/>
      <dgm:spPr/>
      <dgm:t>
        <a:bodyPr/>
        <a:lstStyle/>
        <a:p>
          <a:endParaRPr lang="tr-TR"/>
        </a:p>
      </dgm:t>
    </dgm:pt>
    <dgm:pt modelId="{560BC741-F99B-4611-9E3A-E68EF95263CC}" type="pres">
      <dgm:prSet presAssocID="{46DA59A1-6AD7-46E7-9530-268BB463C4CD}" presName="Name0" presStyleCnt="0">
        <dgm:presLayoutVars>
          <dgm:dir/>
          <dgm:resizeHandles val="exact"/>
        </dgm:presLayoutVars>
      </dgm:prSet>
      <dgm:spPr/>
    </dgm:pt>
    <dgm:pt modelId="{46B1E217-1709-4A0E-8996-5035908E3DDD}" type="pres">
      <dgm:prSet presAssocID="{46DA59A1-6AD7-46E7-9530-268BB463C4CD}" presName="fgShape" presStyleLbl="fgShp" presStyleIdx="0" presStyleCnt="1"/>
      <dgm:spPr/>
    </dgm:pt>
    <dgm:pt modelId="{32718294-1CB3-4689-B7C7-1814D87D337C}" type="pres">
      <dgm:prSet presAssocID="{46DA59A1-6AD7-46E7-9530-268BB463C4CD}" presName="linComp" presStyleCnt="0"/>
      <dgm:spPr/>
    </dgm:pt>
    <dgm:pt modelId="{6BDF9575-9EC5-4ADF-8BE6-50371032BC85}" type="pres">
      <dgm:prSet presAssocID="{645D7DA2-C0F0-432E-A5C6-2CE1FB3CC093}" presName="compNode" presStyleCnt="0"/>
      <dgm:spPr/>
    </dgm:pt>
    <dgm:pt modelId="{A3948AAD-6EA5-4DC3-AE51-86677DE6F76A}" type="pres">
      <dgm:prSet presAssocID="{645D7DA2-C0F0-432E-A5C6-2CE1FB3CC093}" presName="bkgdShape" presStyleLbl="node1" presStyleIdx="0" presStyleCnt="4"/>
      <dgm:spPr/>
    </dgm:pt>
    <dgm:pt modelId="{E4EC37BA-D46D-438F-A406-C8AF81166966}" type="pres">
      <dgm:prSet presAssocID="{645D7DA2-C0F0-432E-A5C6-2CE1FB3CC093}" presName="nodeTx" presStyleLbl="node1" presStyleIdx="0" presStyleCnt="4">
        <dgm:presLayoutVars>
          <dgm:bulletEnabled val="1"/>
        </dgm:presLayoutVars>
      </dgm:prSet>
      <dgm:spPr/>
    </dgm:pt>
    <dgm:pt modelId="{DE9A5A3C-1349-40DF-B5F7-575A1A297E9C}" type="pres">
      <dgm:prSet presAssocID="{645D7DA2-C0F0-432E-A5C6-2CE1FB3CC093}" presName="invisiNode" presStyleLbl="node1" presStyleIdx="0" presStyleCnt="4"/>
      <dgm:spPr/>
    </dgm:pt>
    <dgm:pt modelId="{8FB535A5-E4EE-419B-97F2-97555D28449D}" type="pres">
      <dgm:prSet presAssocID="{645D7DA2-C0F0-432E-A5C6-2CE1FB3CC093}" presName="imagNode" presStyleLbl="fgImgPlace1" presStyleIdx="0" presStyleCnt="4" custScaleX="131626" custScaleY="131626"/>
      <dgm:spPr>
        <a:blipFill>
          <a:blip xmlns:r="http://schemas.openxmlformats.org/officeDocument/2006/relationships" r:embed="rId1" cstate="email"/>
          <a:srcRect/>
          <a:stretch>
            <a:fillRect/>
          </a:stretch>
        </a:blipFill>
      </dgm:spPr>
    </dgm:pt>
    <dgm:pt modelId="{8D19CED2-DA3F-4C86-998C-F40341CD2438}" type="pres">
      <dgm:prSet presAssocID="{0A0039EA-101F-44C8-B595-1367F4B1D434}" presName="sibTrans" presStyleLbl="sibTrans2D1" presStyleIdx="0" presStyleCnt="0"/>
      <dgm:spPr/>
    </dgm:pt>
    <dgm:pt modelId="{9B29F9DF-7015-43CD-8048-5759DDD67C3B}" type="pres">
      <dgm:prSet presAssocID="{72D38650-81D0-495D-B9CC-DC7C8C935EFF}" presName="compNode" presStyleCnt="0"/>
      <dgm:spPr/>
    </dgm:pt>
    <dgm:pt modelId="{F6E28955-E9C3-401B-BFA8-90CAADAC108F}" type="pres">
      <dgm:prSet presAssocID="{72D38650-81D0-495D-B9CC-DC7C8C935EFF}" presName="bkgdShape" presStyleLbl="node1" presStyleIdx="1" presStyleCnt="4" custLinFactNeighborY="216"/>
      <dgm:spPr/>
    </dgm:pt>
    <dgm:pt modelId="{C817726A-16EE-4B5A-A143-A3AE7BAF3BDF}" type="pres">
      <dgm:prSet presAssocID="{72D38650-81D0-495D-B9CC-DC7C8C935EFF}" presName="nodeTx" presStyleLbl="node1" presStyleIdx="1" presStyleCnt="4">
        <dgm:presLayoutVars>
          <dgm:bulletEnabled val="1"/>
        </dgm:presLayoutVars>
      </dgm:prSet>
      <dgm:spPr/>
    </dgm:pt>
    <dgm:pt modelId="{DE29EC4B-F0F5-495C-AE87-404A0A9D221A}" type="pres">
      <dgm:prSet presAssocID="{72D38650-81D0-495D-B9CC-DC7C8C935EFF}" presName="invisiNode" presStyleLbl="node1" presStyleIdx="1" presStyleCnt="4"/>
      <dgm:spPr/>
    </dgm:pt>
    <dgm:pt modelId="{3EF119D4-71B2-457F-94BB-88A13F41DEB8}" type="pres">
      <dgm:prSet presAssocID="{72D38650-81D0-495D-B9CC-DC7C8C935EFF}" presName="imagNode" presStyleLbl="fgImgPlace1" presStyleIdx="1" presStyleCnt="4" custScaleX="131626" custScaleY="131626"/>
      <dgm:spPr>
        <a:blipFill>
          <a:blip xmlns:r="http://schemas.openxmlformats.org/officeDocument/2006/relationships" r:embed="rId2" cstate="email"/>
          <a:srcRect/>
          <a:stretch>
            <a:fillRect/>
          </a:stretch>
        </a:blipFill>
      </dgm:spPr>
    </dgm:pt>
    <dgm:pt modelId="{80567A0D-1E92-4300-BC94-C45687A873DA}" type="pres">
      <dgm:prSet presAssocID="{FA7C690B-8F81-4662-A020-9693296D3A69}" presName="sibTrans" presStyleLbl="sibTrans2D1" presStyleIdx="0" presStyleCnt="0"/>
      <dgm:spPr/>
    </dgm:pt>
    <dgm:pt modelId="{2C7C5645-A78D-4FA3-8E95-237489F4F4B9}" type="pres">
      <dgm:prSet presAssocID="{0F06E64C-AA3A-4E73-A2BB-0B901F368EEF}" presName="compNode" presStyleCnt="0"/>
      <dgm:spPr/>
    </dgm:pt>
    <dgm:pt modelId="{E03C9C07-0113-46F0-A4C2-638AF4409058}" type="pres">
      <dgm:prSet presAssocID="{0F06E64C-AA3A-4E73-A2BB-0B901F368EEF}" presName="bkgdShape" presStyleLbl="node1" presStyleIdx="2" presStyleCnt="4"/>
      <dgm:spPr/>
    </dgm:pt>
    <dgm:pt modelId="{0049B108-F2E5-4BEA-81BB-F327E2248E49}" type="pres">
      <dgm:prSet presAssocID="{0F06E64C-AA3A-4E73-A2BB-0B901F368EEF}" presName="nodeTx" presStyleLbl="node1" presStyleIdx="2" presStyleCnt="4">
        <dgm:presLayoutVars>
          <dgm:bulletEnabled val="1"/>
        </dgm:presLayoutVars>
      </dgm:prSet>
      <dgm:spPr/>
    </dgm:pt>
    <dgm:pt modelId="{0BA8482B-7C7A-4DF9-8A87-ABFCDBD5D2F7}" type="pres">
      <dgm:prSet presAssocID="{0F06E64C-AA3A-4E73-A2BB-0B901F368EEF}" presName="invisiNode" presStyleLbl="node1" presStyleIdx="2" presStyleCnt="4"/>
      <dgm:spPr/>
    </dgm:pt>
    <dgm:pt modelId="{544A9A8D-1B08-4F46-8E86-8557D0DD17CA}" type="pres">
      <dgm:prSet presAssocID="{0F06E64C-AA3A-4E73-A2BB-0B901F368EEF}" presName="imagNode" presStyleLbl="fgImgPlace1" presStyleIdx="2" presStyleCnt="4" custScaleX="131626" custScaleY="131626"/>
      <dgm:spPr>
        <a:blipFill>
          <a:blip xmlns:r="http://schemas.openxmlformats.org/officeDocument/2006/relationships" r:embed="rId3" cstate="email"/>
          <a:srcRect/>
          <a:stretch>
            <a:fillRect/>
          </a:stretch>
        </a:blipFill>
      </dgm:spPr>
    </dgm:pt>
    <dgm:pt modelId="{381AF2E5-D7BA-4FAC-BC5C-24790E76B0C5}" type="pres">
      <dgm:prSet presAssocID="{2AF9F119-1B6F-4731-BB3C-6AD7D6705F82}" presName="sibTrans" presStyleLbl="sibTrans2D1" presStyleIdx="0" presStyleCnt="0"/>
      <dgm:spPr/>
    </dgm:pt>
    <dgm:pt modelId="{132AF35B-3CF1-4219-B329-FDD5439964F5}" type="pres">
      <dgm:prSet presAssocID="{3C22463B-E888-4D65-8B23-CB0B8E8A2102}" presName="compNode" presStyleCnt="0"/>
      <dgm:spPr/>
    </dgm:pt>
    <dgm:pt modelId="{75D8C773-FC62-4607-B444-86F8CB228908}" type="pres">
      <dgm:prSet presAssocID="{3C22463B-E888-4D65-8B23-CB0B8E8A2102}" presName="bkgdShape" presStyleLbl="node1" presStyleIdx="3" presStyleCnt="4"/>
      <dgm:spPr/>
    </dgm:pt>
    <dgm:pt modelId="{87F444FA-7F41-4792-9E41-A781D4CCD400}" type="pres">
      <dgm:prSet presAssocID="{3C22463B-E888-4D65-8B23-CB0B8E8A2102}" presName="nodeTx" presStyleLbl="node1" presStyleIdx="3" presStyleCnt="4">
        <dgm:presLayoutVars>
          <dgm:bulletEnabled val="1"/>
        </dgm:presLayoutVars>
      </dgm:prSet>
      <dgm:spPr/>
    </dgm:pt>
    <dgm:pt modelId="{E6F7FD9D-7783-403F-B14C-87B6D321FC29}" type="pres">
      <dgm:prSet presAssocID="{3C22463B-E888-4D65-8B23-CB0B8E8A2102}" presName="invisiNode" presStyleLbl="node1" presStyleIdx="3" presStyleCnt="4"/>
      <dgm:spPr/>
    </dgm:pt>
    <dgm:pt modelId="{C580F056-7915-4C4A-A9B1-B0C4A3900E33}" type="pres">
      <dgm:prSet presAssocID="{3C22463B-E888-4D65-8B23-CB0B8E8A2102}" presName="imagNode" presStyleLbl="fgImgPlace1" presStyleIdx="3" presStyleCnt="4" custScaleX="131626" custScaleY="131626"/>
      <dgm:spPr>
        <a:blipFill>
          <a:blip xmlns:r="http://schemas.openxmlformats.org/officeDocument/2006/relationships" r:embed="rId4" cstate="email"/>
          <a:srcRect/>
          <a:stretch>
            <a:fillRect/>
          </a:stretch>
        </a:blipFill>
      </dgm:spPr>
    </dgm:pt>
  </dgm:ptLst>
  <dgm:cxnLst>
    <dgm:cxn modelId="{C3244C10-5BAB-48CE-8B35-E40EA2C351E4}" srcId="{46DA59A1-6AD7-46E7-9530-268BB463C4CD}" destId="{3C22463B-E888-4D65-8B23-CB0B8E8A2102}" srcOrd="3" destOrd="0" parTransId="{F6B104A0-A54B-47DA-8727-412C3642DCC7}" sibTransId="{0AED8A81-DD70-4023-8CD0-ACABB8D4F056}"/>
    <dgm:cxn modelId="{A92E4C10-07AC-4D37-8EB6-135E7A8115BA}" type="presOf" srcId="{0A0039EA-101F-44C8-B595-1367F4B1D434}" destId="{8D19CED2-DA3F-4C86-998C-F40341CD2438}" srcOrd="0" destOrd="0" presId="urn:microsoft.com/office/officeart/2005/8/layout/hList7#3"/>
    <dgm:cxn modelId="{0C113513-729B-4F6D-9370-8B201AC69D61}" type="presOf" srcId="{645D7DA2-C0F0-432E-A5C6-2CE1FB3CC093}" destId="{A3948AAD-6EA5-4DC3-AE51-86677DE6F76A}" srcOrd="0" destOrd="0" presId="urn:microsoft.com/office/officeart/2005/8/layout/hList7#3"/>
    <dgm:cxn modelId="{55A84714-1313-4DC1-9FDC-2449B77D416B}" type="presOf" srcId="{0F06E64C-AA3A-4E73-A2BB-0B901F368EEF}" destId="{E03C9C07-0113-46F0-A4C2-638AF4409058}" srcOrd="0" destOrd="0" presId="urn:microsoft.com/office/officeart/2005/8/layout/hList7#3"/>
    <dgm:cxn modelId="{8B3AE127-68D4-4959-B25F-F51109725F16}" type="presOf" srcId="{46DA59A1-6AD7-46E7-9530-268BB463C4CD}" destId="{560BC741-F99B-4611-9E3A-E68EF95263CC}" srcOrd="0" destOrd="0" presId="urn:microsoft.com/office/officeart/2005/8/layout/hList7#3"/>
    <dgm:cxn modelId="{5F313E3C-B5C7-4E1F-B29C-D40AE6F62E5D}" type="presOf" srcId="{645D7DA2-C0F0-432E-A5C6-2CE1FB3CC093}" destId="{E4EC37BA-D46D-438F-A406-C8AF81166966}" srcOrd="1" destOrd="0" presId="urn:microsoft.com/office/officeart/2005/8/layout/hList7#3"/>
    <dgm:cxn modelId="{6ACFA741-EAAD-42CE-86F9-1926A3561EC8}" type="presOf" srcId="{FA7C690B-8F81-4662-A020-9693296D3A69}" destId="{80567A0D-1E92-4300-BC94-C45687A873DA}" srcOrd="0" destOrd="0" presId="urn:microsoft.com/office/officeart/2005/8/layout/hList7#3"/>
    <dgm:cxn modelId="{2A373D50-4181-4D56-9D5B-CD355E285AB4}" srcId="{46DA59A1-6AD7-46E7-9530-268BB463C4CD}" destId="{645D7DA2-C0F0-432E-A5C6-2CE1FB3CC093}" srcOrd="0" destOrd="0" parTransId="{7A8B36D7-B722-4FBF-864D-BFF7280AD1C8}" sibTransId="{0A0039EA-101F-44C8-B595-1367F4B1D434}"/>
    <dgm:cxn modelId="{905BA993-EDB1-45F3-BFC4-4718BCFAC38B}" type="presOf" srcId="{2AF9F119-1B6F-4731-BB3C-6AD7D6705F82}" destId="{381AF2E5-D7BA-4FAC-BC5C-24790E76B0C5}" srcOrd="0" destOrd="0" presId="urn:microsoft.com/office/officeart/2005/8/layout/hList7#3"/>
    <dgm:cxn modelId="{3BC6E095-EF43-43FF-906A-44DC449CE4F1}" type="presOf" srcId="{72D38650-81D0-495D-B9CC-DC7C8C935EFF}" destId="{C817726A-16EE-4B5A-A143-A3AE7BAF3BDF}" srcOrd="1" destOrd="0" presId="urn:microsoft.com/office/officeart/2005/8/layout/hList7#3"/>
    <dgm:cxn modelId="{03985D97-43BB-4F0C-8201-462FD75CEF75}" type="presOf" srcId="{3C22463B-E888-4D65-8B23-CB0B8E8A2102}" destId="{87F444FA-7F41-4792-9E41-A781D4CCD400}" srcOrd="1" destOrd="0" presId="urn:microsoft.com/office/officeart/2005/8/layout/hList7#3"/>
    <dgm:cxn modelId="{7B73449D-48B4-4BFE-B129-9E00DC6EBCE1}" type="presOf" srcId="{3C22463B-E888-4D65-8B23-CB0B8E8A2102}" destId="{75D8C773-FC62-4607-B444-86F8CB228908}" srcOrd="0" destOrd="0" presId="urn:microsoft.com/office/officeart/2005/8/layout/hList7#3"/>
    <dgm:cxn modelId="{6C340AAE-CA98-4C28-8420-214D096ABBB3}" type="presOf" srcId="{0F06E64C-AA3A-4E73-A2BB-0B901F368EEF}" destId="{0049B108-F2E5-4BEA-81BB-F327E2248E49}" srcOrd="1" destOrd="0" presId="urn:microsoft.com/office/officeart/2005/8/layout/hList7#3"/>
    <dgm:cxn modelId="{DDDD44DC-84B0-411A-9C18-F89AA45B5ADB}" srcId="{46DA59A1-6AD7-46E7-9530-268BB463C4CD}" destId="{72D38650-81D0-495D-B9CC-DC7C8C935EFF}" srcOrd="1" destOrd="0" parTransId="{C28AC3F6-1274-47FF-AFF6-1E7C959F1A0C}" sibTransId="{FA7C690B-8F81-4662-A020-9693296D3A69}"/>
    <dgm:cxn modelId="{1144FFDE-C941-43E1-A5F5-DDBAC7394433}" srcId="{46DA59A1-6AD7-46E7-9530-268BB463C4CD}" destId="{0F06E64C-AA3A-4E73-A2BB-0B901F368EEF}" srcOrd="2" destOrd="0" parTransId="{CF80BECF-CA7B-4B30-9DA3-1778E5FA3374}" sibTransId="{2AF9F119-1B6F-4731-BB3C-6AD7D6705F82}"/>
    <dgm:cxn modelId="{A6CD2FEE-BF17-4BE3-A34B-B32FE178A21A}" type="presOf" srcId="{72D38650-81D0-495D-B9CC-DC7C8C935EFF}" destId="{F6E28955-E9C3-401B-BFA8-90CAADAC108F}" srcOrd="0" destOrd="0" presId="urn:microsoft.com/office/officeart/2005/8/layout/hList7#3"/>
    <dgm:cxn modelId="{69BF7488-F25D-4B00-9A87-67E44F4A0777}" type="presParOf" srcId="{560BC741-F99B-4611-9E3A-E68EF95263CC}" destId="{46B1E217-1709-4A0E-8996-5035908E3DDD}" srcOrd="0" destOrd="0" presId="urn:microsoft.com/office/officeart/2005/8/layout/hList7#3"/>
    <dgm:cxn modelId="{D6F4EC8C-D47A-4ECE-9263-9ADE86689F61}" type="presParOf" srcId="{560BC741-F99B-4611-9E3A-E68EF95263CC}" destId="{32718294-1CB3-4689-B7C7-1814D87D337C}" srcOrd="1" destOrd="0" presId="urn:microsoft.com/office/officeart/2005/8/layout/hList7#3"/>
    <dgm:cxn modelId="{8865816E-8DA2-4D24-9F44-82B76CBEEDFB}" type="presParOf" srcId="{32718294-1CB3-4689-B7C7-1814D87D337C}" destId="{6BDF9575-9EC5-4ADF-8BE6-50371032BC85}" srcOrd="0" destOrd="0" presId="urn:microsoft.com/office/officeart/2005/8/layout/hList7#3"/>
    <dgm:cxn modelId="{DEFB69D7-1043-4E18-9957-5D91C41299EB}" type="presParOf" srcId="{6BDF9575-9EC5-4ADF-8BE6-50371032BC85}" destId="{A3948AAD-6EA5-4DC3-AE51-86677DE6F76A}" srcOrd="0" destOrd="0" presId="urn:microsoft.com/office/officeart/2005/8/layout/hList7#3"/>
    <dgm:cxn modelId="{92A2BBC5-5CF4-4BF9-A324-509768504E93}" type="presParOf" srcId="{6BDF9575-9EC5-4ADF-8BE6-50371032BC85}" destId="{E4EC37BA-D46D-438F-A406-C8AF81166966}" srcOrd="1" destOrd="0" presId="urn:microsoft.com/office/officeart/2005/8/layout/hList7#3"/>
    <dgm:cxn modelId="{D7C5BFC2-0287-43C9-B463-A50240DC319C}" type="presParOf" srcId="{6BDF9575-9EC5-4ADF-8BE6-50371032BC85}" destId="{DE9A5A3C-1349-40DF-B5F7-575A1A297E9C}" srcOrd="2" destOrd="0" presId="urn:microsoft.com/office/officeart/2005/8/layout/hList7#3"/>
    <dgm:cxn modelId="{A95616C3-A437-4AC5-B842-091CE949DE40}" type="presParOf" srcId="{6BDF9575-9EC5-4ADF-8BE6-50371032BC85}" destId="{8FB535A5-E4EE-419B-97F2-97555D28449D}" srcOrd="3" destOrd="0" presId="urn:microsoft.com/office/officeart/2005/8/layout/hList7#3"/>
    <dgm:cxn modelId="{6297787B-71FE-4519-8CE1-7000124E79B9}" type="presParOf" srcId="{32718294-1CB3-4689-B7C7-1814D87D337C}" destId="{8D19CED2-DA3F-4C86-998C-F40341CD2438}" srcOrd="1" destOrd="0" presId="urn:microsoft.com/office/officeart/2005/8/layout/hList7#3"/>
    <dgm:cxn modelId="{9AE1B8AB-3D66-45B4-9333-C56F2A5A148E}" type="presParOf" srcId="{32718294-1CB3-4689-B7C7-1814D87D337C}" destId="{9B29F9DF-7015-43CD-8048-5759DDD67C3B}" srcOrd="2" destOrd="0" presId="urn:microsoft.com/office/officeart/2005/8/layout/hList7#3"/>
    <dgm:cxn modelId="{6FC23807-1946-408B-B5FA-518D258DC7E5}" type="presParOf" srcId="{9B29F9DF-7015-43CD-8048-5759DDD67C3B}" destId="{F6E28955-E9C3-401B-BFA8-90CAADAC108F}" srcOrd="0" destOrd="0" presId="urn:microsoft.com/office/officeart/2005/8/layout/hList7#3"/>
    <dgm:cxn modelId="{4CC63B20-ABDA-43B3-AE72-1788E391C5D2}" type="presParOf" srcId="{9B29F9DF-7015-43CD-8048-5759DDD67C3B}" destId="{C817726A-16EE-4B5A-A143-A3AE7BAF3BDF}" srcOrd="1" destOrd="0" presId="urn:microsoft.com/office/officeart/2005/8/layout/hList7#3"/>
    <dgm:cxn modelId="{209B22EC-990B-4BBD-B405-3617252B177D}" type="presParOf" srcId="{9B29F9DF-7015-43CD-8048-5759DDD67C3B}" destId="{DE29EC4B-F0F5-495C-AE87-404A0A9D221A}" srcOrd="2" destOrd="0" presId="urn:microsoft.com/office/officeart/2005/8/layout/hList7#3"/>
    <dgm:cxn modelId="{22979FE8-E77B-4AD3-9021-F63B440ECACE}" type="presParOf" srcId="{9B29F9DF-7015-43CD-8048-5759DDD67C3B}" destId="{3EF119D4-71B2-457F-94BB-88A13F41DEB8}" srcOrd="3" destOrd="0" presId="urn:microsoft.com/office/officeart/2005/8/layout/hList7#3"/>
    <dgm:cxn modelId="{BD6537F3-BE92-4D97-950D-5441C513F9C3}" type="presParOf" srcId="{32718294-1CB3-4689-B7C7-1814D87D337C}" destId="{80567A0D-1E92-4300-BC94-C45687A873DA}" srcOrd="3" destOrd="0" presId="urn:microsoft.com/office/officeart/2005/8/layout/hList7#3"/>
    <dgm:cxn modelId="{C6541609-4363-42AB-A9C3-B710958917E1}" type="presParOf" srcId="{32718294-1CB3-4689-B7C7-1814D87D337C}" destId="{2C7C5645-A78D-4FA3-8E95-237489F4F4B9}" srcOrd="4" destOrd="0" presId="urn:microsoft.com/office/officeart/2005/8/layout/hList7#3"/>
    <dgm:cxn modelId="{07FB2E0A-5D6E-4835-85F2-53731B60062A}" type="presParOf" srcId="{2C7C5645-A78D-4FA3-8E95-237489F4F4B9}" destId="{E03C9C07-0113-46F0-A4C2-638AF4409058}" srcOrd="0" destOrd="0" presId="urn:microsoft.com/office/officeart/2005/8/layout/hList7#3"/>
    <dgm:cxn modelId="{7FD2EE6A-8D06-4422-8FA1-D81DA28AA687}" type="presParOf" srcId="{2C7C5645-A78D-4FA3-8E95-237489F4F4B9}" destId="{0049B108-F2E5-4BEA-81BB-F327E2248E49}" srcOrd="1" destOrd="0" presId="urn:microsoft.com/office/officeart/2005/8/layout/hList7#3"/>
    <dgm:cxn modelId="{233DA618-8475-4133-87F2-DC6531718213}" type="presParOf" srcId="{2C7C5645-A78D-4FA3-8E95-237489F4F4B9}" destId="{0BA8482B-7C7A-4DF9-8A87-ABFCDBD5D2F7}" srcOrd="2" destOrd="0" presId="urn:microsoft.com/office/officeart/2005/8/layout/hList7#3"/>
    <dgm:cxn modelId="{28285031-1DF6-443A-9874-D5D4424FB8F7}" type="presParOf" srcId="{2C7C5645-A78D-4FA3-8E95-237489F4F4B9}" destId="{544A9A8D-1B08-4F46-8E86-8557D0DD17CA}" srcOrd="3" destOrd="0" presId="urn:microsoft.com/office/officeart/2005/8/layout/hList7#3"/>
    <dgm:cxn modelId="{E3C6094E-404E-49B6-B06E-738A0FFDC703}" type="presParOf" srcId="{32718294-1CB3-4689-B7C7-1814D87D337C}" destId="{381AF2E5-D7BA-4FAC-BC5C-24790E76B0C5}" srcOrd="5" destOrd="0" presId="urn:microsoft.com/office/officeart/2005/8/layout/hList7#3"/>
    <dgm:cxn modelId="{1E011864-A754-4F8F-BAB3-1770488050FA}" type="presParOf" srcId="{32718294-1CB3-4689-B7C7-1814D87D337C}" destId="{132AF35B-3CF1-4219-B329-FDD5439964F5}" srcOrd="6" destOrd="0" presId="urn:microsoft.com/office/officeart/2005/8/layout/hList7#3"/>
    <dgm:cxn modelId="{4CCD9401-DD7E-472F-8711-38F24A2C4D14}" type="presParOf" srcId="{132AF35B-3CF1-4219-B329-FDD5439964F5}" destId="{75D8C773-FC62-4607-B444-86F8CB228908}" srcOrd="0" destOrd="0" presId="urn:microsoft.com/office/officeart/2005/8/layout/hList7#3"/>
    <dgm:cxn modelId="{A6E8A1FB-E566-4179-A276-72ADD64B35D7}" type="presParOf" srcId="{132AF35B-3CF1-4219-B329-FDD5439964F5}" destId="{87F444FA-7F41-4792-9E41-A781D4CCD400}" srcOrd="1" destOrd="0" presId="urn:microsoft.com/office/officeart/2005/8/layout/hList7#3"/>
    <dgm:cxn modelId="{E2839407-76DB-4F8C-917E-DEAA46B76AE7}" type="presParOf" srcId="{132AF35B-3CF1-4219-B329-FDD5439964F5}" destId="{E6F7FD9D-7783-403F-B14C-87B6D321FC29}" srcOrd="2" destOrd="0" presId="urn:microsoft.com/office/officeart/2005/8/layout/hList7#3"/>
    <dgm:cxn modelId="{A601344B-0195-46A9-815E-7D33DF0081B5}" type="presParOf" srcId="{132AF35B-3CF1-4219-B329-FDD5439964F5}" destId="{C580F056-7915-4C4A-A9B1-B0C4A3900E33}" srcOrd="3" destOrd="0" presId="urn:microsoft.com/office/officeart/2005/8/layout/hList7#3"/>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927F9487-255D-426C-B27B-64BBC5FB60E9}" type="doc">
      <dgm:prSet loTypeId="urn:microsoft.com/office/officeart/2009/3/layout/SnapshotPictureList" loCatId="picture" qsTypeId="urn:microsoft.com/office/officeart/2005/8/quickstyle/simple5" qsCatId="simple" csTypeId="urn:microsoft.com/office/officeart/2005/8/colors/accent1_2" csCatId="accent1" phldr="1"/>
      <dgm:spPr/>
      <dgm:t>
        <a:bodyPr/>
        <a:lstStyle/>
        <a:p>
          <a:endParaRPr lang="tr-TR"/>
        </a:p>
      </dgm:t>
    </dgm:pt>
    <dgm:pt modelId="{106FF8E0-8591-4206-8E70-869386BC198D}">
      <dgm:prSet phldrT="[Metin]" custT="1"/>
      <dgm:spPr/>
      <dgm:t>
        <a:bodyPr/>
        <a:lstStyle/>
        <a:p>
          <a:pPr algn="l"/>
          <a:endParaRPr lang="tr-TR" sz="1400" b="0" i="0" dirty="0">
            <a:latin typeface="Franklin Gothic Book (Gövde)"/>
            <a:cs typeface="Arial" pitchFamily="34" charset="0"/>
          </a:endParaRPr>
        </a:p>
        <a:p>
          <a:pPr algn="l"/>
          <a:endParaRPr lang="tr-TR" sz="1400" b="0" i="0" dirty="0">
            <a:latin typeface="Franklin Gothic Book (Gövde)"/>
            <a:cs typeface="Arial" pitchFamily="34" charset="0"/>
          </a:endParaRPr>
        </a:p>
        <a:p>
          <a:pPr algn="l"/>
          <a:endParaRPr lang="tr-TR" sz="1400" b="0" i="0" dirty="0">
            <a:latin typeface="Franklin Gothic Book (Gövde)"/>
            <a:cs typeface="Arial" pitchFamily="34" charset="0"/>
          </a:endParaRPr>
        </a:p>
        <a:p>
          <a:pPr algn="just"/>
          <a:r>
            <a:rPr lang="tr-TR" sz="1400" i="1" dirty="0">
              <a:solidFill>
                <a:schemeClr val="tx1">
                  <a:lumMod val="50000"/>
                  <a:lumOff val="50000"/>
                </a:schemeClr>
              </a:solidFill>
              <a:latin typeface="Franklin Gothic Book (Gövde)"/>
              <a:cs typeface="Arial" pitchFamily="34" charset="0"/>
            </a:rPr>
            <a:t>50 yatak kapasiteli Sinanpaşa Devlet Hastanesi 29/01/2021 tarihinden itibaren ilçemizde hizmet vermeye başlamıştır. Hastane bünyesinde; Acil Servis, Yataklı Servis, Dahiliye Polikliniği, Çocuk Polikliniği, Kadın Hastalıkları ve Doğum Polikliniği, Diş Polikliniği ve Evde Sağlık Birimi bulunmaktadır.</a:t>
          </a:r>
          <a:endParaRPr lang="tr-TR" sz="1300" b="0" i="0" dirty="0">
            <a:solidFill>
              <a:schemeClr val="tx1">
                <a:lumMod val="50000"/>
                <a:lumOff val="50000"/>
              </a:schemeClr>
            </a:solidFill>
          </a:endParaRPr>
        </a:p>
      </dgm:t>
    </dgm:pt>
    <dgm:pt modelId="{D383E79C-E346-4489-8D29-89A4D66334E7}" type="parTrans" cxnId="{9AE054B2-B702-4912-8783-4192827DB27E}">
      <dgm:prSet/>
      <dgm:spPr/>
      <dgm:t>
        <a:bodyPr/>
        <a:lstStyle/>
        <a:p>
          <a:endParaRPr lang="tr-TR"/>
        </a:p>
      </dgm:t>
    </dgm:pt>
    <dgm:pt modelId="{DE2D3846-F0D5-47C3-BB07-6372CD25AB35}" type="sibTrans" cxnId="{9AE054B2-B702-4912-8783-4192827DB27E}">
      <dgm:prSet/>
      <dgm:spPr/>
      <dgm:t>
        <a:bodyPr/>
        <a:lstStyle/>
        <a:p>
          <a:endParaRPr lang="tr-TR"/>
        </a:p>
      </dgm:t>
    </dgm:pt>
    <dgm:pt modelId="{A423502F-5B99-4FD7-B802-F8D1A9B008FE}">
      <dgm:prSet phldrT="[Metin]" custT="1"/>
      <dgm:spPr/>
      <dgm:t>
        <a:bodyPr/>
        <a:lstStyle/>
        <a:p>
          <a:r>
            <a:rPr lang="tr-TR" sz="1600" dirty="0">
              <a:solidFill>
                <a:schemeClr val="tx1">
                  <a:lumMod val="50000"/>
                  <a:lumOff val="50000"/>
                </a:schemeClr>
              </a:solidFill>
              <a:latin typeface="+mj-lt"/>
            </a:rPr>
            <a:t>SİNANPAŞA DEVLET HASTANESİ</a:t>
          </a:r>
        </a:p>
      </dgm:t>
    </dgm:pt>
    <dgm:pt modelId="{B6B0888A-EA38-4665-BFC0-955F0D2B4DFC}" type="sibTrans" cxnId="{13B06110-86E3-4DC4-AD7F-337B8F9532F8}">
      <dgm:prSet/>
      <dgm:spPr/>
      <dgm:t>
        <a:bodyPr/>
        <a:lstStyle/>
        <a:p>
          <a:endParaRPr lang="tr-TR"/>
        </a:p>
      </dgm:t>
    </dgm:pt>
    <dgm:pt modelId="{60319E99-BE80-4B6C-B92E-5EC5AB12081C}" type="parTrans" cxnId="{13B06110-86E3-4DC4-AD7F-337B8F9532F8}">
      <dgm:prSet/>
      <dgm:spPr/>
      <dgm:t>
        <a:bodyPr/>
        <a:lstStyle/>
        <a:p>
          <a:endParaRPr lang="tr-TR"/>
        </a:p>
      </dgm:t>
    </dgm:pt>
    <dgm:pt modelId="{94721D8A-EC08-4C38-89FE-342BEB74E299}" type="pres">
      <dgm:prSet presAssocID="{927F9487-255D-426C-B27B-64BBC5FB60E9}" presName="Name0" presStyleCnt="0">
        <dgm:presLayoutVars>
          <dgm:chMax/>
          <dgm:chPref/>
          <dgm:dir/>
          <dgm:animLvl val="lvl"/>
        </dgm:presLayoutVars>
      </dgm:prSet>
      <dgm:spPr/>
    </dgm:pt>
    <dgm:pt modelId="{483B142C-4507-4E52-896E-8AC499535777}" type="pres">
      <dgm:prSet presAssocID="{A423502F-5B99-4FD7-B802-F8D1A9B008FE}" presName="composite" presStyleCnt="0"/>
      <dgm:spPr/>
    </dgm:pt>
    <dgm:pt modelId="{1170CB7A-36FA-4E6A-A8C0-A9B60F181981}" type="pres">
      <dgm:prSet presAssocID="{A423502F-5B99-4FD7-B802-F8D1A9B008FE}" presName="ParentAccentShape" presStyleLbl="trBgShp" presStyleIdx="0" presStyleCnt="2" custScaleX="113312" custScaleY="119582"/>
      <dgm:spPr/>
    </dgm:pt>
    <dgm:pt modelId="{53CAED8C-20C2-4C93-8CBC-4015446F7FD5}" type="pres">
      <dgm:prSet presAssocID="{A423502F-5B99-4FD7-B802-F8D1A9B008FE}" presName="ParentText" presStyleLbl="revTx" presStyleIdx="0" presStyleCnt="2" custLinFactNeighborX="-681" custLinFactNeighborY="56302">
        <dgm:presLayoutVars>
          <dgm:chMax val="1"/>
          <dgm:chPref val="1"/>
          <dgm:bulletEnabled val="1"/>
        </dgm:presLayoutVars>
      </dgm:prSet>
      <dgm:spPr/>
    </dgm:pt>
    <dgm:pt modelId="{3AC6893A-1C63-40EC-A3E8-C482F1401CCF}" type="pres">
      <dgm:prSet presAssocID="{A423502F-5B99-4FD7-B802-F8D1A9B008FE}" presName="ChildText" presStyleLbl="revTx" presStyleIdx="1" presStyleCnt="2" custScaleX="137360" custLinFactNeighborX="5550" custLinFactNeighborY="437">
        <dgm:presLayoutVars>
          <dgm:chMax val="0"/>
          <dgm:chPref val="0"/>
        </dgm:presLayoutVars>
      </dgm:prSet>
      <dgm:spPr/>
    </dgm:pt>
    <dgm:pt modelId="{19099DC6-1779-40C2-B447-A96B1F115819}" type="pres">
      <dgm:prSet presAssocID="{A423502F-5B99-4FD7-B802-F8D1A9B008FE}" presName="ChildAccentShape" presStyleLbl="trBgShp" presStyleIdx="1" presStyleCnt="2" custScaleX="52172"/>
      <dgm:spPr/>
    </dgm:pt>
    <dgm:pt modelId="{E21BBFAC-0002-4FD3-BFDA-DD054E19C77F}" type="pres">
      <dgm:prSet presAssocID="{A423502F-5B99-4FD7-B802-F8D1A9B008FE}" presName="Image" presStyleLbl="alignImgPlace1" presStyleIdx="0" presStyleCnt="1" custScaleX="92710" custScaleY="111698" custLinFactNeighborX="1478" custLinFactNeighborY="-14721"/>
      <dgm:spPr>
        <a:blipFill>
          <a:blip xmlns:r="http://schemas.openxmlformats.org/officeDocument/2006/relationships" r:embed="rId1"/>
          <a:srcRect/>
          <a:stretch>
            <a:fillRect t="-7000" b="-7000"/>
          </a:stretch>
        </a:blipFill>
      </dgm:spPr>
    </dgm:pt>
  </dgm:ptLst>
  <dgm:cxnLst>
    <dgm:cxn modelId="{13B06110-86E3-4DC4-AD7F-337B8F9532F8}" srcId="{927F9487-255D-426C-B27B-64BBC5FB60E9}" destId="{A423502F-5B99-4FD7-B802-F8D1A9B008FE}" srcOrd="0" destOrd="0" parTransId="{60319E99-BE80-4B6C-B92E-5EC5AB12081C}" sibTransId="{B6B0888A-EA38-4665-BFC0-955F0D2B4DFC}"/>
    <dgm:cxn modelId="{22CC9E1D-7DAD-4E84-A35D-25F3BAF69A34}" type="presOf" srcId="{927F9487-255D-426C-B27B-64BBC5FB60E9}" destId="{94721D8A-EC08-4C38-89FE-342BEB74E299}" srcOrd="0" destOrd="0" presId="urn:microsoft.com/office/officeart/2009/3/layout/SnapshotPictureList"/>
    <dgm:cxn modelId="{FEB94C8E-1D65-40E8-8624-623ECD71F984}" type="presOf" srcId="{106FF8E0-8591-4206-8E70-869386BC198D}" destId="{3AC6893A-1C63-40EC-A3E8-C482F1401CCF}" srcOrd="0" destOrd="0" presId="urn:microsoft.com/office/officeart/2009/3/layout/SnapshotPictureList"/>
    <dgm:cxn modelId="{9AE054B2-B702-4912-8783-4192827DB27E}" srcId="{A423502F-5B99-4FD7-B802-F8D1A9B008FE}" destId="{106FF8E0-8591-4206-8E70-869386BC198D}" srcOrd="0" destOrd="0" parTransId="{D383E79C-E346-4489-8D29-89A4D66334E7}" sibTransId="{DE2D3846-F0D5-47C3-BB07-6372CD25AB35}"/>
    <dgm:cxn modelId="{3B2A15D8-2FF8-4A92-BCBD-4471262E09C1}" type="presOf" srcId="{A423502F-5B99-4FD7-B802-F8D1A9B008FE}" destId="{53CAED8C-20C2-4C93-8CBC-4015446F7FD5}" srcOrd="0" destOrd="0" presId="urn:microsoft.com/office/officeart/2009/3/layout/SnapshotPictureList"/>
    <dgm:cxn modelId="{0C41A609-171A-438C-B5E1-C375047C1E87}" type="presParOf" srcId="{94721D8A-EC08-4C38-89FE-342BEB74E299}" destId="{483B142C-4507-4E52-896E-8AC499535777}" srcOrd="0" destOrd="0" presId="urn:microsoft.com/office/officeart/2009/3/layout/SnapshotPictureList"/>
    <dgm:cxn modelId="{5A990A05-6DDC-4E09-BADF-0D01288837DB}" type="presParOf" srcId="{483B142C-4507-4E52-896E-8AC499535777}" destId="{1170CB7A-36FA-4E6A-A8C0-A9B60F181981}" srcOrd="0" destOrd="0" presId="urn:microsoft.com/office/officeart/2009/3/layout/SnapshotPictureList"/>
    <dgm:cxn modelId="{3D13DA9B-7FEE-4D55-8C60-C02911E99225}" type="presParOf" srcId="{483B142C-4507-4E52-896E-8AC499535777}" destId="{53CAED8C-20C2-4C93-8CBC-4015446F7FD5}" srcOrd="1" destOrd="0" presId="urn:microsoft.com/office/officeart/2009/3/layout/SnapshotPictureList"/>
    <dgm:cxn modelId="{7E501494-6ADB-41A0-8FE3-F745C2F86627}" type="presParOf" srcId="{483B142C-4507-4E52-896E-8AC499535777}" destId="{3AC6893A-1C63-40EC-A3E8-C482F1401CCF}" srcOrd="2" destOrd="0" presId="urn:microsoft.com/office/officeart/2009/3/layout/SnapshotPictureList"/>
    <dgm:cxn modelId="{04C68829-95F2-4D6B-B921-42B606FE2BDF}" type="presParOf" srcId="{483B142C-4507-4E52-896E-8AC499535777}" destId="{19099DC6-1779-40C2-B447-A96B1F115819}" srcOrd="3" destOrd="0" presId="urn:microsoft.com/office/officeart/2009/3/layout/SnapshotPictureList"/>
    <dgm:cxn modelId="{43D2C1F0-6A8A-4F39-9F5A-F2916F0AD06F}" type="presParOf" srcId="{483B142C-4507-4E52-896E-8AC499535777}" destId="{E21BBFAC-0002-4FD3-BFDA-DD054E19C77F}" srcOrd="4" destOrd="0" presId="urn:microsoft.com/office/officeart/2009/3/layout/SnapshotPictur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111172B3-96FC-42D7-8854-6952B90A6182}" type="doc">
      <dgm:prSet loTypeId="urn:microsoft.com/office/officeart/2005/8/layout/vList3#3" loCatId="list" qsTypeId="urn:microsoft.com/office/officeart/2005/8/quickstyle/3d7" qsCatId="3D" csTypeId="urn:microsoft.com/office/officeart/2005/8/colors/accent1_2" csCatId="accent1" phldr="1"/>
      <dgm:spPr/>
      <dgm:t>
        <a:bodyPr/>
        <a:lstStyle/>
        <a:p>
          <a:endParaRPr lang="tr-TR"/>
        </a:p>
      </dgm:t>
    </dgm:pt>
    <dgm:pt modelId="{BA52A869-C545-4092-AD85-9C91FF5B0FD1}">
      <dgm:prSet phldrT="[Metin]" custT="1"/>
      <dgm:spPr>
        <a:xfrm rot="10800000">
          <a:off x="1460032" y="158587"/>
          <a:ext cx="6061292" cy="2511007"/>
        </a:xfrm>
      </dgm:spPr>
      <dgm:t>
        <a:bodyPr/>
        <a:lstStyle/>
        <a:p>
          <a:pPr algn="just">
            <a:lnSpc>
              <a:spcPct val="100000"/>
            </a:lnSpc>
          </a:pPr>
          <a:r>
            <a:rPr lang="tr-TR" sz="1400" dirty="0">
              <a:latin typeface="Franklin Gothic Book (Gövde)"/>
            </a:rPr>
            <a:t>2023 yılı başından bu yana Halk Eğitimleri; Güney Kadın Kültür Evi , Sinanpaşa Kadın Kültür Evi ve tüm ilçe genelinde ihtiyaçlar doğrultusunda İlçe Sağlık Müdürlüğümüzce verilmektedir.</a:t>
          </a:r>
          <a:endParaRPr lang="tr-TR" sz="1400" u="none" dirty="0">
            <a:latin typeface="Franklin Gothic Book (Gövde)"/>
            <a:ea typeface="+mn-ea"/>
            <a:cs typeface="+mn-cs"/>
          </a:endParaRPr>
        </a:p>
      </dgm:t>
    </dgm:pt>
    <dgm:pt modelId="{BAA7C680-D852-4F74-81F5-906A27944FA8}" type="parTrans" cxnId="{F6BC0516-7F21-4A4E-AA8D-D5F8C4F0FAE7}">
      <dgm:prSet/>
      <dgm:spPr/>
      <dgm:t>
        <a:bodyPr/>
        <a:lstStyle/>
        <a:p>
          <a:endParaRPr lang="tr-TR"/>
        </a:p>
      </dgm:t>
    </dgm:pt>
    <dgm:pt modelId="{7F0A372D-CC7A-4F65-9F6F-4342922D2108}" type="sibTrans" cxnId="{F6BC0516-7F21-4A4E-AA8D-D5F8C4F0FAE7}">
      <dgm:prSet/>
      <dgm:spPr/>
      <dgm:t>
        <a:bodyPr/>
        <a:lstStyle/>
        <a:p>
          <a:endParaRPr lang="tr-TR"/>
        </a:p>
      </dgm:t>
    </dgm:pt>
    <dgm:pt modelId="{539A1EAF-F277-44DB-8938-035EF0632199}" type="pres">
      <dgm:prSet presAssocID="{111172B3-96FC-42D7-8854-6952B90A6182}" presName="linearFlow" presStyleCnt="0">
        <dgm:presLayoutVars>
          <dgm:dir/>
          <dgm:resizeHandles val="exact"/>
        </dgm:presLayoutVars>
      </dgm:prSet>
      <dgm:spPr/>
    </dgm:pt>
    <dgm:pt modelId="{FADD82E6-ED5D-48DE-B255-93C6359CA183}" type="pres">
      <dgm:prSet presAssocID="{BA52A869-C545-4092-AD85-9C91FF5B0FD1}" presName="composite" presStyleCnt="0"/>
      <dgm:spPr/>
    </dgm:pt>
    <dgm:pt modelId="{1A95F49F-A34F-4950-BF1A-6425D6C939B4}" type="pres">
      <dgm:prSet presAssocID="{BA52A869-C545-4092-AD85-9C91FF5B0FD1}" presName="imgShp" presStyleLbl="fgImgPlace1" presStyleIdx="0" presStyleCnt="1" custScaleX="131396" custScaleY="173584" custLinFactNeighborX="-22133" custLinFactNeighborY="587"/>
      <dgm:spPr>
        <a:xfrm>
          <a:off x="228550" y="0"/>
          <a:ext cx="2238055" cy="2956639"/>
        </a:xfrm>
        <a:prstGeom prst="ellipse">
          <a:avLst/>
        </a:prstGeom>
        <a:blipFill>
          <a:blip xmlns:r="http://schemas.openxmlformats.org/officeDocument/2006/relationships" r:embed="rId1"/>
          <a:srcRect/>
          <a:stretch>
            <a:fillRect l="-29000" r="-29000"/>
          </a:stretch>
        </a:blipFill>
      </dgm:spPr>
    </dgm:pt>
    <dgm:pt modelId="{F6FE34AF-7645-4871-9ABC-8BEFE7BFA7D1}" type="pres">
      <dgm:prSet presAssocID="{BA52A869-C545-4092-AD85-9C91FF5B0FD1}" presName="txShp" presStyleLbl="node1" presStyleIdx="0" presStyleCnt="1" custScaleX="118169" custScaleY="147421" custLinFactNeighborX="5995" custLinFactNeighborY="-3836">
        <dgm:presLayoutVars>
          <dgm:bulletEnabled val="1"/>
        </dgm:presLayoutVars>
      </dgm:prSet>
      <dgm:spPr>
        <a:prstGeom prst="homePlate">
          <a:avLst/>
        </a:prstGeom>
      </dgm:spPr>
    </dgm:pt>
  </dgm:ptLst>
  <dgm:cxnLst>
    <dgm:cxn modelId="{F6BC0516-7F21-4A4E-AA8D-D5F8C4F0FAE7}" srcId="{111172B3-96FC-42D7-8854-6952B90A6182}" destId="{BA52A869-C545-4092-AD85-9C91FF5B0FD1}" srcOrd="0" destOrd="0" parTransId="{BAA7C680-D852-4F74-81F5-906A27944FA8}" sibTransId="{7F0A372D-CC7A-4F65-9F6F-4342922D2108}"/>
    <dgm:cxn modelId="{6F32781C-CA21-4C2E-85A6-4FA62CC9A6A6}" type="presOf" srcId="{BA52A869-C545-4092-AD85-9C91FF5B0FD1}" destId="{F6FE34AF-7645-4871-9ABC-8BEFE7BFA7D1}" srcOrd="0" destOrd="0" presId="urn:microsoft.com/office/officeart/2005/8/layout/vList3#3"/>
    <dgm:cxn modelId="{611DADEE-5B1C-45DC-BA81-8CE7291BB30A}" type="presOf" srcId="{111172B3-96FC-42D7-8854-6952B90A6182}" destId="{539A1EAF-F277-44DB-8938-035EF0632199}" srcOrd="0" destOrd="0" presId="urn:microsoft.com/office/officeart/2005/8/layout/vList3#3"/>
    <dgm:cxn modelId="{4870648B-F6C7-407D-B521-9B49E8E0EB7E}" type="presParOf" srcId="{539A1EAF-F277-44DB-8938-035EF0632199}" destId="{FADD82E6-ED5D-48DE-B255-93C6359CA183}" srcOrd="0" destOrd="0" presId="urn:microsoft.com/office/officeart/2005/8/layout/vList3#3"/>
    <dgm:cxn modelId="{CD9AA91A-43C2-473F-B420-FA515FC853A8}" type="presParOf" srcId="{FADD82E6-ED5D-48DE-B255-93C6359CA183}" destId="{1A95F49F-A34F-4950-BF1A-6425D6C939B4}" srcOrd="0" destOrd="0" presId="urn:microsoft.com/office/officeart/2005/8/layout/vList3#3"/>
    <dgm:cxn modelId="{03423593-27D3-4CDB-831C-59AB596DCF52}" type="presParOf" srcId="{FADD82E6-ED5D-48DE-B255-93C6359CA183}" destId="{F6FE34AF-7645-4871-9ABC-8BEFE7BFA7D1}" srcOrd="1" destOrd="0" presId="urn:microsoft.com/office/officeart/2005/8/layout/vList3#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E9828A7E-F37A-459B-BBEA-9733FBFAE7C2}" type="doc">
      <dgm:prSet loTypeId="urn:microsoft.com/office/officeart/2005/8/layout/vList3#5" loCatId="picture" qsTypeId="urn:microsoft.com/office/officeart/2005/8/quickstyle/simple3" qsCatId="simple" csTypeId="urn:microsoft.com/office/officeart/2005/8/colors/accent1_2" csCatId="accent1" phldr="1"/>
      <dgm:spPr/>
    </dgm:pt>
    <dgm:pt modelId="{8C55D2EF-78B7-4C70-AF3F-74327A78B737}">
      <dgm:prSet phldrT="[Metin]" custT="1"/>
      <dgm:spPr/>
      <dgm:t>
        <a:bodyPr/>
        <a:lstStyle/>
        <a:p>
          <a:pPr algn="just">
            <a:lnSpc>
              <a:spcPct val="100000"/>
            </a:lnSpc>
          </a:pPr>
          <a:r>
            <a:rPr lang="tr-TR" altLang="tr-TR" sz="1500" dirty="0">
              <a:latin typeface="Franklin Gothic Book (Gövde)"/>
              <a:cs typeface="Adobe Devanagari" panose="02040503050201020203" pitchFamily="18" charset="0"/>
            </a:rPr>
            <a:t>İlçemiz Sosyal Yardımlaşma ve Dayanışma Vakfı; Sincanlı Asliye Hukuk Mahkemesinin 25.07.1986 gün,  E: 1986/338, K: 1986/322 sayılı kararı ile kurulmuş olup, 13.08.1986 gün ve 19194 sayılı resmi gazetede yayımlanarak yürürlüğe girmiştir.</a:t>
          </a:r>
        </a:p>
        <a:p>
          <a:pPr algn="just">
            <a:lnSpc>
              <a:spcPct val="100000"/>
            </a:lnSpc>
          </a:pPr>
          <a:r>
            <a:rPr lang="tr-TR" altLang="tr-TR" sz="1500" dirty="0">
              <a:latin typeface="Franklin Gothic Book (Gövde)"/>
              <a:cs typeface="Adobe Devanagari" panose="02040503050201020203" pitchFamily="18" charset="0"/>
            </a:rPr>
            <a:t>Vakfımız Eylül 2014 tarihinden itibaren Hükümet Konağı ikinci katında hizmet vermektedir.</a:t>
          </a:r>
          <a:endParaRPr lang="tr-TR" sz="1500" dirty="0">
            <a:latin typeface="Franklin Gothic Book (Gövde)"/>
          </a:endParaRPr>
        </a:p>
      </dgm:t>
    </dgm:pt>
    <dgm:pt modelId="{643A5D84-30AA-41A6-921D-EF95EC14BC09}" type="parTrans" cxnId="{C5AB26ED-5761-4815-8AF9-9E9F9B0A4E25}">
      <dgm:prSet/>
      <dgm:spPr/>
      <dgm:t>
        <a:bodyPr/>
        <a:lstStyle/>
        <a:p>
          <a:endParaRPr lang="tr-TR"/>
        </a:p>
      </dgm:t>
    </dgm:pt>
    <dgm:pt modelId="{347FD6B4-DABD-451C-B15F-C22CD63D01FC}" type="sibTrans" cxnId="{C5AB26ED-5761-4815-8AF9-9E9F9B0A4E25}">
      <dgm:prSet/>
      <dgm:spPr/>
      <dgm:t>
        <a:bodyPr/>
        <a:lstStyle/>
        <a:p>
          <a:endParaRPr lang="tr-TR"/>
        </a:p>
      </dgm:t>
    </dgm:pt>
    <dgm:pt modelId="{6F56DCD1-524D-43D2-A7B2-D89A70D12C8C}">
      <dgm:prSet phldrT="[Metin]" custT="1"/>
      <dgm:spPr/>
      <dgm:t>
        <a:bodyPr/>
        <a:lstStyle/>
        <a:p>
          <a:pPr algn="just">
            <a:lnSpc>
              <a:spcPct val="100000"/>
            </a:lnSpc>
          </a:pPr>
          <a:r>
            <a:rPr lang="tr-TR" altLang="tr-TR" sz="1500">
              <a:latin typeface="Franklin Gothic Book (Gövde)"/>
              <a:cs typeface="Adobe Devanagari" panose="02040503050201020203" pitchFamily="18" charset="0"/>
            </a:rPr>
            <a:t>Vakfımıza DMO’dan bir adet 2012 model Ford Connect araç satın alınmış ve kullanılmaktadır.</a:t>
          </a:r>
          <a:endParaRPr lang="tr-TR" sz="1500" dirty="0">
            <a:latin typeface="Franklin Gothic Book (Gövde)"/>
            <a:cs typeface="Adobe Devanagari" panose="02040503050201020203" pitchFamily="18" charset="0"/>
          </a:endParaRPr>
        </a:p>
      </dgm:t>
    </dgm:pt>
    <dgm:pt modelId="{F05BD5D8-E3CE-4E66-BE84-050A8D23B3A4}" type="parTrans" cxnId="{8EA829F8-3B1F-4A97-B9F0-6C67DF44409C}">
      <dgm:prSet/>
      <dgm:spPr/>
      <dgm:t>
        <a:bodyPr/>
        <a:lstStyle/>
        <a:p>
          <a:endParaRPr lang="tr-TR"/>
        </a:p>
      </dgm:t>
    </dgm:pt>
    <dgm:pt modelId="{A7EEF4C9-DE6C-4334-80EF-D53068F23219}" type="sibTrans" cxnId="{8EA829F8-3B1F-4A97-B9F0-6C67DF44409C}">
      <dgm:prSet/>
      <dgm:spPr/>
      <dgm:t>
        <a:bodyPr/>
        <a:lstStyle/>
        <a:p>
          <a:endParaRPr lang="tr-TR"/>
        </a:p>
      </dgm:t>
    </dgm:pt>
    <dgm:pt modelId="{3CB87816-DC41-432B-B904-FD2B1AB703AC}">
      <dgm:prSet phldrT="[Metin]" custT="1"/>
      <dgm:spPr/>
      <dgm:t>
        <a:bodyPr/>
        <a:lstStyle/>
        <a:p>
          <a:pPr algn="just">
            <a:lnSpc>
              <a:spcPct val="100000"/>
            </a:lnSpc>
          </a:pPr>
          <a:r>
            <a:rPr lang="tr-TR" altLang="tr-TR" sz="1400" dirty="0">
              <a:latin typeface="Franklin Gothic Book (Gövde)"/>
              <a:cs typeface="Adobe Devanagari" panose="02040503050201020203" pitchFamily="18" charset="0"/>
            </a:rPr>
            <a:t>Sosyal Yardımlaşma ve Dayanışma Vakfında aktif olan dosyalar 2011 Aralık ayı içerisinde Bütünleşik Otomasyon sistemine girilmiş olup; 01.07.2024 tarihi itibariyle 8.383 başvuru dosyası düzenlenmiştir. Bu müracaatlardan yaklaşık  370 aile devamlı gıda, 360 aile yakacak ve nakdi yardımlardan faydalanmaktadır. </a:t>
          </a:r>
          <a:endParaRPr lang="tr-TR" sz="1400" dirty="0">
            <a:latin typeface="Franklin Gothic Book (Gövde)"/>
          </a:endParaRPr>
        </a:p>
      </dgm:t>
    </dgm:pt>
    <dgm:pt modelId="{293613B1-AED6-4FFA-83BD-EFB3E7EA774B}" type="parTrans" cxnId="{538BFF1D-ACDB-4827-B4C8-EC373025949E}">
      <dgm:prSet/>
      <dgm:spPr/>
      <dgm:t>
        <a:bodyPr/>
        <a:lstStyle/>
        <a:p>
          <a:endParaRPr lang="tr-TR"/>
        </a:p>
      </dgm:t>
    </dgm:pt>
    <dgm:pt modelId="{D5F63592-225F-4D94-A768-C0B8F993D995}" type="sibTrans" cxnId="{538BFF1D-ACDB-4827-B4C8-EC373025949E}">
      <dgm:prSet/>
      <dgm:spPr/>
      <dgm:t>
        <a:bodyPr/>
        <a:lstStyle/>
        <a:p>
          <a:endParaRPr lang="tr-TR"/>
        </a:p>
      </dgm:t>
    </dgm:pt>
    <dgm:pt modelId="{50AD841F-69D3-4439-8BF0-1F073B16333D}" type="pres">
      <dgm:prSet presAssocID="{E9828A7E-F37A-459B-BBEA-9733FBFAE7C2}" presName="linearFlow" presStyleCnt="0">
        <dgm:presLayoutVars>
          <dgm:dir/>
          <dgm:resizeHandles val="exact"/>
        </dgm:presLayoutVars>
      </dgm:prSet>
      <dgm:spPr/>
    </dgm:pt>
    <dgm:pt modelId="{15FC5D2A-508D-48F8-9C88-A851CEF76DA0}" type="pres">
      <dgm:prSet presAssocID="{8C55D2EF-78B7-4C70-AF3F-74327A78B737}" presName="composite" presStyleCnt="0"/>
      <dgm:spPr/>
    </dgm:pt>
    <dgm:pt modelId="{D1DB9A0D-AB01-49D9-9742-28A155A582B5}" type="pres">
      <dgm:prSet presAssocID="{8C55D2EF-78B7-4C70-AF3F-74327A78B737}" presName="imgShp" presStyleLbl="fgImgPlace1" presStyleIdx="0" presStyleCnt="3" custLinFactNeighborX="-19322" custLinFactNeighborY="3546"/>
      <dgm:spPr>
        <a:blipFill rotWithShape="1">
          <a:blip xmlns:r="http://schemas.openxmlformats.org/officeDocument/2006/relationships" r:embed="rId1" cstate="email"/>
          <a:stretch>
            <a:fillRect/>
          </a:stretch>
        </a:blipFill>
      </dgm:spPr>
    </dgm:pt>
    <dgm:pt modelId="{00D5C6A0-8F9D-4102-B733-65BF8A28604E}" type="pres">
      <dgm:prSet presAssocID="{8C55D2EF-78B7-4C70-AF3F-74327A78B737}" presName="txShp" presStyleLbl="node1" presStyleIdx="0" presStyleCnt="3" custScaleX="113782" custScaleY="130003" custLinFactNeighborX="6280" custLinFactNeighborY="9308">
        <dgm:presLayoutVars>
          <dgm:bulletEnabled val="1"/>
        </dgm:presLayoutVars>
      </dgm:prSet>
      <dgm:spPr/>
    </dgm:pt>
    <dgm:pt modelId="{D3DE3097-DE06-4642-90EC-89758E57A10F}" type="pres">
      <dgm:prSet presAssocID="{347FD6B4-DABD-451C-B15F-C22CD63D01FC}" presName="spacing" presStyleCnt="0"/>
      <dgm:spPr/>
    </dgm:pt>
    <dgm:pt modelId="{35980DAB-5F76-4ACC-9F37-6EFB9E0639FD}" type="pres">
      <dgm:prSet presAssocID="{6F56DCD1-524D-43D2-A7B2-D89A70D12C8C}" presName="composite" presStyleCnt="0"/>
      <dgm:spPr/>
    </dgm:pt>
    <dgm:pt modelId="{B919F8DC-42E2-4640-9D5F-EACA2DBB3010}" type="pres">
      <dgm:prSet presAssocID="{6F56DCD1-524D-43D2-A7B2-D89A70D12C8C}" presName="imgShp" presStyleLbl="fgImgPlace1" presStyleIdx="1" presStyleCnt="3" custLinFactNeighborX="-18161"/>
      <dgm:spPr>
        <a:blipFill rotWithShape="1">
          <a:blip xmlns:r="http://schemas.openxmlformats.org/officeDocument/2006/relationships" r:embed="rId2" cstate="email"/>
          <a:stretch>
            <a:fillRect/>
          </a:stretch>
        </a:blipFill>
      </dgm:spPr>
    </dgm:pt>
    <dgm:pt modelId="{15E37480-02EF-4950-BA68-049BA29992AE}" type="pres">
      <dgm:prSet presAssocID="{6F56DCD1-524D-43D2-A7B2-D89A70D12C8C}" presName="txShp" presStyleLbl="node1" presStyleIdx="1" presStyleCnt="3" custScaleX="113778" custLinFactNeighborX="6159">
        <dgm:presLayoutVars>
          <dgm:bulletEnabled val="1"/>
        </dgm:presLayoutVars>
      </dgm:prSet>
      <dgm:spPr/>
    </dgm:pt>
    <dgm:pt modelId="{7F23BB83-D315-4B2C-8CA4-506613A1AEAD}" type="pres">
      <dgm:prSet presAssocID="{A7EEF4C9-DE6C-4334-80EF-D53068F23219}" presName="spacing" presStyleCnt="0"/>
      <dgm:spPr/>
    </dgm:pt>
    <dgm:pt modelId="{3B97E69F-BEA7-4C13-86DA-0D9CFC0A60FD}" type="pres">
      <dgm:prSet presAssocID="{3CB87816-DC41-432B-B904-FD2B1AB703AC}" presName="composite" presStyleCnt="0"/>
      <dgm:spPr/>
    </dgm:pt>
    <dgm:pt modelId="{6A5A598C-B86E-4F63-8635-4ACE8DDB7944}" type="pres">
      <dgm:prSet presAssocID="{3CB87816-DC41-432B-B904-FD2B1AB703AC}" presName="imgShp" presStyleLbl="fgImgPlace1" presStyleIdx="2" presStyleCnt="3" custScaleX="100122" custScaleY="100004" custLinFactNeighborX="-8916" custLinFactNeighborY="-8565"/>
      <dgm:spPr>
        <a:blipFill rotWithShape="1">
          <a:blip xmlns:r="http://schemas.openxmlformats.org/officeDocument/2006/relationships" r:embed="rId1" cstate="email"/>
          <a:stretch>
            <a:fillRect/>
          </a:stretch>
        </a:blipFill>
      </dgm:spPr>
    </dgm:pt>
    <dgm:pt modelId="{8B2511F1-BABF-4299-86CA-C1B8BCD3B1FE}" type="pres">
      <dgm:prSet presAssocID="{3CB87816-DC41-432B-B904-FD2B1AB703AC}" presName="txShp" presStyleLbl="node1" presStyleIdx="2" presStyleCnt="3" custScaleX="113778" custScaleY="96638" custLinFactNeighborX="6086" custLinFactNeighborY="-12890">
        <dgm:presLayoutVars>
          <dgm:bulletEnabled val="1"/>
        </dgm:presLayoutVars>
      </dgm:prSet>
      <dgm:spPr/>
    </dgm:pt>
  </dgm:ptLst>
  <dgm:cxnLst>
    <dgm:cxn modelId="{E1034B00-7022-42FB-A2DC-F52DCAC08C7E}" type="presOf" srcId="{E9828A7E-F37A-459B-BBEA-9733FBFAE7C2}" destId="{50AD841F-69D3-4439-8BF0-1F073B16333D}" srcOrd="0" destOrd="0" presId="urn:microsoft.com/office/officeart/2005/8/layout/vList3#5"/>
    <dgm:cxn modelId="{538BFF1D-ACDB-4827-B4C8-EC373025949E}" srcId="{E9828A7E-F37A-459B-BBEA-9733FBFAE7C2}" destId="{3CB87816-DC41-432B-B904-FD2B1AB703AC}" srcOrd="2" destOrd="0" parTransId="{293613B1-AED6-4FFA-83BD-EFB3E7EA774B}" sibTransId="{D5F63592-225F-4D94-A768-C0B8F993D995}"/>
    <dgm:cxn modelId="{2C93CD56-E0DD-4B96-82F0-FC73408D05AA}" type="presOf" srcId="{6F56DCD1-524D-43D2-A7B2-D89A70D12C8C}" destId="{15E37480-02EF-4950-BA68-049BA29992AE}" srcOrd="0" destOrd="0" presId="urn:microsoft.com/office/officeart/2005/8/layout/vList3#5"/>
    <dgm:cxn modelId="{144A3C93-F94E-46CA-BEB7-D64C2532F8AA}" type="presOf" srcId="{3CB87816-DC41-432B-B904-FD2B1AB703AC}" destId="{8B2511F1-BABF-4299-86CA-C1B8BCD3B1FE}" srcOrd="0" destOrd="0" presId="urn:microsoft.com/office/officeart/2005/8/layout/vList3#5"/>
    <dgm:cxn modelId="{C40CBCA2-1FBF-4281-83B6-B20EB8168CFC}" type="presOf" srcId="{8C55D2EF-78B7-4C70-AF3F-74327A78B737}" destId="{00D5C6A0-8F9D-4102-B733-65BF8A28604E}" srcOrd="0" destOrd="0" presId="urn:microsoft.com/office/officeart/2005/8/layout/vList3#5"/>
    <dgm:cxn modelId="{C5AB26ED-5761-4815-8AF9-9E9F9B0A4E25}" srcId="{E9828A7E-F37A-459B-BBEA-9733FBFAE7C2}" destId="{8C55D2EF-78B7-4C70-AF3F-74327A78B737}" srcOrd="0" destOrd="0" parTransId="{643A5D84-30AA-41A6-921D-EF95EC14BC09}" sibTransId="{347FD6B4-DABD-451C-B15F-C22CD63D01FC}"/>
    <dgm:cxn modelId="{8EA829F8-3B1F-4A97-B9F0-6C67DF44409C}" srcId="{E9828A7E-F37A-459B-BBEA-9733FBFAE7C2}" destId="{6F56DCD1-524D-43D2-A7B2-D89A70D12C8C}" srcOrd="1" destOrd="0" parTransId="{F05BD5D8-E3CE-4E66-BE84-050A8D23B3A4}" sibTransId="{A7EEF4C9-DE6C-4334-80EF-D53068F23219}"/>
    <dgm:cxn modelId="{0AAF6F68-2795-466B-8DC5-D2C2AB9CC878}" type="presParOf" srcId="{50AD841F-69D3-4439-8BF0-1F073B16333D}" destId="{15FC5D2A-508D-48F8-9C88-A851CEF76DA0}" srcOrd="0" destOrd="0" presId="urn:microsoft.com/office/officeart/2005/8/layout/vList3#5"/>
    <dgm:cxn modelId="{2B2E7536-D843-4A53-ACC5-99740EC04115}" type="presParOf" srcId="{15FC5D2A-508D-48F8-9C88-A851CEF76DA0}" destId="{D1DB9A0D-AB01-49D9-9742-28A155A582B5}" srcOrd="0" destOrd="0" presId="urn:microsoft.com/office/officeart/2005/8/layout/vList3#5"/>
    <dgm:cxn modelId="{89428BF4-76C0-49BC-AF4D-20D7CE2A2D40}" type="presParOf" srcId="{15FC5D2A-508D-48F8-9C88-A851CEF76DA0}" destId="{00D5C6A0-8F9D-4102-B733-65BF8A28604E}" srcOrd="1" destOrd="0" presId="urn:microsoft.com/office/officeart/2005/8/layout/vList3#5"/>
    <dgm:cxn modelId="{3FC48B5F-FA87-45CF-A613-7867A49A44ED}" type="presParOf" srcId="{50AD841F-69D3-4439-8BF0-1F073B16333D}" destId="{D3DE3097-DE06-4642-90EC-89758E57A10F}" srcOrd="1" destOrd="0" presId="urn:microsoft.com/office/officeart/2005/8/layout/vList3#5"/>
    <dgm:cxn modelId="{5021FB5B-AA33-4F41-91C5-04C55600477D}" type="presParOf" srcId="{50AD841F-69D3-4439-8BF0-1F073B16333D}" destId="{35980DAB-5F76-4ACC-9F37-6EFB9E0639FD}" srcOrd="2" destOrd="0" presId="urn:microsoft.com/office/officeart/2005/8/layout/vList3#5"/>
    <dgm:cxn modelId="{199B642B-13CE-4E85-AAB0-42CED7C9C735}" type="presParOf" srcId="{35980DAB-5F76-4ACC-9F37-6EFB9E0639FD}" destId="{B919F8DC-42E2-4640-9D5F-EACA2DBB3010}" srcOrd="0" destOrd="0" presId="urn:microsoft.com/office/officeart/2005/8/layout/vList3#5"/>
    <dgm:cxn modelId="{8C104DDC-3943-4F10-A91F-20F1AECA06D0}" type="presParOf" srcId="{35980DAB-5F76-4ACC-9F37-6EFB9E0639FD}" destId="{15E37480-02EF-4950-BA68-049BA29992AE}" srcOrd="1" destOrd="0" presId="urn:microsoft.com/office/officeart/2005/8/layout/vList3#5"/>
    <dgm:cxn modelId="{294D1017-7475-42EE-B2A1-8B94F75CEC32}" type="presParOf" srcId="{50AD841F-69D3-4439-8BF0-1F073B16333D}" destId="{7F23BB83-D315-4B2C-8CA4-506613A1AEAD}" srcOrd="3" destOrd="0" presId="urn:microsoft.com/office/officeart/2005/8/layout/vList3#5"/>
    <dgm:cxn modelId="{7C7FA556-C9DF-403B-8AEB-179C5DF61B80}" type="presParOf" srcId="{50AD841F-69D3-4439-8BF0-1F073B16333D}" destId="{3B97E69F-BEA7-4C13-86DA-0D9CFC0A60FD}" srcOrd="4" destOrd="0" presId="urn:microsoft.com/office/officeart/2005/8/layout/vList3#5"/>
    <dgm:cxn modelId="{B5B94F6E-AA89-4965-B9D7-4FED6B83107F}" type="presParOf" srcId="{3B97E69F-BEA7-4C13-86DA-0D9CFC0A60FD}" destId="{6A5A598C-B86E-4F63-8635-4ACE8DDB7944}" srcOrd="0" destOrd="0" presId="urn:microsoft.com/office/officeart/2005/8/layout/vList3#5"/>
    <dgm:cxn modelId="{DD804CD2-5546-425E-8AC3-35AC941F3931}" type="presParOf" srcId="{3B97E69F-BEA7-4C13-86DA-0D9CFC0A60FD}" destId="{8B2511F1-BABF-4299-86CA-C1B8BCD3B1FE}" srcOrd="1" destOrd="0" presId="urn:microsoft.com/office/officeart/2005/8/layout/vList3#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F78295C3-5D8E-49F5-90E3-CB63EE8C5D11}" type="doc">
      <dgm:prSet loTypeId="urn:microsoft.com/office/officeart/2008/layout/AscendingPictureAccentProcess" loCatId="picture" qsTypeId="urn:microsoft.com/office/officeart/2005/8/quickstyle/3d7" qsCatId="3D" csTypeId="urn:microsoft.com/office/officeart/2005/8/colors/accent0_1" csCatId="mainScheme" phldr="1"/>
      <dgm:spPr/>
      <dgm:t>
        <a:bodyPr/>
        <a:lstStyle/>
        <a:p>
          <a:endParaRPr lang="tr-TR"/>
        </a:p>
      </dgm:t>
    </dgm:pt>
    <dgm:pt modelId="{05322B05-D8AA-4FEB-9F05-63822BC7513C}">
      <dgm:prSet phldrT="[Metin]" custT="1"/>
      <dgm:spPr/>
      <dgm:t>
        <a:bodyPr/>
        <a:lstStyle/>
        <a:p>
          <a:pPr algn="just">
            <a:lnSpc>
              <a:spcPct val="100000"/>
            </a:lnSpc>
          </a:pPr>
          <a:r>
            <a:rPr lang="tr-TR" altLang="tr-TR" sz="1600" dirty="0">
              <a:latin typeface="Franklin Gothic Book (Gövde)"/>
              <a:cs typeface="Adobe Devanagari" panose="02040503050201020203" pitchFamily="18" charset="0"/>
            </a:rPr>
            <a:t>01.01.2012 tarihinde başlayan Genel Sağlık Sigortası Gelir Testi Uygulaması kapsamında Vakfımıza toplam 8.225 müracaat alınarak sonuçlandırılmış ve SGK’ya iletilmiştir.</a:t>
          </a:r>
          <a:endParaRPr lang="tr-TR" sz="1600" dirty="0">
            <a:latin typeface="Franklin Gothic Book (Gövde)"/>
            <a:cs typeface="Adobe Devanagari" panose="02040503050201020203" pitchFamily="18" charset="0"/>
          </a:endParaRPr>
        </a:p>
      </dgm:t>
    </dgm:pt>
    <dgm:pt modelId="{6D20FBEC-9466-475E-9A52-514DE4436B4B}" type="parTrans" cxnId="{53061022-E65A-4153-B80A-E8B659A3CCF5}">
      <dgm:prSet/>
      <dgm:spPr/>
      <dgm:t>
        <a:bodyPr/>
        <a:lstStyle/>
        <a:p>
          <a:endParaRPr lang="tr-TR"/>
        </a:p>
      </dgm:t>
    </dgm:pt>
    <dgm:pt modelId="{4AE6F5AA-5C33-4084-A896-4427D0E4D505}" type="sibTrans" cxnId="{53061022-E65A-4153-B80A-E8B659A3CCF5}">
      <dgm:prSet/>
      <dgm:spPr>
        <a:blipFill rotWithShape="1">
          <a:blip xmlns:r="http://schemas.openxmlformats.org/officeDocument/2006/relationships" r:embed="rId1" cstate="email"/>
          <a:stretch>
            <a:fillRect/>
          </a:stretch>
        </a:blipFill>
      </dgm:spPr>
      <dgm:t>
        <a:bodyPr/>
        <a:lstStyle/>
        <a:p>
          <a:endParaRPr lang="tr-TR"/>
        </a:p>
      </dgm:t>
    </dgm:pt>
    <dgm:pt modelId="{0E9BFE2D-FB40-4573-81E5-63A4758D9E89}" type="pres">
      <dgm:prSet presAssocID="{F78295C3-5D8E-49F5-90E3-CB63EE8C5D11}" presName="Name0" presStyleCnt="0">
        <dgm:presLayoutVars>
          <dgm:chMax val="7"/>
          <dgm:chPref val="7"/>
          <dgm:dir/>
        </dgm:presLayoutVars>
      </dgm:prSet>
      <dgm:spPr/>
    </dgm:pt>
    <dgm:pt modelId="{B46E10BB-2BD9-4BDC-A973-2100FD2CD157}" type="pres">
      <dgm:prSet presAssocID="{05322B05-D8AA-4FEB-9F05-63822BC7513C}" presName="parTx1" presStyleLbl="node1" presStyleIdx="0" presStyleCnt="1" custScaleY="141206" custLinFactNeighborX="6149" custLinFactNeighborY="-59052"/>
      <dgm:spPr/>
    </dgm:pt>
    <dgm:pt modelId="{A18C39A2-E12A-46BD-8764-5F6576F4BE26}" type="pres">
      <dgm:prSet presAssocID="{4AE6F5AA-5C33-4084-A896-4427D0E4D505}" presName="picture1" presStyleCnt="0"/>
      <dgm:spPr/>
    </dgm:pt>
    <dgm:pt modelId="{17B59C96-66DA-4BEA-8891-447435098DF4}" type="pres">
      <dgm:prSet presAssocID="{4AE6F5AA-5C33-4084-A896-4427D0E4D505}" presName="imageRepeatNode" presStyleLbl="fgImgPlace1" presStyleIdx="0" presStyleCnt="1" custScaleX="90974" custScaleY="128910" custLinFactNeighborX="-21453" custLinFactNeighborY="-9552"/>
      <dgm:spPr/>
    </dgm:pt>
  </dgm:ptLst>
  <dgm:cxnLst>
    <dgm:cxn modelId="{12E7D70C-ACA3-47EC-9A7A-B9EBDA5583F3}" type="presOf" srcId="{05322B05-D8AA-4FEB-9F05-63822BC7513C}" destId="{B46E10BB-2BD9-4BDC-A973-2100FD2CD157}" srcOrd="0" destOrd="0" presId="urn:microsoft.com/office/officeart/2008/layout/AscendingPictureAccentProcess"/>
    <dgm:cxn modelId="{53061022-E65A-4153-B80A-E8B659A3CCF5}" srcId="{F78295C3-5D8E-49F5-90E3-CB63EE8C5D11}" destId="{05322B05-D8AA-4FEB-9F05-63822BC7513C}" srcOrd="0" destOrd="0" parTransId="{6D20FBEC-9466-475E-9A52-514DE4436B4B}" sibTransId="{4AE6F5AA-5C33-4084-A896-4427D0E4D505}"/>
    <dgm:cxn modelId="{69EC3F71-A31F-45C8-9B78-6D3A695F3FFE}" type="presOf" srcId="{4AE6F5AA-5C33-4084-A896-4427D0E4D505}" destId="{17B59C96-66DA-4BEA-8891-447435098DF4}" srcOrd="0" destOrd="0" presId="urn:microsoft.com/office/officeart/2008/layout/AscendingPictureAccentProcess"/>
    <dgm:cxn modelId="{12D0B9AD-3E52-4716-98DD-44CBE00AF3DF}" type="presOf" srcId="{F78295C3-5D8E-49F5-90E3-CB63EE8C5D11}" destId="{0E9BFE2D-FB40-4573-81E5-63A4758D9E89}" srcOrd="0" destOrd="0" presId="urn:microsoft.com/office/officeart/2008/layout/AscendingPictureAccentProcess"/>
    <dgm:cxn modelId="{651B9835-2682-4772-93D3-50598E52F101}" type="presParOf" srcId="{0E9BFE2D-FB40-4573-81E5-63A4758D9E89}" destId="{B46E10BB-2BD9-4BDC-A973-2100FD2CD157}" srcOrd="0" destOrd="0" presId="urn:microsoft.com/office/officeart/2008/layout/AscendingPictureAccentProcess"/>
    <dgm:cxn modelId="{FB3F6DC8-D0FB-42DF-AC0B-EAAD359F286A}" type="presParOf" srcId="{0E9BFE2D-FB40-4573-81E5-63A4758D9E89}" destId="{A18C39A2-E12A-46BD-8764-5F6576F4BE26}" srcOrd="1" destOrd="0" presId="urn:microsoft.com/office/officeart/2008/layout/AscendingPictureAccentProcess"/>
    <dgm:cxn modelId="{D011F4E8-EF0F-4EF2-8B30-B8454E89100F}" type="presParOf" srcId="{A18C39A2-E12A-46BD-8764-5F6576F4BE26}" destId="{17B59C96-66DA-4BEA-8891-447435098DF4}" srcOrd="0" destOrd="0" presId="urn:microsoft.com/office/officeart/2008/layout/AscendingPictureAccent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90D260F2-D669-4CF2-84D1-A15F2117E61D}" type="doc">
      <dgm:prSet loTypeId="urn:microsoft.com/office/officeart/2009/layout/ReverseList" loCatId="relationship" qsTypeId="urn:microsoft.com/office/officeart/2005/8/quickstyle/3d1" qsCatId="3D" csTypeId="urn:microsoft.com/office/officeart/2005/8/colors/accent1_2" csCatId="accent1" phldr="1"/>
      <dgm:spPr/>
      <dgm:t>
        <a:bodyPr/>
        <a:lstStyle/>
        <a:p>
          <a:endParaRPr lang="tr-TR"/>
        </a:p>
      </dgm:t>
    </dgm:pt>
    <dgm:pt modelId="{619B0060-5A8E-4778-89EF-94A8843D5091}">
      <dgm:prSet phldrT="[Metin]" custT="1"/>
      <dgm:spPr/>
      <dgm:t>
        <a:bodyPr/>
        <a:lstStyle/>
        <a:p>
          <a:pPr algn="just">
            <a:lnSpc>
              <a:spcPct val="100000"/>
            </a:lnSpc>
          </a:pPr>
          <a:r>
            <a:rPr lang="tr-TR" altLang="tr-TR" sz="1400" dirty="0">
              <a:solidFill>
                <a:schemeClr val="accent2"/>
              </a:solidFill>
              <a:latin typeface="Franklin Gothic Book (Gövde)"/>
              <a:cs typeface="Adobe Devanagari" panose="02040503050201020203" pitchFamily="18" charset="0"/>
            </a:rPr>
            <a:t>MUHTAÇ ASKER AİLESİ YARDIMI</a:t>
          </a:r>
          <a:endParaRPr lang="tr-TR" altLang="tr-TR" sz="1400" dirty="0">
            <a:solidFill>
              <a:schemeClr val="accent2"/>
            </a:solidFill>
            <a:latin typeface="Franklin Gothic Book (Gövde)"/>
            <a:ea typeface="FangSong" panose="02010609060101010101" pitchFamily="49" charset="-122"/>
            <a:cs typeface="Adobe Devanagari" panose="02040503050201020203" pitchFamily="18" charset="0"/>
          </a:endParaRPr>
        </a:p>
        <a:p>
          <a:pPr algn="just">
            <a:lnSpc>
              <a:spcPct val="100000"/>
            </a:lnSpc>
          </a:pPr>
          <a:r>
            <a:rPr lang="tr-TR" altLang="tr-TR" sz="1400" dirty="0">
              <a:latin typeface="Franklin Gothic Book (Gövde)"/>
              <a:ea typeface="FangSong" panose="02010609060101010101" pitchFamily="49" charset="-122"/>
              <a:cs typeface="Adobe Devanagari" panose="02040503050201020203" pitchFamily="18" charset="0"/>
            </a:rPr>
            <a:t>Eşi veya çocuğu askere gittiğinde ihtiyaç sahibi olan evli askerin eşine, bekar askerin annesine, annesi yoksa babasına aylık 800 ₺ yardım yapılmaktadır. Bu kapsamda ilçemizde 1 aile yardım almaktadır. </a:t>
          </a:r>
          <a:endParaRPr lang="tr-TR" sz="1400" dirty="0">
            <a:latin typeface="Franklin Gothic Book (Gövde)"/>
            <a:cs typeface="Adobe Devanagari" panose="02040503050201020203" pitchFamily="18" charset="0"/>
          </a:endParaRPr>
        </a:p>
      </dgm:t>
    </dgm:pt>
    <dgm:pt modelId="{31543C85-33CC-4EDA-AEE7-C24EC1EDEAB4}" type="parTrans" cxnId="{06E15860-F18D-4301-926A-133D980E5087}">
      <dgm:prSet/>
      <dgm:spPr/>
      <dgm:t>
        <a:bodyPr/>
        <a:lstStyle/>
        <a:p>
          <a:endParaRPr lang="tr-TR"/>
        </a:p>
      </dgm:t>
    </dgm:pt>
    <dgm:pt modelId="{B86CF4D7-DFD7-4E5E-A3F8-1676D08B65D8}" type="sibTrans" cxnId="{06E15860-F18D-4301-926A-133D980E5087}">
      <dgm:prSet/>
      <dgm:spPr/>
      <dgm:t>
        <a:bodyPr/>
        <a:lstStyle/>
        <a:p>
          <a:endParaRPr lang="tr-TR"/>
        </a:p>
      </dgm:t>
    </dgm:pt>
    <dgm:pt modelId="{F7B2A04E-D528-4CB7-BD22-C195ABEE087C}">
      <dgm:prSet phldrT="[Metin]" custT="1"/>
      <dgm:spPr/>
      <dgm:t>
        <a:bodyPr/>
        <a:lstStyle/>
        <a:p>
          <a:pPr algn="just">
            <a:lnSpc>
              <a:spcPct val="100000"/>
            </a:lnSpc>
          </a:pPr>
          <a:r>
            <a:rPr lang="tr-TR" sz="1400" dirty="0">
              <a:solidFill>
                <a:schemeClr val="accent2"/>
              </a:solidFill>
              <a:latin typeface="Franklin Gothic Book (Gövde)"/>
              <a:cs typeface="Adobe Devanagari" panose="02040503050201020203" pitchFamily="18" charset="0"/>
            </a:rPr>
            <a:t>ASKER ÇOCUĞU YARDIM PROGRAMI </a:t>
          </a:r>
          <a:endParaRPr lang="tr-TR" altLang="tr-TR" sz="1400" dirty="0">
            <a:solidFill>
              <a:schemeClr val="accent2"/>
            </a:solidFill>
            <a:effectLst>
              <a:outerShdw blurRad="38100" dist="38100" dir="2700000" algn="tl">
                <a:srgbClr val="FFFFFF"/>
              </a:outerShdw>
            </a:effectLst>
            <a:latin typeface="Franklin Gothic Book (Gövde)"/>
            <a:cs typeface="Adobe Devanagari" panose="02040503050201020203" pitchFamily="18" charset="0"/>
          </a:endParaRPr>
        </a:p>
        <a:p>
          <a:pPr algn="just">
            <a:lnSpc>
              <a:spcPct val="100000"/>
            </a:lnSpc>
          </a:pPr>
          <a:r>
            <a:rPr lang="tr-TR" altLang="tr-TR" sz="1400" dirty="0">
              <a:effectLst>
                <a:outerShdw blurRad="38100" dist="38100" dir="2700000" algn="tl">
                  <a:srgbClr val="FFFFFF"/>
                </a:outerShdw>
              </a:effectLst>
              <a:latin typeface="Franklin Gothic Book (Gövde)"/>
              <a:cs typeface="Adobe Devanagari" panose="02040503050201020203" pitchFamily="18" charset="0"/>
            </a:rPr>
            <a:t>2015 Mayıs ayında uygulamaya konulan </a:t>
          </a:r>
          <a:r>
            <a:rPr lang="tr-TR" altLang="tr-TR" sz="1400" dirty="0">
              <a:latin typeface="Franklin Gothic Book (Gövde)"/>
              <a:cs typeface="Adobe Devanagari" panose="02040503050201020203" pitchFamily="18" charset="0"/>
            </a:rPr>
            <a:t>Asker</a:t>
          </a:r>
          <a:r>
            <a:rPr lang="tr-TR" altLang="tr-TR" sz="1400" dirty="0">
              <a:effectLst>
                <a:outerShdw blurRad="38100" dist="38100" dir="2700000" algn="tl">
                  <a:srgbClr val="FFFFFF"/>
                </a:outerShdw>
              </a:effectLst>
              <a:latin typeface="Franklin Gothic Book (Gövde)"/>
              <a:cs typeface="Adobe Devanagari" panose="02040503050201020203" pitchFamily="18" charset="0"/>
            </a:rPr>
            <a:t> Çocuğu yardım programında  şartları sağlayan hak sahibi kişiye aylık 350 ₺ olmak üzere her iki ayda bir düzenli nakdi ödeme yapılmaktadır. Bu kapsamda ilçemizde fayda sahibi çocuk bulunmamaktadır.</a:t>
          </a:r>
          <a:endParaRPr lang="tr-TR" sz="1400" dirty="0">
            <a:latin typeface="Franklin Gothic Book (Gövde)"/>
            <a:cs typeface="Adobe Devanagari" panose="02040503050201020203" pitchFamily="18" charset="0"/>
          </a:endParaRPr>
        </a:p>
      </dgm:t>
    </dgm:pt>
    <dgm:pt modelId="{1B8368F1-FE22-4B81-AC50-E4A24DF2D595}" type="parTrans" cxnId="{D3DA2E0A-2643-4214-A0B5-EE3ED1F0305B}">
      <dgm:prSet/>
      <dgm:spPr/>
      <dgm:t>
        <a:bodyPr/>
        <a:lstStyle/>
        <a:p>
          <a:endParaRPr lang="tr-TR"/>
        </a:p>
      </dgm:t>
    </dgm:pt>
    <dgm:pt modelId="{4DF8ECCE-C16D-47F6-95E1-CEB278F9E4D7}" type="sibTrans" cxnId="{D3DA2E0A-2643-4214-A0B5-EE3ED1F0305B}">
      <dgm:prSet/>
      <dgm:spPr/>
      <dgm:t>
        <a:bodyPr/>
        <a:lstStyle/>
        <a:p>
          <a:endParaRPr lang="tr-TR"/>
        </a:p>
      </dgm:t>
    </dgm:pt>
    <dgm:pt modelId="{86B25628-FDF6-4401-8B6D-DF2B64F763B5}" type="pres">
      <dgm:prSet presAssocID="{90D260F2-D669-4CF2-84D1-A15F2117E61D}" presName="Name0" presStyleCnt="0">
        <dgm:presLayoutVars>
          <dgm:chMax val="2"/>
          <dgm:chPref val="2"/>
          <dgm:animLvl val="lvl"/>
        </dgm:presLayoutVars>
      </dgm:prSet>
      <dgm:spPr/>
    </dgm:pt>
    <dgm:pt modelId="{B252DCC8-380C-47B5-A2F0-E00A615B6557}" type="pres">
      <dgm:prSet presAssocID="{90D260F2-D669-4CF2-84D1-A15F2117E61D}" presName="LeftText" presStyleLbl="revTx" presStyleIdx="0" presStyleCnt="0">
        <dgm:presLayoutVars>
          <dgm:bulletEnabled val="1"/>
        </dgm:presLayoutVars>
      </dgm:prSet>
      <dgm:spPr/>
    </dgm:pt>
    <dgm:pt modelId="{3D060B6C-BF40-4D6A-AC1C-3A45291121D4}" type="pres">
      <dgm:prSet presAssocID="{90D260F2-D669-4CF2-84D1-A15F2117E61D}" presName="LeftNode" presStyleLbl="bgImgPlace1" presStyleIdx="0" presStyleCnt="2" custScaleX="206524" custLinFactNeighborX="-36467" custLinFactNeighborY="3660">
        <dgm:presLayoutVars>
          <dgm:chMax val="2"/>
          <dgm:chPref val="2"/>
        </dgm:presLayoutVars>
      </dgm:prSet>
      <dgm:spPr/>
    </dgm:pt>
    <dgm:pt modelId="{2850B0DA-9E03-4FCB-BB8C-B3CA036717A3}" type="pres">
      <dgm:prSet presAssocID="{90D260F2-D669-4CF2-84D1-A15F2117E61D}" presName="RightText" presStyleLbl="revTx" presStyleIdx="0" presStyleCnt="0">
        <dgm:presLayoutVars>
          <dgm:bulletEnabled val="1"/>
        </dgm:presLayoutVars>
      </dgm:prSet>
      <dgm:spPr/>
    </dgm:pt>
    <dgm:pt modelId="{C88D3A3C-9362-4575-B572-E17C38213445}" type="pres">
      <dgm:prSet presAssocID="{90D260F2-D669-4CF2-84D1-A15F2117E61D}" presName="RightNode" presStyleLbl="bgImgPlace1" presStyleIdx="1" presStyleCnt="2" custScaleX="201989" custLinFactNeighborX="65228" custLinFactNeighborY="4141">
        <dgm:presLayoutVars>
          <dgm:chMax val="0"/>
          <dgm:chPref val="0"/>
        </dgm:presLayoutVars>
      </dgm:prSet>
      <dgm:spPr/>
    </dgm:pt>
    <dgm:pt modelId="{C58656F5-36F1-4CB4-B959-82BCD9FD8357}" type="pres">
      <dgm:prSet presAssocID="{90D260F2-D669-4CF2-84D1-A15F2117E61D}" presName="TopArrow" presStyleLbl="node1" presStyleIdx="0" presStyleCnt="2"/>
      <dgm:spPr/>
    </dgm:pt>
    <dgm:pt modelId="{10646D40-EF9E-4171-BDE5-ADB9BA3F7134}" type="pres">
      <dgm:prSet presAssocID="{90D260F2-D669-4CF2-84D1-A15F2117E61D}" presName="BottomArrow" presStyleLbl="node1" presStyleIdx="1" presStyleCnt="2"/>
      <dgm:spPr/>
    </dgm:pt>
  </dgm:ptLst>
  <dgm:cxnLst>
    <dgm:cxn modelId="{0D9E7301-4646-4BC5-B3D4-C5A1F24BC0D5}" type="presOf" srcId="{F7B2A04E-D528-4CB7-BD22-C195ABEE087C}" destId="{2850B0DA-9E03-4FCB-BB8C-B3CA036717A3}" srcOrd="0" destOrd="0" presId="urn:microsoft.com/office/officeart/2009/layout/ReverseList"/>
    <dgm:cxn modelId="{D3DA2E0A-2643-4214-A0B5-EE3ED1F0305B}" srcId="{90D260F2-D669-4CF2-84D1-A15F2117E61D}" destId="{F7B2A04E-D528-4CB7-BD22-C195ABEE087C}" srcOrd="1" destOrd="0" parTransId="{1B8368F1-FE22-4B81-AC50-E4A24DF2D595}" sibTransId="{4DF8ECCE-C16D-47F6-95E1-CEB278F9E4D7}"/>
    <dgm:cxn modelId="{19184138-16E5-49A5-957F-152EAFDF714C}" type="presOf" srcId="{90D260F2-D669-4CF2-84D1-A15F2117E61D}" destId="{86B25628-FDF6-4401-8B6D-DF2B64F763B5}" srcOrd="0" destOrd="0" presId="urn:microsoft.com/office/officeart/2009/layout/ReverseList"/>
    <dgm:cxn modelId="{06E15860-F18D-4301-926A-133D980E5087}" srcId="{90D260F2-D669-4CF2-84D1-A15F2117E61D}" destId="{619B0060-5A8E-4778-89EF-94A8843D5091}" srcOrd="0" destOrd="0" parTransId="{31543C85-33CC-4EDA-AEE7-C24EC1EDEAB4}" sibTransId="{B86CF4D7-DFD7-4E5E-A3F8-1676D08B65D8}"/>
    <dgm:cxn modelId="{67CD359D-1364-4367-9140-821E3C086718}" type="presOf" srcId="{F7B2A04E-D528-4CB7-BD22-C195ABEE087C}" destId="{C88D3A3C-9362-4575-B572-E17C38213445}" srcOrd="1" destOrd="0" presId="urn:microsoft.com/office/officeart/2009/layout/ReverseList"/>
    <dgm:cxn modelId="{4B45CEA6-3208-4B2E-9C8A-163E244EE6FC}" type="presOf" srcId="{619B0060-5A8E-4778-89EF-94A8843D5091}" destId="{3D060B6C-BF40-4D6A-AC1C-3A45291121D4}" srcOrd="1" destOrd="0" presId="urn:microsoft.com/office/officeart/2009/layout/ReverseList"/>
    <dgm:cxn modelId="{423AE2EC-4A39-4E29-97FC-AE692C666488}" type="presOf" srcId="{619B0060-5A8E-4778-89EF-94A8843D5091}" destId="{B252DCC8-380C-47B5-A2F0-E00A615B6557}" srcOrd="0" destOrd="0" presId="urn:microsoft.com/office/officeart/2009/layout/ReverseList"/>
    <dgm:cxn modelId="{998C141F-6327-41F2-B72A-3BE25C2A0FB5}" type="presParOf" srcId="{86B25628-FDF6-4401-8B6D-DF2B64F763B5}" destId="{B252DCC8-380C-47B5-A2F0-E00A615B6557}" srcOrd="0" destOrd="0" presId="urn:microsoft.com/office/officeart/2009/layout/ReverseList"/>
    <dgm:cxn modelId="{F34832BB-B9DF-4F2F-94DB-2874BD5991C7}" type="presParOf" srcId="{86B25628-FDF6-4401-8B6D-DF2B64F763B5}" destId="{3D060B6C-BF40-4D6A-AC1C-3A45291121D4}" srcOrd="1" destOrd="0" presId="urn:microsoft.com/office/officeart/2009/layout/ReverseList"/>
    <dgm:cxn modelId="{FB07D1E7-1A1D-4C73-84E1-44C8CB5706FE}" type="presParOf" srcId="{86B25628-FDF6-4401-8B6D-DF2B64F763B5}" destId="{2850B0DA-9E03-4FCB-BB8C-B3CA036717A3}" srcOrd="2" destOrd="0" presId="urn:microsoft.com/office/officeart/2009/layout/ReverseList"/>
    <dgm:cxn modelId="{97D0AF75-29B9-4C7A-8097-125BF072460B}" type="presParOf" srcId="{86B25628-FDF6-4401-8B6D-DF2B64F763B5}" destId="{C88D3A3C-9362-4575-B572-E17C38213445}" srcOrd="3" destOrd="0" presId="urn:microsoft.com/office/officeart/2009/layout/ReverseList"/>
    <dgm:cxn modelId="{0BD15F61-EB56-41C0-969E-A3B59ED3E5BC}" type="presParOf" srcId="{86B25628-FDF6-4401-8B6D-DF2B64F763B5}" destId="{C58656F5-36F1-4CB4-B959-82BCD9FD8357}" srcOrd="4" destOrd="0" presId="urn:microsoft.com/office/officeart/2009/layout/ReverseList"/>
    <dgm:cxn modelId="{F412A031-893E-4437-9362-1CBBD9763060}" type="presParOf" srcId="{86B25628-FDF6-4401-8B6D-DF2B64F763B5}" destId="{10646D40-EF9E-4171-BDE5-ADB9BA3F7134}" srcOrd="5" destOrd="0" presId="urn:microsoft.com/office/officeart/2009/layout/Reverse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393884C2-E4F0-40A5-AC52-90D49CFE784B}" type="doc">
      <dgm:prSet loTypeId="urn:microsoft.com/office/officeart/2009/3/layout/SnapshotPictureList" loCatId="picture" qsTypeId="urn:microsoft.com/office/officeart/2005/8/quickstyle/3d1" qsCatId="3D" csTypeId="urn:microsoft.com/office/officeart/2005/8/colors/accent1_2" csCatId="accent1" phldr="1"/>
      <dgm:spPr/>
      <dgm:t>
        <a:bodyPr/>
        <a:lstStyle/>
        <a:p>
          <a:endParaRPr lang="tr-TR"/>
        </a:p>
      </dgm:t>
    </dgm:pt>
    <dgm:pt modelId="{1D92CA10-9E70-456A-960F-98D6B7EBDB86}">
      <dgm:prSet phldrT="[Metin]" custT="1"/>
      <dgm:spPr/>
      <dgm:t>
        <a:bodyPr/>
        <a:lstStyle/>
        <a:p>
          <a:pPr algn="l">
            <a:lnSpc>
              <a:spcPct val="100000"/>
            </a:lnSpc>
          </a:pPr>
          <a:endParaRPr lang="tr-TR" sz="1400" b="1" dirty="0">
            <a:solidFill>
              <a:schemeClr val="tx1"/>
            </a:solidFill>
            <a:latin typeface="Franklin Gothic Book (Gövde)"/>
          </a:endParaRPr>
        </a:p>
        <a:p>
          <a:pPr algn="just">
            <a:lnSpc>
              <a:spcPct val="100000"/>
            </a:lnSpc>
          </a:pPr>
          <a:r>
            <a:rPr lang="tr-TR" sz="1400" dirty="0">
              <a:solidFill>
                <a:schemeClr val="tx1"/>
              </a:solidFill>
              <a:latin typeface="Franklin Gothic Book (Gövde)"/>
              <a:cs typeface="Adobe Devanagari" panose="02040503050201020203" pitchFamily="18" charset="0"/>
            </a:rPr>
            <a:t>Afyonkarahisar’ </a:t>
          </a:r>
          <a:r>
            <a:rPr lang="tr-TR" sz="1400" dirty="0" err="1">
              <a:solidFill>
                <a:schemeClr val="tx1"/>
              </a:solidFill>
              <a:latin typeface="Franklin Gothic Book (Gövde)"/>
              <a:cs typeface="Adobe Devanagari" panose="02040503050201020203" pitchFamily="18" charset="0"/>
            </a:rPr>
            <a:t>ın</a:t>
          </a:r>
          <a:r>
            <a:rPr lang="tr-TR" sz="1400" dirty="0">
              <a:solidFill>
                <a:schemeClr val="tx1"/>
              </a:solidFill>
              <a:latin typeface="Franklin Gothic Book (Gövde)"/>
              <a:cs typeface="Adobe Devanagari" panose="02040503050201020203" pitchFamily="18" charset="0"/>
            </a:rPr>
            <a:t> 33 km batısında düz arazi üzerinde kurulmuş, kuzeyinde; Altıntaş ve Dumlupınar, doğu ve kuzeydoğusunda; Afyonkarahisar, batısında Banaz ve Hocalar, güneybatısında Sandıklı, güney ve güneydoğusunda Şuhut ile sınırları olup, Yüzölçümü : 859 km</a:t>
          </a:r>
          <a:r>
            <a:rPr lang="en-US" sz="1400" dirty="0">
              <a:solidFill>
                <a:schemeClr val="tx1"/>
              </a:solidFill>
              <a:latin typeface="Franklin Gothic Book (Gövde)"/>
              <a:cs typeface="Adobe Devanagari" panose="02040503050201020203" pitchFamily="18" charset="0"/>
            </a:rPr>
            <a:t>²</a:t>
          </a:r>
          <a:r>
            <a:rPr lang="tr-TR" sz="1400" dirty="0">
              <a:solidFill>
                <a:schemeClr val="tx1"/>
              </a:solidFill>
              <a:latin typeface="Franklin Gothic Book (Gövde)"/>
              <a:cs typeface="Adobe Devanagari" panose="02040503050201020203" pitchFamily="18" charset="0"/>
            </a:rPr>
            <a:t> ’</a:t>
          </a:r>
          <a:r>
            <a:rPr lang="tr-TR" sz="1400" dirty="0" err="1">
              <a:solidFill>
                <a:schemeClr val="tx1"/>
              </a:solidFill>
              <a:latin typeface="Franklin Gothic Book (Gövde)"/>
              <a:cs typeface="Adobe Devanagari" panose="02040503050201020203" pitchFamily="18" charset="0"/>
            </a:rPr>
            <a:t>dir</a:t>
          </a:r>
          <a:r>
            <a:rPr lang="tr-TR" sz="1400" dirty="0">
              <a:solidFill>
                <a:schemeClr val="tx1"/>
              </a:solidFill>
              <a:latin typeface="Franklin Gothic Book (Gövde)"/>
              <a:cs typeface="Adobe Devanagari" panose="02040503050201020203" pitchFamily="18" charset="0"/>
            </a:rPr>
            <a:t>. Rakım yüksekliği 1125 m olup, kışları sert ve kar yağışlı, yazları ise serin ve kurak geçer. Arazisinin yarıdan fazlası düzlük ve ovalık olup, Kuruçay, Kırka, Taşoluk, Taşoluk-Nuh Ortak, Nuh, Tınaztepe, Gezler, </a:t>
          </a:r>
          <a:r>
            <a:rPr lang="tr-TR" sz="1400" dirty="0" err="1">
              <a:solidFill>
                <a:schemeClr val="tx1"/>
              </a:solidFill>
              <a:latin typeface="Franklin Gothic Book (Gövde)"/>
              <a:cs typeface="Adobe Devanagari" panose="02040503050201020203" pitchFamily="18" charset="0"/>
            </a:rPr>
            <a:t>Serban</a:t>
          </a:r>
          <a:r>
            <a:rPr lang="tr-TR" sz="1400" dirty="0">
              <a:solidFill>
                <a:schemeClr val="tx1"/>
              </a:solidFill>
              <a:latin typeface="Franklin Gothic Book (Gövde)"/>
              <a:cs typeface="Adobe Devanagari" panose="02040503050201020203" pitchFamily="18" charset="0"/>
            </a:rPr>
            <a:t>, </a:t>
          </a:r>
          <a:r>
            <a:rPr lang="tr-TR" sz="1400" dirty="0" err="1">
              <a:solidFill>
                <a:schemeClr val="tx1"/>
              </a:solidFill>
              <a:latin typeface="Franklin Gothic Book (Gövde)"/>
              <a:cs typeface="Adobe Devanagari" panose="02040503050201020203" pitchFamily="18" charset="0"/>
            </a:rPr>
            <a:t>Ahmetpaşa</a:t>
          </a:r>
          <a:r>
            <a:rPr lang="tr-TR" sz="1400" dirty="0">
              <a:solidFill>
                <a:schemeClr val="tx1"/>
              </a:solidFill>
              <a:latin typeface="Franklin Gothic Book (Gövde)"/>
              <a:cs typeface="Adobe Devanagari" panose="02040503050201020203" pitchFamily="18" charset="0"/>
            </a:rPr>
            <a:t> </a:t>
          </a:r>
          <a:r>
            <a:rPr lang="tr-TR" sz="1400" dirty="0" err="1">
              <a:solidFill>
                <a:schemeClr val="tx1"/>
              </a:solidFill>
              <a:latin typeface="Franklin Gothic Book (Gövde)"/>
              <a:cs typeface="Adobe Devanagari" panose="02040503050201020203" pitchFamily="18" charset="0"/>
            </a:rPr>
            <a:t>Çayhisar</a:t>
          </a:r>
          <a:r>
            <a:rPr lang="tr-TR" sz="1400" dirty="0">
              <a:solidFill>
                <a:schemeClr val="tx1"/>
              </a:solidFill>
              <a:latin typeface="Franklin Gothic Book (Gövde)"/>
              <a:cs typeface="Adobe Devanagari" panose="02040503050201020203" pitchFamily="18" charset="0"/>
            </a:rPr>
            <a:t>, </a:t>
          </a:r>
          <a:r>
            <a:rPr lang="tr-TR" sz="1400" dirty="0" err="1">
              <a:solidFill>
                <a:schemeClr val="tx1"/>
              </a:solidFill>
              <a:latin typeface="Franklin Gothic Book (Gövde)"/>
              <a:cs typeface="Adobe Devanagari" panose="02040503050201020203" pitchFamily="18" charset="0"/>
            </a:rPr>
            <a:t>Tazlar</a:t>
          </a:r>
          <a:r>
            <a:rPr lang="tr-TR" sz="1400" dirty="0">
              <a:solidFill>
                <a:schemeClr val="tx1"/>
              </a:solidFill>
              <a:latin typeface="Franklin Gothic Book (Gövde)"/>
              <a:cs typeface="Adobe Devanagari" panose="02040503050201020203" pitchFamily="18" charset="0"/>
            </a:rPr>
            <a:t> ve </a:t>
          </a:r>
          <a:r>
            <a:rPr lang="tr-TR" sz="1400" dirty="0" err="1">
              <a:solidFill>
                <a:schemeClr val="tx1"/>
              </a:solidFill>
              <a:latin typeface="Franklin Gothic Book (Gövde)"/>
              <a:cs typeface="Adobe Devanagari" panose="02040503050201020203" pitchFamily="18" charset="0"/>
            </a:rPr>
            <a:t>Çobanözü</a:t>
          </a:r>
          <a:r>
            <a:rPr lang="tr-TR" sz="1400" dirty="0">
              <a:solidFill>
                <a:schemeClr val="tx1"/>
              </a:solidFill>
              <a:latin typeface="Franklin Gothic Book (Gövde)"/>
              <a:cs typeface="Adobe Devanagari" panose="02040503050201020203" pitchFamily="18" charset="0"/>
            </a:rPr>
            <a:t> sulama göletleri sulu tarıma önemli katkıda bulunurken </a:t>
          </a:r>
          <a:r>
            <a:rPr lang="tr-TR" sz="1400" dirty="0" err="1">
              <a:solidFill>
                <a:schemeClr val="tx1"/>
              </a:solidFill>
              <a:latin typeface="Franklin Gothic Book (Gövde)"/>
              <a:cs typeface="Adobe Devanagari" panose="02040503050201020203" pitchFamily="18" charset="0"/>
            </a:rPr>
            <a:t>Akdeğirmen</a:t>
          </a:r>
          <a:r>
            <a:rPr lang="tr-TR" sz="1400" dirty="0">
              <a:solidFill>
                <a:schemeClr val="tx1"/>
              </a:solidFill>
              <a:latin typeface="Franklin Gothic Book (Gövde)"/>
              <a:cs typeface="Adobe Devanagari" panose="02040503050201020203" pitchFamily="18" charset="0"/>
            </a:rPr>
            <a:t> barajı da Afyonkarahisar’ın içme suyunu karşılamaktadır. </a:t>
          </a:r>
        </a:p>
        <a:p>
          <a:pPr algn="l">
            <a:lnSpc>
              <a:spcPct val="100000"/>
            </a:lnSpc>
          </a:pPr>
          <a:endParaRPr lang="tr-TR" sz="1400" dirty="0">
            <a:solidFill>
              <a:schemeClr val="tx1"/>
            </a:solidFill>
            <a:latin typeface="Franklin Gothic Book (Gövde)"/>
          </a:endParaRPr>
        </a:p>
      </dgm:t>
    </dgm:pt>
    <dgm:pt modelId="{D886EDCF-37AB-4658-A2D8-771CC163AAA4}" type="parTrans" cxnId="{E35439F7-1F99-4003-96E8-1BE4DE6C54B0}">
      <dgm:prSet/>
      <dgm:spPr/>
      <dgm:t>
        <a:bodyPr/>
        <a:lstStyle/>
        <a:p>
          <a:endParaRPr lang="tr-TR"/>
        </a:p>
      </dgm:t>
    </dgm:pt>
    <dgm:pt modelId="{5A2E9823-3B05-4C36-B25F-F79F742EF1F8}" type="sibTrans" cxnId="{E35439F7-1F99-4003-96E8-1BE4DE6C54B0}">
      <dgm:prSet/>
      <dgm:spPr/>
      <dgm:t>
        <a:bodyPr/>
        <a:lstStyle/>
        <a:p>
          <a:endParaRPr lang="tr-TR"/>
        </a:p>
      </dgm:t>
    </dgm:pt>
    <dgm:pt modelId="{98638C59-F5D4-4345-9741-B46BC5792EC4}" type="pres">
      <dgm:prSet presAssocID="{393884C2-E4F0-40A5-AC52-90D49CFE784B}" presName="Name0" presStyleCnt="0">
        <dgm:presLayoutVars>
          <dgm:chMax/>
          <dgm:chPref/>
          <dgm:dir/>
          <dgm:animLvl val="lvl"/>
        </dgm:presLayoutVars>
      </dgm:prSet>
      <dgm:spPr/>
    </dgm:pt>
    <dgm:pt modelId="{A373CB67-2E76-4908-B4BF-2AD84284545E}" type="pres">
      <dgm:prSet presAssocID="{1D92CA10-9E70-456A-960F-98D6B7EBDB86}" presName="composite" presStyleCnt="0"/>
      <dgm:spPr/>
    </dgm:pt>
    <dgm:pt modelId="{961E99EC-ED59-4F0C-A102-B7542336AB7F}" type="pres">
      <dgm:prSet presAssocID="{1D92CA10-9E70-456A-960F-98D6B7EBDB86}" presName="ParentAccentShape" presStyleLbl="trBgShp" presStyleIdx="0" presStyleCnt="1" custScaleY="139521" custLinFactNeighborX="-50673" custLinFactNeighborY="-9780"/>
      <dgm:spPr/>
    </dgm:pt>
    <dgm:pt modelId="{680737A7-1A6F-412B-B5EB-6FE8EFD4E255}" type="pres">
      <dgm:prSet presAssocID="{1D92CA10-9E70-456A-960F-98D6B7EBDB86}" presName="ParentText" presStyleLbl="revTx" presStyleIdx="0" presStyleCnt="2" custAng="0" custScaleX="140138" custScaleY="1297264" custLinFactY="-300000" custLinFactNeighborX="74854" custLinFactNeighborY="-300556">
        <dgm:presLayoutVars>
          <dgm:chMax val="1"/>
          <dgm:chPref val="1"/>
          <dgm:bulletEnabled val="1"/>
        </dgm:presLayoutVars>
      </dgm:prSet>
      <dgm:spPr/>
    </dgm:pt>
    <dgm:pt modelId="{EFD87078-A4D5-4B8B-A846-CEC38F4AEBDE}" type="pres">
      <dgm:prSet presAssocID="{1D92CA10-9E70-456A-960F-98D6B7EBDB86}" presName="ChildText" presStyleLbl="revTx" presStyleIdx="1" presStyleCnt="2">
        <dgm:presLayoutVars>
          <dgm:chMax val="0"/>
          <dgm:chPref val="0"/>
        </dgm:presLayoutVars>
      </dgm:prSet>
      <dgm:spPr/>
    </dgm:pt>
    <dgm:pt modelId="{E9F9FBB6-707C-42EB-851A-E9908F0BB389}" type="pres">
      <dgm:prSet presAssocID="{1D92CA10-9E70-456A-960F-98D6B7EBDB86}" presName="ChildAccentShape" presStyleLbl="trBgShp" presStyleIdx="0" presStyleCnt="1"/>
      <dgm:spPr/>
    </dgm:pt>
    <dgm:pt modelId="{8D18D715-A945-4A4B-B8DB-D59050B6A3DA}" type="pres">
      <dgm:prSet presAssocID="{1D92CA10-9E70-456A-960F-98D6B7EBDB86}" presName="Image" presStyleLbl="alignImgPlace1" presStyleIdx="0" presStyleCnt="1" custScaleX="99591" custScaleY="143324" custLinFactNeighborX="-45744" custLinFactNeighborY="2407"/>
      <dgm:spPr>
        <a:blipFill rotWithShape="1">
          <a:blip xmlns:r="http://schemas.openxmlformats.org/officeDocument/2006/relationships" r:embed="rId1" cstate="email"/>
          <a:stretch>
            <a:fillRect/>
          </a:stretch>
        </a:blipFill>
      </dgm:spPr>
    </dgm:pt>
  </dgm:ptLst>
  <dgm:cxnLst>
    <dgm:cxn modelId="{FBD4F52E-FB23-490B-9B20-1C56EB65E048}" type="presOf" srcId="{1D92CA10-9E70-456A-960F-98D6B7EBDB86}" destId="{680737A7-1A6F-412B-B5EB-6FE8EFD4E255}" srcOrd="0" destOrd="0" presId="urn:microsoft.com/office/officeart/2009/3/layout/SnapshotPictureList"/>
    <dgm:cxn modelId="{39E6CF89-7898-4926-B8A3-321F1F384DFC}" type="presOf" srcId="{393884C2-E4F0-40A5-AC52-90D49CFE784B}" destId="{98638C59-F5D4-4345-9741-B46BC5792EC4}" srcOrd="0" destOrd="0" presId="urn:microsoft.com/office/officeart/2009/3/layout/SnapshotPictureList"/>
    <dgm:cxn modelId="{E35439F7-1F99-4003-96E8-1BE4DE6C54B0}" srcId="{393884C2-E4F0-40A5-AC52-90D49CFE784B}" destId="{1D92CA10-9E70-456A-960F-98D6B7EBDB86}" srcOrd="0" destOrd="0" parTransId="{D886EDCF-37AB-4658-A2D8-771CC163AAA4}" sibTransId="{5A2E9823-3B05-4C36-B25F-F79F742EF1F8}"/>
    <dgm:cxn modelId="{88B62DFE-22C6-48D3-82F3-0EBCE9A3A6CD}" type="presParOf" srcId="{98638C59-F5D4-4345-9741-B46BC5792EC4}" destId="{A373CB67-2E76-4908-B4BF-2AD84284545E}" srcOrd="0" destOrd="0" presId="urn:microsoft.com/office/officeart/2009/3/layout/SnapshotPictureList"/>
    <dgm:cxn modelId="{1C253810-C090-4EA6-824D-C66EB80D68DA}" type="presParOf" srcId="{A373CB67-2E76-4908-B4BF-2AD84284545E}" destId="{961E99EC-ED59-4F0C-A102-B7542336AB7F}" srcOrd="0" destOrd="0" presId="urn:microsoft.com/office/officeart/2009/3/layout/SnapshotPictureList"/>
    <dgm:cxn modelId="{70F09369-B4F0-45E2-8CF4-9A379DB4D5AF}" type="presParOf" srcId="{A373CB67-2E76-4908-B4BF-2AD84284545E}" destId="{680737A7-1A6F-412B-B5EB-6FE8EFD4E255}" srcOrd="1" destOrd="0" presId="urn:microsoft.com/office/officeart/2009/3/layout/SnapshotPictureList"/>
    <dgm:cxn modelId="{9B06AAC1-42AB-4732-8CB4-B05E67A7AB54}" type="presParOf" srcId="{A373CB67-2E76-4908-B4BF-2AD84284545E}" destId="{EFD87078-A4D5-4B8B-A846-CEC38F4AEBDE}" srcOrd="2" destOrd="0" presId="urn:microsoft.com/office/officeart/2009/3/layout/SnapshotPictureList"/>
    <dgm:cxn modelId="{7E01AE21-68C2-47FA-A3D8-362E1766CE69}" type="presParOf" srcId="{A373CB67-2E76-4908-B4BF-2AD84284545E}" destId="{E9F9FBB6-707C-42EB-851A-E9908F0BB389}" srcOrd="3" destOrd="0" presId="urn:microsoft.com/office/officeart/2009/3/layout/SnapshotPictureList"/>
    <dgm:cxn modelId="{7853C6E1-8CEA-49FE-8BC6-B606477D0F8A}" type="presParOf" srcId="{A373CB67-2E76-4908-B4BF-2AD84284545E}" destId="{8D18D715-A945-4A4B-B8DB-D59050B6A3DA}" srcOrd="4" destOrd="0" presId="urn:microsoft.com/office/officeart/2009/3/layout/SnapshotPictur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12EA012A-902E-4AB7-A8A9-8A80489C89EF}" type="doc">
      <dgm:prSet loTypeId="urn:microsoft.com/office/officeart/2008/layout/HexagonCluster" loCatId="picture" qsTypeId="urn:microsoft.com/office/officeart/2005/8/quickstyle/3d2#3" qsCatId="3D" csTypeId="urn:microsoft.com/office/officeart/2005/8/colors/accent1_2" csCatId="accent1" phldr="1"/>
      <dgm:spPr/>
      <dgm:t>
        <a:bodyPr/>
        <a:lstStyle/>
        <a:p>
          <a:endParaRPr lang="tr-TR"/>
        </a:p>
      </dgm:t>
    </dgm:pt>
    <dgm:pt modelId="{8FC2141D-D34E-402A-8808-6185E97F0793}">
      <dgm:prSet phldrT="[Metin]" custT="1"/>
      <dgm:spPr/>
      <dgm:t>
        <a:bodyPr/>
        <a:lstStyle/>
        <a:p>
          <a:pPr algn="ctr">
            <a:lnSpc>
              <a:spcPct val="100000"/>
            </a:lnSpc>
          </a:pPr>
          <a:r>
            <a:rPr lang="tr-TR" altLang="tr-TR" sz="1300" dirty="0">
              <a:solidFill>
                <a:schemeClr val="accent2"/>
              </a:solidFill>
              <a:latin typeface="Franklin Gothic Book (Gövde)"/>
              <a:cs typeface="Adobe Devanagari" panose="02040503050201020203" pitchFamily="18" charset="0"/>
            </a:rPr>
            <a:t>ŞARTLI EĞİTİM, ŞARTLI SAĞLIK ve ŞARTLI GEBELİK YARDIMI</a:t>
          </a:r>
          <a:r>
            <a:rPr lang="tr-TR" sz="1300" dirty="0">
              <a:solidFill>
                <a:schemeClr val="tx1">
                  <a:lumMod val="50000"/>
                  <a:lumOff val="50000"/>
                </a:schemeClr>
              </a:solidFill>
              <a:latin typeface="Franklin Gothic Book (Gövde)"/>
              <a:cs typeface="Adobe Devanagari" panose="02040503050201020203" pitchFamily="18" charset="0"/>
            </a:rPr>
            <a:t>	</a:t>
          </a:r>
          <a:endParaRPr lang="tr-TR" altLang="tr-TR" sz="1300" dirty="0">
            <a:solidFill>
              <a:schemeClr val="tx1">
                <a:lumMod val="50000"/>
                <a:lumOff val="50000"/>
              </a:schemeClr>
            </a:solidFill>
            <a:latin typeface="Franklin Gothic Book (Gövde)"/>
            <a:cs typeface="Adobe Devanagari" panose="02040503050201020203" pitchFamily="18" charset="0"/>
          </a:endParaRPr>
        </a:p>
        <a:p>
          <a:pPr algn="ctr">
            <a:lnSpc>
              <a:spcPct val="100000"/>
            </a:lnSpc>
          </a:pPr>
          <a:r>
            <a:rPr lang="tr-TR" sz="1300" dirty="0">
              <a:solidFill>
                <a:schemeClr val="tx1"/>
              </a:solidFill>
              <a:latin typeface="Franklin Gothic Book (Gövde)"/>
            </a:rPr>
            <a:t>Şartlı Eğitim ve Şartlı Sağlık Yardımları projesi kapsamında 196 aile Şartlı Eğitim Yardımından ve  49 aile Şartlı Sağlık Yardımından faydalanmaktadır. </a:t>
          </a:r>
          <a:endParaRPr lang="tr-TR" sz="1300" dirty="0">
            <a:solidFill>
              <a:schemeClr val="tx1"/>
            </a:solidFill>
            <a:latin typeface="Franklin Gothic Book (Gövde)"/>
            <a:cs typeface="Adobe Devanagari" panose="02040503050201020203" pitchFamily="18" charset="0"/>
          </a:endParaRPr>
        </a:p>
      </dgm:t>
    </dgm:pt>
    <dgm:pt modelId="{E17F25F7-A8EB-485B-A1DD-C9D96EC99274}" type="parTrans" cxnId="{94B9A2AB-CE3C-4DC8-A190-D0D1DDC0C091}">
      <dgm:prSet/>
      <dgm:spPr/>
      <dgm:t>
        <a:bodyPr/>
        <a:lstStyle/>
        <a:p>
          <a:endParaRPr lang="tr-TR"/>
        </a:p>
      </dgm:t>
    </dgm:pt>
    <dgm:pt modelId="{5E6DFC8B-7521-4EC0-B6D9-A96D0996E667}" type="sibTrans" cxnId="{94B9A2AB-CE3C-4DC8-A190-D0D1DDC0C091}">
      <dgm:prSet/>
      <dgm:spPr>
        <a:blipFill rotWithShape="1">
          <a:blip xmlns:r="http://schemas.openxmlformats.org/officeDocument/2006/relationships" r:embed="rId1" cstate="email"/>
          <a:stretch>
            <a:fillRect/>
          </a:stretch>
        </a:blipFill>
      </dgm:spPr>
      <dgm:t>
        <a:bodyPr/>
        <a:lstStyle/>
        <a:p>
          <a:endParaRPr lang="tr-TR"/>
        </a:p>
      </dgm:t>
    </dgm:pt>
    <dgm:pt modelId="{9EFFA36C-52A9-44DB-9BE0-80256B5544F1}">
      <dgm:prSet phldrT="[Metin]" custT="1"/>
      <dgm:spPr/>
      <dgm:t>
        <a:bodyPr/>
        <a:lstStyle/>
        <a:p>
          <a:pPr algn="ctr">
            <a:lnSpc>
              <a:spcPct val="90000"/>
            </a:lnSpc>
          </a:pPr>
          <a:r>
            <a:rPr lang="tr-TR" sz="1300" dirty="0">
              <a:solidFill>
                <a:schemeClr val="accent2"/>
              </a:solidFill>
              <a:latin typeface="Franklin Gothic Book (Gövde)"/>
              <a:cs typeface="Adobe Devanagari" panose="02040503050201020203" pitchFamily="18" charset="0"/>
            </a:rPr>
            <a:t>ÖKSÜZ/YETİM YARDIM     PROGRAMI </a:t>
          </a:r>
          <a:r>
            <a:rPr lang="tr-TR" sz="1300" dirty="0">
              <a:solidFill>
                <a:schemeClr val="tx1">
                  <a:lumMod val="50000"/>
                  <a:lumOff val="50000"/>
                </a:schemeClr>
              </a:solidFill>
              <a:latin typeface="Franklin Gothic Book (Gövde)"/>
              <a:cs typeface="Adobe Devanagari" panose="02040503050201020203" pitchFamily="18" charset="0"/>
            </a:rPr>
            <a:t>	</a:t>
          </a:r>
          <a:r>
            <a:rPr lang="tr-TR" altLang="tr-TR" sz="1300" dirty="0">
              <a:solidFill>
                <a:schemeClr val="tx1">
                  <a:lumMod val="50000"/>
                  <a:lumOff val="50000"/>
                </a:schemeClr>
              </a:solidFill>
              <a:latin typeface="Adobe Devanagari" panose="02040503050201020203" pitchFamily="18" charset="0"/>
              <a:cs typeface="Adobe Devanagari" panose="02040503050201020203" pitchFamily="18" charset="0"/>
            </a:rPr>
            <a:t> </a:t>
          </a:r>
        </a:p>
        <a:p>
          <a:pPr algn="ctr">
            <a:lnSpc>
              <a:spcPct val="100000"/>
            </a:lnSpc>
          </a:pPr>
          <a:r>
            <a:rPr lang="tr-TR" altLang="tr-TR" sz="1300" b="0" dirty="0">
              <a:solidFill>
                <a:schemeClr val="tx1"/>
              </a:solidFill>
              <a:latin typeface="Franklin Gothic Book (Gövde)"/>
              <a:cs typeface="Adobe Devanagari" panose="02040503050201020203" pitchFamily="18" charset="0"/>
            </a:rPr>
            <a:t>Mayıs 2015 tarihinde uygulanmaya başlayan Öksüz/Yetim Yardım Programında, şartları sağlayan hak sahiplerine, çocuk başına aylık 600 ₺ ödeme yapılmaktadır. Bu kapsamda ilçemizde 3 aile yardım almaktadır. </a:t>
          </a:r>
          <a:endParaRPr lang="tr-TR" sz="1300" b="0" dirty="0">
            <a:solidFill>
              <a:schemeClr val="tx1"/>
            </a:solidFill>
            <a:latin typeface="Franklin Gothic Book (Gövde)"/>
            <a:cs typeface="Adobe Devanagari" panose="02040503050201020203" pitchFamily="18" charset="0"/>
          </a:endParaRPr>
        </a:p>
      </dgm:t>
    </dgm:pt>
    <dgm:pt modelId="{4E01281A-75F4-4F36-A745-934186E2F2A7}" type="parTrans" cxnId="{FDA01E07-002E-42D1-B5EA-34D3A9FC08E0}">
      <dgm:prSet/>
      <dgm:spPr/>
      <dgm:t>
        <a:bodyPr/>
        <a:lstStyle/>
        <a:p>
          <a:endParaRPr lang="tr-TR"/>
        </a:p>
      </dgm:t>
    </dgm:pt>
    <dgm:pt modelId="{63998A6B-49AC-48E2-96F2-80B657AB21E4}" type="sibTrans" cxnId="{FDA01E07-002E-42D1-B5EA-34D3A9FC08E0}">
      <dgm:prSet/>
      <dgm:spPr>
        <a:blipFill rotWithShape="1">
          <a:blip xmlns:r="http://schemas.openxmlformats.org/officeDocument/2006/relationships" r:embed="rId2" cstate="email"/>
          <a:stretch>
            <a:fillRect/>
          </a:stretch>
        </a:blipFill>
      </dgm:spPr>
      <dgm:t>
        <a:bodyPr/>
        <a:lstStyle/>
        <a:p>
          <a:endParaRPr lang="tr-TR"/>
        </a:p>
      </dgm:t>
    </dgm:pt>
    <dgm:pt modelId="{334C1287-995A-405D-A3F4-6437268B250B}" type="pres">
      <dgm:prSet presAssocID="{12EA012A-902E-4AB7-A8A9-8A80489C89EF}" presName="Name0" presStyleCnt="0">
        <dgm:presLayoutVars>
          <dgm:chMax val="21"/>
          <dgm:chPref val="21"/>
        </dgm:presLayoutVars>
      </dgm:prSet>
      <dgm:spPr/>
    </dgm:pt>
    <dgm:pt modelId="{DCD02C58-53EB-40B6-96A0-AD1B65EF1C24}" type="pres">
      <dgm:prSet presAssocID="{8FC2141D-D34E-402A-8808-6185E97F0793}" presName="text1" presStyleCnt="0"/>
      <dgm:spPr/>
    </dgm:pt>
    <dgm:pt modelId="{0F6BD9ED-E48F-4D4F-AEDC-9CB8411FE23A}" type="pres">
      <dgm:prSet presAssocID="{8FC2141D-D34E-402A-8808-6185E97F0793}" presName="textRepeatNode" presStyleLbl="alignNode1" presStyleIdx="0" presStyleCnt="2" custScaleX="131604" custScaleY="136815" custLinFactNeighborX="-8269" custLinFactNeighborY="12687">
        <dgm:presLayoutVars>
          <dgm:chMax val="0"/>
          <dgm:chPref val="0"/>
          <dgm:bulletEnabled val="1"/>
        </dgm:presLayoutVars>
      </dgm:prSet>
      <dgm:spPr/>
    </dgm:pt>
    <dgm:pt modelId="{E0D44C40-ADC6-480A-BB60-FC104D448759}" type="pres">
      <dgm:prSet presAssocID="{8FC2141D-D34E-402A-8808-6185E97F0793}" presName="textaccent1" presStyleCnt="0"/>
      <dgm:spPr/>
    </dgm:pt>
    <dgm:pt modelId="{AB6E48AC-9B54-4E76-8D4B-6DD52CE400D0}" type="pres">
      <dgm:prSet presAssocID="{8FC2141D-D34E-402A-8808-6185E97F0793}" presName="accentRepeatNode" presStyleLbl="solidAlignAcc1" presStyleIdx="0" presStyleCnt="4" custLinFactX="-100000" custLinFactY="-67122" custLinFactNeighborX="-131029" custLinFactNeighborY="-100000"/>
      <dgm:spPr/>
    </dgm:pt>
    <dgm:pt modelId="{86ECCC0D-2E2D-4C30-ABFD-5718D21EE784}" type="pres">
      <dgm:prSet presAssocID="{5E6DFC8B-7521-4EC0-B6D9-A96D0996E667}" presName="image1" presStyleCnt="0"/>
      <dgm:spPr/>
    </dgm:pt>
    <dgm:pt modelId="{07707936-ED11-4299-A7F3-7D22B38449D6}" type="pres">
      <dgm:prSet presAssocID="{5E6DFC8B-7521-4EC0-B6D9-A96D0996E667}" presName="imageRepeatNode" presStyleLbl="alignAcc1" presStyleIdx="0" presStyleCnt="2" custScaleX="99982" custScaleY="102714" custLinFactNeighborX="-4494" custLinFactNeighborY="-41157"/>
      <dgm:spPr/>
    </dgm:pt>
    <dgm:pt modelId="{A256E777-CB2B-4AD5-A53A-3FD79B1A7D26}" type="pres">
      <dgm:prSet presAssocID="{5E6DFC8B-7521-4EC0-B6D9-A96D0996E667}" presName="imageaccent1" presStyleCnt="0"/>
      <dgm:spPr/>
    </dgm:pt>
    <dgm:pt modelId="{78BA4AC8-1596-4895-8207-F3A10CCA87A3}" type="pres">
      <dgm:prSet presAssocID="{5E6DFC8B-7521-4EC0-B6D9-A96D0996E667}" presName="accentRepeatNode" presStyleLbl="solidAlignAcc1" presStyleIdx="1" presStyleCnt="4" custLinFactX="-69132" custLinFactY="-90683" custLinFactNeighborX="-100000" custLinFactNeighborY="-100000"/>
      <dgm:spPr/>
    </dgm:pt>
    <dgm:pt modelId="{F57168E3-00D5-45BA-8F16-D38267CAFF55}" type="pres">
      <dgm:prSet presAssocID="{9EFFA36C-52A9-44DB-9BE0-80256B5544F1}" presName="text2" presStyleCnt="0"/>
      <dgm:spPr/>
    </dgm:pt>
    <dgm:pt modelId="{1EC3B0D6-EA40-4C83-B536-9404ED3C3945}" type="pres">
      <dgm:prSet presAssocID="{9EFFA36C-52A9-44DB-9BE0-80256B5544F1}" presName="textRepeatNode" presStyleLbl="alignNode1" presStyleIdx="1" presStyleCnt="2" custScaleX="131604" custScaleY="145713" custLinFactNeighborX="7292" custLinFactNeighborY="-23437">
        <dgm:presLayoutVars>
          <dgm:chMax val="0"/>
          <dgm:chPref val="0"/>
          <dgm:bulletEnabled val="1"/>
        </dgm:presLayoutVars>
      </dgm:prSet>
      <dgm:spPr/>
    </dgm:pt>
    <dgm:pt modelId="{AB3D4309-60C6-4A52-99BC-28CACE424D12}" type="pres">
      <dgm:prSet presAssocID="{9EFFA36C-52A9-44DB-9BE0-80256B5544F1}" presName="textaccent2" presStyleCnt="0"/>
      <dgm:spPr/>
    </dgm:pt>
    <dgm:pt modelId="{4070E484-DAFB-4143-BA1F-604A9A990D9F}" type="pres">
      <dgm:prSet presAssocID="{9EFFA36C-52A9-44DB-9BE0-80256B5544F1}" presName="accentRepeatNode" presStyleLbl="solidAlignAcc1" presStyleIdx="2" presStyleCnt="4" custLinFactY="37352" custLinFactNeighborX="-28423" custLinFactNeighborY="100000"/>
      <dgm:spPr/>
    </dgm:pt>
    <dgm:pt modelId="{E43DDEFD-1F53-41D4-A1E9-66003217302C}" type="pres">
      <dgm:prSet presAssocID="{63998A6B-49AC-48E2-96F2-80B657AB21E4}" presName="image2" presStyleCnt="0"/>
      <dgm:spPr/>
    </dgm:pt>
    <dgm:pt modelId="{B227BB09-91A0-4BCF-8BCB-EF83493E2F6A}" type="pres">
      <dgm:prSet presAssocID="{63998A6B-49AC-48E2-96F2-80B657AB21E4}" presName="imageRepeatNode" presStyleLbl="alignAcc1" presStyleIdx="1" presStyleCnt="2" custLinFactNeighborX="-4388" custLinFactNeighborY="35924"/>
      <dgm:spPr/>
    </dgm:pt>
    <dgm:pt modelId="{F5461DD8-1A4E-4E8B-8977-17A34105086A}" type="pres">
      <dgm:prSet presAssocID="{63998A6B-49AC-48E2-96F2-80B657AB21E4}" presName="imageaccent2" presStyleCnt="0"/>
      <dgm:spPr/>
    </dgm:pt>
    <dgm:pt modelId="{9757D815-377E-483E-B1AB-3AFEA01CB434}" type="pres">
      <dgm:prSet presAssocID="{63998A6B-49AC-48E2-96F2-80B657AB21E4}" presName="accentRepeatNode" presStyleLbl="solidAlignAcc1" presStyleIdx="3" presStyleCnt="4" custLinFactY="22047" custLinFactNeighborX="-93575" custLinFactNeighborY="100000"/>
      <dgm:spPr/>
    </dgm:pt>
  </dgm:ptLst>
  <dgm:cxnLst>
    <dgm:cxn modelId="{FDA01E07-002E-42D1-B5EA-34D3A9FC08E0}" srcId="{12EA012A-902E-4AB7-A8A9-8A80489C89EF}" destId="{9EFFA36C-52A9-44DB-9BE0-80256B5544F1}" srcOrd="1" destOrd="0" parTransId="{4E01281A-75F4-4F36-A745-934186E2F2A7}" sibTransId="{63998A6B-49AC-48E2-96F2-80B657AB21E4}"/>
    <dgm:cxn modelId="{EB7C4B66-156F-4855-9CED-F5309250982D}" type="presOf" srcId="{5E6DFC8B-7521-4EC0-B6D9-A96D0996E667}" destId="{07707936-ED11-4299-A7F3-7D22B38449D6}" srcOrd="0" destOrd="0" presId="urn:microsoft.com/office/officeart/2008/layout/HexagonCluster"/>
    <dgm:cxn modelId="{C68C9891-8390-4A6F-AB43-5878810F09D4}" type="presOf" srcId="{9EFFA36C-52A9-44DB-9BE0-80256B5544F1}" destId="{1EC3B0D6-EA40-4C83-B536-9404ED3C3945}" srcOrd="0" destOrd="0" presId="urn:microsoft.com/office/officeart/2008/layout/HexagonCluster"/>
    <dgm:cxn modelId="{3C299CA1-2FA0-4EE2-B58A-EAAFC953EA04}" type="presOf" srcId="{63998A6B-49AC-48E2-96F2-80B657AB21E4}" destId="{B227BB09-91A0-4BCF-8BCB-EF83493E2F6A}" srcOrd="0" destOrd="0" presId="urn:microsoft.com/office/officeart/2008/layout/HexagonCluster"/>
    <dgm:cxn modelId="{94B9A2AB-CE3C-4DC8-A190-D0D1DDC0C091}" srcId="{12EA012A-902E-4AB7-A8A9-8A80489C89EF}" destId="{8FC2141D-D34E-402A-8808-6185E97F0793}" srcOrd="0" destOrd="0" parTransId="{E17F25F7-A8EB-485B-A1DD-C9D96EC99274}" sibTransId="{5E6DFC8B-7521-4EC0-B6D9-A96D0996E667}"/>
    <dgm:cxn modelId="{27FD8BDB-63B6-499C-B98C-E064FE107FDE}" type="presOf" srcId="{8FC2141D-D34E-402A-8808-6185E97F0793}" destId="{0F6BD9ED-E48F-4D4F-AEDC-9CB8411FE23A}" srcOrd="0" destOrd="0" presId="urn:microsoft.com/office/officeart/2008/layout/HexagonCluster"/>
    <dgm:cxn modelId="{CEA5FAF5-05F1-42F8-86B4-542BA7BB21C2}" type="presOf" srcId="{12EA012A-902E-4AB7-A8A9-8A80489C89EF}" destId="{334C1287-995A-405D-A3F4-6437268B250B}" srcOrd="0" destOrd="0" presId="urn:microsoft.com/office/officeart/2008/layout/HexagonCluster"/>
    <dgm:cxn modelId="{DCC16748-DE43-4765-B259-69428658D9A3}" type="presParOf" srcId="{334C1287-995A-405D-A3F4-6437268B250B}" destId="{DCD02C58-53EB-40B6-96A0-AD1B65EF1C24}" srcOrd="0" destOrd="0" presId="urn:microsoft.com/office/officeart/2008/layout/HexagonCluster"/>
    <dgm:cxn modelId="{24C819EC-2F85-4532-9A51-3F21E349CD66}" type="presParOf" srcId="{DCD02C58-53EB-40B6-96A0-AD1B65EF1C24}" destId="{0F6BD9ED-E48F-4D4F-AEDC-9CB8411FE23A}" srcOrd="0" destOrd="0" presId="urn:microsoft.com/office/officeart/2008/layout/HexagonCluster"/>
    <dgm:cxn modelId="{7B1B25B8-24AF-47D9-AAE8-31105BBB141D}" type="presParOf" srcId="{334C1287-995A-405D-A3F4-6437268B250B}" destId="{E0D44C40-ADC6-480A-BB60-FC104D448759}" srcOrd="1" destOrd="0" presId="urn:microsoft.com/office/officeart/2008/layout/HexagonCluster"/>
    <dgm:cxn modelId="{FCA67880-DDC5-4C5D-B0C1-4A91D0036536}" type="presParOf" srcId="{E0D44C40-ADC6-480A-BB60-FC104D448759}" destId="{AB6E48AC-9B54-4E76-8D4B-6DD52CE400D0}" srcOrd="0" destOrd="0" presId="urn:microsoft.com/office/officeart/2008/layout/HexagonCluster"/>
    <dgm:cxn modelId="{5AAFCCFA-DCE3-4F8D-8534-E0788F3DBCC5}" type="presParOf" srcId="{334C1287-995A-405D-A3F4-6437268B250B}" destId="{86ECCC0D-2E2D-4C30-ABFD-5718D21EE784}" srcOrd="2" destOrd="0" presId="urn:microsoft.com/office/officeart/2008/layout/HexagonCluster"/>
    <dgm:cxn modelId="{6AA50F81-B052-414A-AC4F-0B09E7CF126C}" type="presParOf" srcId="{86ECCC0D-2E2D-4C30-ABFD-5718D21EE784}" destId="{07707936-ED11-4299-A7F3-7D22B38449D6}" srcOrd="0" destOrd="0" presId="urn:microsoft.com/office/officeart/2008/layout/HexagonCluster"/>
    <dgm:cxn modelId="{A6BE7801-D426-4C70-9A92-99875D7052BB}" type="presParOf" srcId="{334C1287-995A-405D-A3F4-6437268B250B}" destId="{A256E777-CB2B-4AD5-A53A-3FD79B1A7D26}" srcOrd="3" destOrd="0" presId="urn:microsoft.com/office/officeart/2008/layout/HexagonCluster"/>
    <dgm:cxn modelId="{778B1812-5C1A-438C-878F-AFCC8E6F428C}" type="presParOf" srcId="{A256E777-CB2B-4AD5-A53A-3FD79B1A7D26}" destId="{78BA4AC8-1596-4895-8207-F3A10CCA87A3}" srcOrd="0" destOrd="0" presId="urn:microsoft.com/office/officeart/2008/layout/HexagonCluster"/>
    <dgm:cxn modelId="{61A63D50-4C25-48E3-900C-3E8E2C914F3A}" type="presParOf" srcId="{334C1287-995A-405D-A3F4-6437268B250B}" destId="{F57168E3-00D5-45BA-8F16-D38267CAFF55}" srcOrd="4" destOrd="0" presId="urn:microsoft.com/office/officeart/2008/layout/HexagonCluster"/>
    <dgm:cxn modelId="{015FA05B-52D6-488E-92DF-D1C5A6F83DE2}" type="presParOf" srcId="{F57168E3-00D5-45BA-8F16-D38267CAFF55}" destId="{1EC3B0D6-EA40-4C83-B536-9404ED3C3945}" srcOrd="0" destOrd="0" presId="urn:microsoft.com/office/officeart/2008/layout/HexagonCluster"/>
    <dgm:cxn modelId="{8C94518A-7C61-4626-915E-E47B4DD57083}" type="presParOf" srcId="{334C1287-995A-405D-A3F4-6437268B250B}" destId="{AB3D4309-60C6-4A52-99BC-28CACE424D12}" srcOrd="5" destOrd="0" presId="urn:microsoft.com/office/officeart/2008/layout/HexagonCluster"/>
    <dgm:cxn modelId="{B9B391F0-EA91-4C6F-A0E2-8AF56D209F21}" type="presParOf" srcId="{AB3D4309-60C6-4A52-99BC-28CACE424D12}" destId="{4070E484-DAFB-4143-BA1F-604A9A990D9F}" srcOrd="0" destOrd="0" presId="urn:microsoft.com/office/officeart/2008/layout/HexagonCluster"/>
    <dgm:cxn modelId="{BEFA8581-F79C-4CA7-963D-C5046AE227E7}" type="presParOf" srcId="{334C1287-995A-405D-A3F4-6437268B250B}" destId="{E43DDEFD-1F53-41D4-A1E9-66003217302C}" srcOrd="6" destOrd="0" presId="urn:microsoft.com/office/officeart/2008/layout/HexagonCluster"/>
    <dgm:cxn modelId="{18DA31BB-F510-4FA0-B503-0788F50E7566}" type="presParOf" srcId="{E43DDEFD-1F53-41D4-A1E9-66003217302C}" destId="{B227BB09-91A0-4BCF-8BCB-EF83493E2F6A}" srcOrd="0" destOrd="0" presId="urn:microsoft.com/office/officeart/2008/layout/HexagonCluster"/>
    <dgm:cxn modelId="{381A7EA8-1EA9-4462-866A-9E6A3E071525}" type="presParOf" srcId="{334C1287-995A-405D-A3F4-6437268B250B}" destId="{F5461DD8-1A4E-4E8B-8977-17A34105086A}" srcOrd="7" destOrd="0" presId="urn:microsoft.com/office/officeart/2008/layout/HexagonCluster"/>
    <dgm:cxn modelId="{C481CCD1-63DD-481C-A2C8-D5F3E177BBA0}" type="presParOf" srcId="{F5461DD8-1A4E-4E8B-8977-17A34105086A}" destId="{9757D815-377E-483E-B1AB-3AFEA01CB434}" srcOrd="0" destOrd="0" presId="urn:microsoft.com/office/officeart/2008/layout/HexagonCluster"/>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68260E0B-AA73-4858-832B-42187B35D55E}" type="doc">
      <dgm:prSet loTypeId="urn:microsoft.com/office/officeart/2005/8/layout/bList2#1" loCatId="list" qsTypeId="urn:microsoft.com/office/officeart/2005/8/quickstyle/3d2#5" qsCatId="3D" csTypeId="urn:microsoft.com/office/officeart/2005/8/colors/accent1_2" csCatId="accent1" phldr="1"/>
      <dgm:spPr/>
    </dgm:pt>
    <dgm:pt modelId="{5F9352D8-B747-49F1-B1E2-77A1B3A52311}">
      <dgm:prSet phldrT="[Metin]" custT="1"/>
      <dgm:spPr/>
      <dgm:t>
        <a:bodyPr/>
        <a:lstStyle/>
        <a:p>
          <a:pPr algn="l"/>
          <a:r>
            <a:rPr lang="tr-TR" sz="1200" dirty="0">
              <a:solidFill>
                <a:schemeClr val="tx1">
                  <a:lumMod val="65000"/>
                  <a:lumOff val="35000"/>
                </a:schemeClr>
              </a:solidFill>
              <a:latin typeface="Franklin Gothic Book (Gövde)"/>
            </a:rPr>
            <a:t>         Elektrik Tüketim Desteği</a:t>
          </a:r>
        </a:p>
      </dgm:t>
    </dgm:pt>
    <dgm:pt modelId="{7D8D6E1D-EBBD-4C48-B019-9D3D4B2B272A}" type="parTrans" cxnId="{B99E35E1-F25E-4756-9F0A-98C49AC9EF15}">
      <dgm:prSet/>
      <dgm:spPr/>
      <dgm:t>
        <a:bodyPr/>
        <a:lstStyle/>
        <a:p>
          <a:endParaRPr lang="tr-TR"/>
        </a:p>
      </dgm:t>
    </dgm:pt>
    <dgm:pt modelId="{65B67CF2-C212-4649-8FDB-01C9313355D4}" type="sibTrans" cxnId="{B99E35E1-F25E-4756-9F0A-98C49AC9EF15}">
      <dgm:prSet/>
      <dgm:spPr/>
      <dgm:t>
        <a:bodyPr/>
        <a:lstStyle/>
        <a:p>
          <a:endParaRPr lang="tr-TR"/>
        </a:p>
      </dgm:t>
    </dgm:pt>
    <dgm:pt modelId="{CDFC7443-C5A8-497C-BF19-8C11066CA3BE}">
      <dgm:prSet custT="1"/>
      <dgm:spPr/>
      <dgm:t>
        <a:bodyPr/>
        <a:lstStyle/>
        <a:p>
          <a:pPr algn="just"/>
          <a:r>
            <a:rPr lang="tr-TR" sz="1200" b="0" i="0" dirty="0">
              <a:solidFill>
                <a:schemeClr val="tx1">
                  <a:lumMod val="75000"/>
                  <a:lumOff val="25000"/>
                </a:schemeClr>
              </a:solidFill>
              <a:latin typeface="Franklin Gothic Book (Gövde)"/>
            </a:rPr>
            <a:t>Çoklu Doğum Yardım Programı ile ikiz, üçüz gibi çoklu doğumla karşılaşan ihtiyaç sahibi ailelere yönelik 0-2 yaş aralığında çocuk başına aylık 400 TL ödeme yapılmaktadır. Bu kapsamda Vakfımıza başvurular devam etmektedir.</a:t>
          </a:r>
          <a:endParaRPr lang="tr-TR" sz="1200" dirty="0">
            <a:solidFill>
              <a:schemeClr val="tx1">
                <a:lumMod val="75000"/>
                <a:lumOff val="25000"/>
              </a:schemeClr>
            </a:solidFill>
            <a:latin typeface="Franklin Gothic Book (Gövde)"/>
          </a:endParaRPr>
        </a:p>
      </dgm:t>
    </dgm:pt>
    <dgm:pt modelId="{2AD059D4-3CD4-446C-B020-991E16D5DC04}" type="parTrans" cxnId="{3E4A748F-25AE-46AC-8D7C-B3E0EAD6371A}">
      <dgm:prSet/>
      <dgm:spPr/>
      <dgm:t>
        <a:bodyPr/>
        <a:lstStyle/>
        <a:p>
          <a:endParaRPr lang="tr-TR"/>
        </a:p>
      </dgm:t>
    </dgm:pt>
    <dgm:pt modelId="{2FC03FBD-877C-47D4-821D-18413FA734D4}" type="sibTrans" cxnId="{3E4A748F-25AE-46AC-8D7C-B3E0EAD6371A}">
      <dgm:prSet/>
      <dgm:spPr/>
      <dgm:t>
        <a:bodyPr/>
        <a:lstStyle/>
        <a:p>
          <a:endParaRPr lang="tr-TR"/>
        </a:p>
      </dgm:t>
    </dgm:pt>
    <dgm:pt modelId="{5F6E2BAB-8929-4C66-B8D9-98B4A136E328}">
      <dgm:prSet custT="1"/>
      <dgm:spPr/>
      <dgm:t>
        <a:bodyPr/>
        <a:lstStyle/>
        <a:p>
          <a:pPr algn="just"/>
          <a:r>
            <a:rPr lang="tr-TR" sz="1200" b="0" i="0" dirty="0">
              <a:solidFill>
                <a:schemeClr val="tx1">
                  <a:lumMod val="75000"/>
                  <a:lumOff val="25000"/>
                </a:schemeClr>
              </a:solidFill>
              <a:latin typeface="Franklin Gothic Book (Gövde)"/>
            </a:rPr>
            <a:t>Kronik hastalığı nedeniyle cihaza bağımlı olan hastaların bulunduğu hanelerin elektrik fatura bedeli ve kesintisiz güç kaynağına yönelik ihtiyaçlarının karşılanması amaçlanmaktadır. Bu kapsamda Vakfımıza başvurular devam etmektedir.</a:t>
          </a:r>
          <a:endParaRPr lang="tr-TR" sz="1200" dirty="0">
            <a:solidFill>
              <a:schemeClr val="tx1">
                <a:lumMod val="75000"/>
                <a:lumOff val="25000"/>
              </a:schemeClr>
            </a:solidFill>
            <a:latin typeface="Franklin Gothic Book (Gövde)"/>
          </a:endParaRPr>
        </a:p>
      </dgm:t>
    </dgm:pt>
    <dgm:pt modelId="{6AE9B83C-0778-423C-A02A-E1A44F46B45F}" type="parTrans" cxnId="{93C65EC1-6BBB-4343-A06F-8CA56A9D553A}">
      <dgm:prSet/>
      <dgm:spPr/>
      <dgm:t>
        <a:bodyPr/>
        <a:lstStyle/>
        <a:p>
          <a:endParaRPr lang="tr-TR"/>
        </a:p>
      </dgm:t>
    </dgm:pt>
    <dgm:pt modelId="{A21A6AB0-8E09-41E9-A5A2-B4F2AB3895C1}" type="sibTrans" cxnId="{93C65EC1-6BBB-4343-A06F-8CA56A9D553A}">
      <dgm:prSet/>
      <dgm:spPr/>
      <dgm:t>
        <a:bodyPr/>
        <a:lstStyle/>
        <a:p>
          <a:endParaRPr lang="tr-TR"/>
        </a:p>
      </dgm:t>
    </dgm:pt>
    <dgm:pt modelId="{A49C596C-C80A-4290-970C-0B7CCFB81821}">
      <dgm:prSet custT="1"/>
      <dgm:spPr/>
      <dgm:t>
        <a:bodyPr/>
        <a:lstStyle/>
        <a:p>
          <a:pPr algn="just"/>
          <a:endParaRPr lang="tr-TR" sz="1300" dirty="0">
            <a:solidFill>
              <a:schemeClr val="tx1">
                <a:lumMod val="65000"/>
                <a:lumOff val="35000"/>
              </a:schemeClr>
            </a:solidFill>
            <a:latin typeface="Franklin Gothic Book (Gövde)"/>
          </a:endParaRPr>
        </a:p>
      </dgm:t>
    </dgm:pt>
    <dgm:pt modelId="{169E4F84-52D4-4F64-9904-B2EA6E84FA83}" type="parTrans" cxnId="{EA1934BC-CF73-4FBF-8A8C-E8C0168DB496}">
      <dgm:prSet/>
      <dgm:spPr/>
      <dgm:t>
        <a:bodyPr/>
        <a:lstStyle/>
        <a:p>
          <a:endParaRPr lang="tr-TR"/>
        </a:p>
      </dgm:t>
    </dgm:pt>
    <dgm:pt modelId="{8F5B4D61-8E68-472B-895B-E96B06DD099B}" type="sibTrans" cxnId="{EA1934BC-CF73-4FBF-8A8C-E8C0168DB496}">
      <dgm:prSet/>
      <dgm:spPr/>
      <dgm:t>
        <a:bodyPr/>
        <a:lstStyle/>
        <a:p>
          <a:endParaRPr lang="tr-TR"/>
        </a:p>
      </dgm:t>
    </dgm:pt>
    <dgm:pt modelId="{12D20840-D2C2-4DAF-9F8B-C1E22285E585}">
      <dgm:prSet phldrT="[Metin]" custT="1"/>
      <dgm:spPr/>
      <dgm:t>
        <a:bodyPr/>
        <a:lstStyle/>
        <a:p>
          <a:pPr algn="ctr"/>
          <a:r>
            <a:rPr lang="tr-TR" sz="1200" dirty="0">
              <a:solidFill>
                <a:schemeClr val="tx1">
                  <a:lumMod val="75000"/>
                  <a:lumOff val="25000"/>
                </a:schemeClr>
              </a:solidFill>
              <a:effectLst/>
              <a:latin typeface="Franklin Gothic Book (Gövde)"/>
            </a:rPr>
            <a:t>Çoklu Doğum Yardımı</a:t>
          </a:r>
        </a:p>
      </dgm:t>
    </dgm:pt>
    <dgm:pt modelId="{1449DEB2-3963-46F2-8F99-F0F260356D9A}" type="sibTrans" cxnId="{51FD0251-F8DB-4FB7-9302-40E053A064CE}">
      <dgm:prSet/>
      <dgm:spPr/>
      <dgm:t>
        <a:bodyPr/>
        <a:lstStyle/>
        <a:p>
          <a:endParaRPr lang="tr-TR"/>
        </a:p>
      </dgm:t>
    </dgm:pt>
    <dgm:pt modelId="{5DE69B2F-4E8E-4A30-A100-642A435D3E24}" type="parTrans" cxnId="{51FD0251-F8DB-4FB7-9302-40E053A064CE}">
      <dgm:prSet/>
      <dgm:spPr/>
      <dgm:t>
        <a:bodyPr/>
        <a:lstStyle/>
        <a:p>
          <a:endParaRPr lang="tr-TR"/>
        </a:p>
      </dgm:t>
    </dgm:pt>
    <dgm:pt modelId="{313D5879-5FFE-4BEE-B166-B7B5CABBFBDB}">
      <dgm:prSet custT="1"/>
      <dgm:spPr/>
      <dgm:t>
        <a:bodyPr/>
        <a:lstStyle/>
        <a:p>
          <a:pPr algn="just"/>
          <a:endParaRPr lang="tr-TR" sz="1200" dirty="0">
            <a:solidFill>
              <a:schemeClr val="tx1">
                <a:lumMod val="75000"/>
                <a:lumOff val="25000"/>
              </a:schemeClr>
            </a:solidFill>
            <a:latin typeface="Franklin Gothic Book (Gövde)"/>
          </a:endParaRPr>
        </a:p>
      </dgm:t>
    </dgm:pt>
    <dgm:pt modelId="{A4391143-7278-4218-801A-10E2C80218D1}" type="parTrans" cxnId="{EFCD4676-C8CA-44B6-B564-F7DF67CFDF49}">
      <dgm:prSet/>
      <dgm:spPr/>
      <dgm:t>
        <a:bodyPr/>
        <a:lstStyle/>
        <a:p>
          <a:endParaRPr lang="tr-TR"/>
        </a:p>
      </dgm:t>
    </dgm:pt>
    <dgm:pt modelId="{8F7106D8-6CD9-4DB6-8372-3DA2F0C71B0D}" type="sibTrans" cxnId="{EFCD4676-C8CA-44B6-B564-F7DF67CFDF49}">
      <dgm:prSet/>
      <dgm:spPr/>
      <dgm:t>
        <a:bodyPr/>
        <a:lstStyle/>
        <a:p>
          <a:endParaRPr lang="tr-TR"/>
        </a:p>
      </dgm:t>
    </dgm:pt>
    <dgm:pt modelId="{8C8F4C3C-B1AD-4C8C-BCD4-E07BEACD24BF}" type="pres">
      <dgm:prSet presAssocID="{68260E0B-AA73-4858-832B-42187B35D55E}" presName="diagram" presStyleCnt="0">
        <dgm:presLayoutVars>
          <dgm:dir/>
          <dgm:animLvl val="lvl"/>
          <dgm:resizeHandles val="exact"/>
        </dgm:presLayoutVars>
      </dgm:prSet>
      <dgm:spPr/>
    </dgm:pt>
    <dgm:pt modelId="{46C9FE59-102F-459F-9261-C14BA813731F}" type="pres">
      <dgm:prSet presAssocID="{5F9352D8-B747-49F1-B1E2-77A1B3A52311}" presName="compNode" presStyleCnt="0"/>
      <dgm:spPr/>
    </dgm:pt>
    <dgm:pt modelId="{C1714532-1672-4C19-A5C9-B7D902B939B5}" type="pres">
      <dgm:prSet presAssocID="{5F9352D8-B747-49F1-B1E2-77A1B3A52311}" presName="childRect" presStyleLbl="bgAcc1" presStyleIdx="0" presStyleCnt="2" custScaleY="49683" custLinFactNeighborX="10138" custLinFactNeighborY="33579">
        <dgm:presLayoutVars>
          <dgm:bulletEnabled val="1"/>
        </dgm:presLayoutVars>
      </dgm:prSet>
      <dgm:spPr/>
    </dgm:pt>
    <dgm:pt modelId="{A4A98968-9991-4F62-B87E-4BCA2E67C24D}" type="pres">
      <dgm:prSet presAssocID="{5F9352D8-B747-49F1-B1E2-77A1B3A52311}" presName="parentText" presStyleLbl="node1" presStyleIdx="0" presStyleCnt="0">
        <dgm:presLayoutVars>
          <dgm:chMax val="0"/>
          <dgm:bulletEnabled val="1"/>
        </dgm:presLayoutVars>
      </dgm:prSet>
      <dgm:spPr/>
    </dgm:pt>
    <dgm:pt modelId="{5976D1C2-1050-4026-9EB0-A26D7C5A0DEC}" type="pres">
      <dgm:prSet presAssocID="{5F9352D8-B747-49F1-B1E2-77A1B3A52311}" presName="parentRect" presStyleLbl="alignNode1" presStyleIdx="0" presStyleCnt="2" custLinFactNeighborX="10960" custLinFactNeighborY="31609"/>
      <dgm:spPr/>
    </dgm:pt>
    <dgm:pt modelId="{DD704189-D53D-4169-A042-3D00EAA1EE56}" type="pres">
      <dgm:prSet presAssocID="{5F9352D8-B747-49F1-B1E2-77A1B3A52311}" presName="adorn" presStyleLbl="fgAccFollowNode1" presStyleIdx="0" presStyleCnt="2" custScaleY="91716" custLinFactNeighborX="11978" custLinFactNeighborY="9820"/>
      <dgm:spPr>
        <a:blipFill rotWithShape="0">
          <a:blip xmlns:r="http://schemas.openxmlformats.org/officeDocument/2006/relationships" r:embed="rId1" cstate="email"/>
          <a:stretch>
            <a:fillRect/>
          </a:stretch>
        </a:blipFill>
      </dgm:spPr>
    </dgm:pt>
    <dgm:pt modelId="{83A8F56E-C079-4C22-9CD2-214BCB65E878}" type="pres">
      <dgm:prSet presAssocID="{65B67CF2-C212-4649-8FDB-01C9313355D4}" presName="sibTrans" presStyleLbl="sibTrans2D1" presStyleIdx="0" presStyleCnt="0"/>
      <dgm:spPr/>
    </dgm:pt>
    <dgm:pt modelId="{7A043DE2-1E43-4E4E-B634-C0DD8F93615C}" type="pres">
      <dgm:prSet presAssocID="{12D20840-D2C2-4DAF-9F8B-C1E22285E585}" presName="compNode" presStyleCnt="0"/>
      <dgm:spPr/>
    </dgm:pt>
    <dgm:pt modelId="{F8DA0C74-BD39-45C5-A85A-1E0668EDD9F3}" type="pres">
      <dgm:prSet presAssocID="{12D20840-D2C2-4DAF-9F8B-C1E22285E585}" presName="childRect" presStyleLbl="bgAcc1" presStyleIdx="1" presStyleCnt="2" custScaleY="50602" custLinFactNeighborX="2187" custLinFactNeighborY="35060">
        <dgm:presLayoutVars>
          <dgm:bulletEnabled val="1"/>
        </dgm:presLayoutVars>
      </dgm:prSet>
      <dgm:spPr/>
    </dgm:pt>
    <dgm:pt modelId="{81A608C4-8A8E-466A-BB42-E1267EFDBF0A}" type="pres">
      <dgm:prSet presAssocID="{12D20840-D2C2-4DAF-9F8B-C1E22285E585}" presName="parentText" presStyleLbl="node1" presStyleIdx="0" presStyleCnt="0">
        <dgm:presLayoutVars>
          <dgm:chMax val="0"/>
          <dgm:bulletEnabled val="1"/>
        </dgm:presLayoutVars>
      </dgm:prSet>
      <dgm:spPr/>
    </dgm:pt>
    <dgm:pt modelId="{6FFEC98E-94C8-4A66-91FB-AD0195888B7B}" type="pres">
      <dgm:prSet presAssocID="{12D20840-D2C2-4DAF-9F8B-C1E22285E585}" presName="parentRect" presStyleLbl="alignNode1" presStyleIdx="1" presStyleCnt="2" custLinFactY="-100000" custLinFactNeighborX="1338" custLinFactNeighborY="-139493"/>
      <dgm:spPr/>
    </dgm:pt>
    <dgm:pt modelId="{239C7E38-E19B-4797-A07E-57C3DA416E83}" type="pres">
      <dgm:prSet presAssocID="{12D20840-D2C2-4DAF-9F8B-C1E22285E585}" presName="adorn" presStyleLbl="fgAccFollowNode1" presStyleIdx="1" presStyleCnt="2" custLinFactY="-100000" custLinFactNeighborX="-781" custLinFactNeighborY="-130298"/>
      <dgm:spPr>
        <a:blipFill rotWithShape="0">
          <a:blip xmlns:r="http://schemas.openxmlformats.org/officeDocument/2006/relationships" r:embed="rId2" cstate="email"/>
          <a:stretch>
            <a:fillRect/>
          </a:stretch>
        </a:blipFill>
      </dgm:spPr>
    </dgm:pt>
  </dgm:ptLst>
  <dgm:cxnLst>
    <dgm:cxn modelId="{7CAE2836-2CDF-48EE-AFAA-DB627078EBD7}" type="presOf" srcId="{12D20840-D2C2-4DAF-9F8B-C1E22285E585}" destId="{81A608C4-8A8E-466A-BB42-E1267EFDBF0A}" srcOrd="0" destOrd="0" presId="urn:microsoft.com/office/officeart/2005/8/layout/bList2#1"/>
    <dgm:cxn modelId="{FD887137-2EF3-4984-8819-973743C01758}" type="presOf" srcId="{65B67CF2-C212-4649-8FDB-01C9313355D4}" destId="{83A8F56E-C079-4C22-9CD2-214BCB65E878}" srcOrd="0" destOrd="0" presId="urn:microsoft.com/office/officeart/2005/8/layout/bList2#1"/>
    <dgm:cxn modelId="{97F4923D-9D50-461B-B9A9-D2D6A44BDB05}" type="presOf" srcId="{5F9352D8-B747-49F1-B1E2-77A1B3A52311}" destId="{5976D1C2-1050-4026-9EB0-A26D7C5A0DEC}" srcOrd="1" destOrd="0" presId="urn:microsoft.com/office/officeart/2005/8/layout/bList2#1"/>
    <dgm:cxn modelId="{1D9EFB3E-AC47-41E5-8D30-7A792F74B910}" type="presOf" srcId="{CDFC7443-C5A8-497C-BF19-8C11066CA3BE}" destId="{F8DA0C74-BD39-45C5-A85A-1E0668EDD9F3}" srcOrd="0" destOrd="1" presId="urn:microsoft.com/office/officeart/2005/8/layout/bList2#1"/>
    <dgm:cxn modelId="{51FD0251-F8DB-4FB7-9302-40E053A064CE}" srcId="{68260E0B-AA73-4858-832B-42187B35D55E}" destId="{12D20840-D2C2-4DAF-9F8B-C1E22285E585}" srcOrd="1" destOrd="0" parTransId="{5DE69B2F-4E8E-4A30-A100-642A435D3E24}" sibTransId="{1449DEB2-3963-46F2-8F99-F0F260356D9A}"/>
    <dgm:cxn modelId="{EFCD4676-C8CA-44B6-B564-F7DF67CFDF49}" srcId="{12D20840-D2C2-4DAF-9F8B-C1E22285E585}" destId="{313D5879-5FFE-4BEE-B166-B7B5CABBFBDB}" srcOrd="0" destOrd="0" parTransId="{A4391143-7278-4218-801A-10E2C80218D1}" sibTransId="{8F7106D8-6CD9-4DB6-8372-3DA2F0C71B0D}"/>
    <dgm:cxn modelId="{3E4A748F-25AE-46AC-8D7C-B3E0EAD6371A}" srcId="{12D20840-D2C2-4DAF-9F8B-C1E22285E585}" destId="{CDFC7443-C5A8-497C-BF19-8C11066CA3BE}" srcOrd="1" destOrd="0" parTransId="{2AD059D4-3CD4-446C-B020-991E16D5DC04}" sibTransId="{2FC03FBD-877C-47D4-821D-18413FA734D4}"/>
    <dgm:cxn modelId="{AF7187B6-BB14-4DF6-92BD-4D350A7F0DEA}" type="presOf" srcId="{313D5879-5FFE-4BEE-B166-B7B5CABBFBDB}" destId="{F8DA0C74-BD39-45C5-A85A-1E0668EDD9F3}" srcOrd="0" destOrd="0" presId="urn:microsoft.com/office/officeart/2005/8/layout/bList2#1"/>
    <dgm:cxn modelId="{EA1934BC-CF73-4FBF-8A8C-E8C0168DB496}" srcId="{5F9352D8-B747-49F1-B1E2-77A1B3A52311}" destId="{A49C596C-C80A-4290-970C-0B7CCFB81821}" srcOrd="0" destOrd="0" parTransId="{169E4F84-52D4-4F64-9904-B2EA6E84FA83}" sibTransId="{8F5B4D61-8E68-472B-895B-E96B06DD099B}"/>
    <dgm:cxn modelId="{93C65EC1-6BBB-4343-A06F-8CA56A9D553A}" srcId="{5F9352D8-B747-49F1-B1E2-77A1B3A52311}" destId="{5F6E2BAB-8929-4C66-B8D9-98B4A136E328}" srcOrd="1" destOrd="0" parTransId="{6AE9B83C-0778-423C-A02A-E1A44F46B45F}" sibTransId="{A21A6AB0-8E09-41E9-A5A2-B4F2AB3895C1}"/>
    <dgm:cxn modelId="{682F93D1-A3D6-43B1-939A-3E6B32A5C1C9}" type="presOf" srcId="{12D20840-D2C2-4DAF-9F8B-C1E22285E585}" destId="{6FFEC98E-94C8-4A66-91FB-AD0195888B7B}" srcOrd="1" destOrd="0" presId="urn:microsoft.com/office/officeart/2005/8/layout/bList2#1"/>
    <dgm:cxn modelId="{3179C4D4-B6A9-453E-BB55-5AE8B0D764BF}" type="presOf" srcId="{5F6E2BAB-8929-4C66-B8D9-98B4A136E328}" destId="{C1714532-1672-4C19-A5C9-B7D902B939B5}" srcOrd="0" destOrd="1" presId="urn:microsoft.com/office/officeart/2005/8/layout/bList2#1"/>
    <dgm:cxn modelId="{2C3CB4DD-7083-404B-B4ED-A6502988E5B5}" type="presOf" srcId="{5F9352D8-B747-49F1-B1E2-77A1B3A52311}" destId="{A4A98968-9991-4F62-B87E-4BCA2E67C24D}" srcOrd="0" destOrd="0" presId="urn:microsoft.com/office/officeart/2005/8/layout/bList2#1"/>
    <dgm:cxn modelId="{B99E35E1-F25E-4756-9F0A-98C49AC9EF15}" srcId="{68260E0B-AA73-4858-832B-42187B35D55E}" destId="{5F9352D8-B747-49F1-B1E2-77A1B3A52311}" srcOrd="0" destOrd="0" parTransId="{7D8D6E1D-EBBD-4C48-B019-9D3D4B2B272A}" sibTransId="{65B67CF2-C212-4649-8FDB-01C9313355D4}"/>
    <dgm:cxn modelId="{4F13A3E9-5424-48FB-BD63-565697DCA8BA}" type="presOf" srcId="{68260E0B-AA73-4858-832B-42187B35D55E}" destId="{8C8F4C3C-B1AD-4C8C-BCD4-E07BEACD24BF}" srcOrd="0" destOrd="0" presId="urn:microsoft.com/office/officeart/2005/8/layout/bList2#1"/>
    <dgm:cxn modelId="{9AB5C4F3-7041-489F-8712-78D2F1A5FA69}" type="presOf" srcId="{A49C596C-C80A-4290-970C-0B7CCFB81821}" destId="{C1714532-1672-4C19-A5C9-B7D902B939B5}" srcOrd="0" destOrd="0" presId="urn:microsoft.com/office/officeart/2005/8/layout/bList2#1"/>
    <dgm:cxn modelId="{01B9657D-4DF3-4A9F-BDEF-A6E415B72280}" type="presParOf" srcId="{8C8F4C3C-B1AD-4C8C-BCD4-E07BEACD24BF}" destId="{46C9FE59-102F-459F-9261-C14BA813731F}" srcOrd="0" destOrd="0" presId="urn:microsoft.com/office/officeart/2005/8/layout/bList2#1"/>
    <dgm:cxn modelId="{8D68A320-14A3-4168-A735-D6B94C8B6919}" type="presParOf" srcId="{46C9FE59-102F-459F-9261-C14BA813731F}" destId="{C1714532-1672-4C19-A5C9-B7D902B939B5}" srcOrd="0" destOrd="0" presId="urn:microsoft.com/office/officeart/2005/8/layout/bList2#1"/>
    <dgm:cxn modelId="{36118959-C309-4A25-BAEB-CEAF26112770}" type="presParOf" srcId="{46C9FE59-102F-459F-9261-C14BA813731F}" destId="{A4A98968-9991-4F62-B87E-4BCA2E67C24D}" srcOrd="1" destOrd="0" presId="urn:microsoft.com/office/officeart/2005/8/layout/bList2#1"/>
    <dgm:cxn modelId="{8FEB0747-3671-48D2-9D48-FBBFE283CF9C}" type="presParOf" srcId="{46C9FE59-102F-459F-9261-C14BA813731F}" destId="{5976D1C2-1050-4026-9EB0-A26D7C5A0DEC}" srcOrd="2" destOrd="0" presId="urn:microsoft.com/office/officeart/2005/8/layout/bList2#1"/>
    <dgm:cxn modelId="{22A2FE28-A2D1-4B23-9BC8-2D407574A10E}" type="presParOf" srcId="{46C9FE59-102F-459F-9261-C14BA813731F}" destId="{DD704189-D53D-4169-A042-3D00EAA1EE56}" srcOrd="3" destOrd="0" presId="urn:microsoft.com/office/officeart/2005/8/layout/bList2#1"/>
    <dgm:cxn modelId="{7B954DDE-0D56-4EA3-9988-A239FCBB0771}" type="presParOf" srcId="{8C8F4C3C-B1AD-4C8C-BCD4-E07BEACD24BF}" destId="{83A8F56E-C079-4C22-9CD2-214BCB65E878}" srcOrd="1" destOrd="0" presId="urn:microsoft.com/office/officeart/2005/8/layout/bList2#1"/>
    <dgm:cxn modelId="{299BE8D9-7C92-4082-9EB2-CEEE6561F848}" type="presParOf" srcId="{8C8F4C3C-B1AD-4C8C-BCD4-E07BEACD24BF}" destId="{7A043DE2-1E43-4E4E-B634-C0DD8F93615C}" srcOrd="2" destOrd="0" presId="urn:microsoft.com/office/officeart/2005/8/layout/bList2#1"/>
    <dgm:cxn modelId="{83718481-73A0-4957-8D9A-798C50A6427F}" type="presParOf" srcId="{7A043DE2-1E43-4E4E-B634-C0DD8F93615C}" destId="{F8DA0C74-BD39-45C5-A85A-1E0668EDD9F3}" srcOrd="0" destOrd="0" presId="urn:microsoft.com/office/officeart/2005/8/layout/bList2#1"/>
    <dgm:cxn modelId="{0B501CBC-C458-4DBC-B925-9EC41C85FC1A}" type="presParOf" srcId="{7A043DE2-1E43-4E4E-B634-C0DD8F93615C}" destId="{81A608C4-8A8E-466A-BB42-E1267EFDBF0A}" srcOrd="1" destOrd="0" presId="urn:microsoft.com/office/officeart/2005/8/layout/bList2#1"/>
    <dgm:cxn modelId="{6EC0070D-5448-4FD6-B8B8-540F3DBF624F}" type="presParOf" srcId="{7A043DE2-1E43-4E4E-B634-C0DD8F93615C}" destId="{6FFEC98E-94C8-4A66-91FB-AD0195888B7B}" srcOrd="2" destOrd="0" presId="urn:microsoft.com/office/officeart/2005/8/layout/bList2#1"/>
    <dgm:cxn modelId="{2F90FF8B-37FC-49EB-B22C-9C632EFBBBBB}" type="presParOf" srcId="{7A043DE2-1E43-4E4E-B634-C0DD8F93615C}" destId="{239C7E38-E19B-4797-A07E-57C3DA416E83}"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FF4BD9F0-F5E3-4AD6-ACF1-FBF25EDB17F0}" type="doc">
      <dgm:prSet loTypeId="urn:microsoft.com/office/officeart/2008/layout/PictureAccentList" loCatId="picture" qsTypeId="urn:microsoft.com/office/officeart/2005/8/quickstyle/simple5" qsCatId="simple" csTypeId="urn:microsoft.com/office/officeart/2005/8/colors/accent1_2" csCatId="accent1" phldr="1"/>
      <dgm:spPr/>
      <dgm:t>
        <a:bodyPr/>
        <a:lstStyle/>
        <a:p>
          <a:endParaRPr lang="tr-TR"/>
        </a:p>
      </dgm:t>
    </dgm:pt>
    <dgm:pt modelId="{6C151740-A708-47E0-99DE-C9822D2FDFF2}">
      <dgm:prSet phldrT="[Metin]" custT="1"/>
      <dgm:spPr/>
      <dgm:t>
        <a:bodyPr/>
        <a:lstStyle/>
        <a:p>
          <a:pPr algn="l"/>
          <a:r>
            <a:rPr lang="tr-TR" altLang="tr-TR" sz="1200" i="0" dirty="0">
              <a:solidFill>
                <a:schemeClr val="tx1">
                  <a:lumMod val="75000"/>
                  <a:lumOff val="25000"/>
                </a:schemeClr>
              </a:solidFill>
              <a:effectLst/>
              <a:latin typeface="Franklin Gothic Book (Gövde)"/>
              <a:cs typeface="Adobe Devanagari" panose="02040503050201020203" pitchFamily="18" charset="0"/>
            </a:rPr>
            <a:t>BARINMA YARDIMLARI</a:t>
          </a:r>
          <a:endParaRPr lang="tr-TR" sz="1200" i="0" dirty="0">
            <a:solidFill>
              <a:schemeClr val="tx1">
                <a:lumMod val="75000"/>
                <a:lumOff val="25000"/>
              </a:schemeClr>
            </a:solidFill>
            <a:effectLst/>
            <a:latin typeface="Franklin Gothic Book (Gövde)"/>
            <a:cs typeface="Adobe Devanagari" panose="02040503050201020203" pitchFamily="18" charset="0"/>
          </a:endParaRPr>
        </a:p>
      </dgm:t>
    </dgm:pt>
    <dgm:pt modelId="{EC68CDDF-51CC-4EA0-8801-F9FA803C4FB0}" type="parTrans" cxnId="{E83C0E1B-28FB-4BD5-8E91-AE754C26DC87}">
      <dgm:prSet/>
      <dgm:spPr/>
      <dgm:t>
        <a:bodyPr/>
        <a:lstStyle/>
        <a:p>
          <a:endParaRPr lang="tr-TR"/>
        </a:p>
      </dgm:t>
    </dgm:pt>
    <dgm:pt modelId="{6EF565B4-E92D-475C-94AA-36C1B1FC4394}" type="sibTrans" cxnId="{E83C0E1B-28FB-4BD5-8E91-AE754C26DC87}">
      <dgm:prSet/>
      <dgm:spPr/>
      <dgm:t>
        <a:bodyPr/>
        <a:lstStyle/>
        <a:p>
          <a:endParaRPr lang="tr-TR"/>
        </a:p>
      </dgm:t>
    </dgm:pt>
    <dgm:pt modelId="{F3B49479-B09A-4E05-812B-3DC403001A4B}">
      <dgm:prSet phldrT="[Metin]" custT="1"/>
      <dgm:spPr/>
      <dgm:t>
        <a:bodyPr/>
        <a:lstStyle/>
        <a:p>
          <a:pPr algn="just">
            <a:lnSpc>
              <a:spcPct val="100000"/>
            </a:lnSpc>
          </a:pPr>
          <a:r>
            <a:rPr lang="tr-TR" altLang="tr-TR" sz="1200" dirty="0">
              <a:solidFill>
                <a:schemeClr val="tx1">
                  <a:lumMod val="75000"/>
                  <a:lumOff val="25000"/>
                </a:schemeClr>
              </a:solidFill>
              <a:latin typeface="Franklin Gothic Book (Gövde)"/>
              <a:cs typeface="Adobe Devanagari" panose="02040503050201020203" pitchFamily="18" charset="0"/>
            </a:rPr>
            <a:t>Barınma yardımları kapsamında ihtiyaç sahibi yaşlı ve engelli vatandaşlarımızın evleri tamir edilerek gerekli görülenlere ev eşyaları da alınarak teslim edilmektedir.</a:t>
          </a:r>
          <a:endParaRPr lang="tr-TR" sz="1200" dirty="0">
            <a:solidFill>
              <a:schemeClr val="tx1">
                <a:lumMod val="75000"/>
                <a:lumOff val="25000"/>
              </a:schemeClr>
            </a:solidFill>
            <a:latin typeface="Franklin Gothic Book (Gövde)"/>
            <a:cs typeface="Adobe Devanagari" panose="02040503050201020203" pitchFamily="18" charset="0"/>
          </a:endParaRPr>
        </a:p>
      </dgm:t>
    </dgm:pt>
    <dgm:pt modelId="{4F9A1849-3C50-4DBE-8D7E-45EA1BDF3912}" type="parTrans" cxnId="{24A5233C-3362-4666-B686-51DC88205070}">
      <dgm:prSet/>
      <dgm:spPr/>
      <dgm:t>
        <a:bodyPr/>
        <a:lstStyle/>
        <a:p>
          <a:endParaRPr lang="tr-TR"/>
        </a:p>
      </dgm:t>
    </dgm:pt>
    <dgm:pt modelId="{CA188085-2FFF-441A-A65E-349DD434D31A}" type="sibTrans" cxnId="{24A5233C-3362-4666-B686-51DC88205070}">
      <dgm:prSet/>
      <dgm:spPr/>
      <dgm:t>
        <a:bodyPr/>
        <a:lstStyle/>
        <a:p>
          <a:endParaRPr lang="tr-TR"/>
        </a:p>
      </dgm:t>
    </dgm:pt>
    <dgm:pt modelId="{55EF8143-244B-4814-ADC8-E544928517E3}">
      <dgm:prSet custT="1"/>
      <dgm:spPr/>
      <dgm:t>
        <a:bodyPr/>
        <a:lstStyle/>
        <a:p>
          <a:pPr algn="just">
            <a:lnSpc>
              <a:spcPct val="100000"/>
            </a:lnSpc>
          </a:pPr>
          <a:r>
            <a:rPr lang="tr-TR" altLang="tr-TR" sz="1200" dirty="0">
              <a:solidFill>
                <a:schemeClr val="tx1">
                  <a:lumMod val="75000"/>
                  <a:lumOff val="25000"/>
                </a:schemeClr>
              </a:solidFill>
              <a:latin typeface="Franklin Gothic Book (Gövde)"/>
              <a:cs typeface="Adobe Devanagari" panose="02040503050201020203" pitchFamily="18" charset="0"/>
            </a:rPr>
            <a:t>İhtiyaç sahibi vatandaşlarımıza daha temiz ve sağlıklı ortamlarda yaşama imkanı sağlanmaktadır.</a:t>
          </a:r>
        </a:p>
      </dgm:t>
    </dgm:pt>
    <dgm:pt modelId="{4FFC6526-7B96-4CC9-A2F7-6A5A8D406B30}" type="parTrans" cxnId="{E1B40E25-767D-4282-8ECE-383B97EAC846}">
      <dgm:prSet/>
      <dgm:spPr/>
      <dgm:t>
        <a:bodyPr/>
        <a:lstStyle/>
        <a:p>
          <a:endParaRPr lang="tr-TR"/>
        </a:p>
      </dgm:t>
    </dgm:pt>
    <dgm:pt modelId="{F780B8B8-DE02-441C-9410-D8143FB93B28}" type="sibTrans" cxnId="{E1B40E25-767D-4282-8ECE-383B97EAC846}">
      <dgm:prSet/>
      <dgm:spPr/>
      <dgm:t>
        <a:bodyPr/>
        <a:lstStyle/>
        <a:p>
          <a:endParaRPr lang="tr-TR"/>
        </a:p>
      </dgm:t>
    </dgm:pt>
    <dgm:pt modelId="{51C4FA6D-E22E-4D1C-9E9C-1D446D6DDBC9}" type="pres">
      <dgm:prSet presAssocID="{FF4BD9F0-F5E3-4AD6-ACF1-FBF25EDB17F0}" presName="layout" presStyleCnt="0">
        <dgm:presLayoutVars>
          <dgm:chMax/>
          <dgm:chPref/>
          <dgm:dir/>
          <dgm:animOne val="branch"/>
          <dgm:animLvl val="lvl"/>
          <dgm:resizeHandles/>
        </dgm:presLayoutVars>
      </dgm:prSet>
      <dgm:spPr/>
    </dgm:pt>
    <dgm:pt modelId="{58FAE33A-B668-4EEB-B868-D7FBB32FB8FE}" type="pres">
      <dgm:prSet presAssocID="{6C151740-A708-47E0-99DE-C9822D2FDFF2}" presName="root" presStyleCnt="0">
        <dgm:presLayoutVars>
          <dgm:chMax/>
          <dgm:chPref val="4"/>
        </dgm:presLayoutVars>
      </dgm:prSet>
      <dgm:spPr/>
    </dgm:pt>
    <dgm:pt modelId="{15274E6C-90AB-4543-BE06-5A81F5F13D43}" type="pres">
      <dgm:prSet presAssocID="{6C151740-A708-47E0-99DE-C9822D2FDFF2}" presName="rootComposite" presStyleCnt="0">
        <dgm:presLayoutVars/>
      </dgm:prSet>
      <dgm:spPr/>
    </dgm:pt>
    <dgm:pt modelId="{C8B48C3B-4123-46FD-B889-3D879A9F21CA}" type="pres">
      <dgm:prSet presAssocID="{6C151740-A708-47E0-99DE-C9822D2FDFF2}" presName="rootText" presStyleLbl="node0" presStyleIdx="0" presStyleCnt="1" custScaleX="92537" custScaleY="32199" custLinFactNeighborX="2909" custLinFactNeighborY="-4635">
        <dgm:presLayoutVars>
          <dgm:chMax/>
          <dgm:chPref val="4"/>
        </dgm:presLayoutVars>
      </dgm:prSet>
      <dgm:spPr/>
    </dgm:pt>
    <dgm:pt modelId="{9B5D2658-FCBB-424D-99E5-81AE485C5552}" type="pres">
      <dgm:prSet presAssocID="{6C151740-A708-47E0-99DE-C9822D2FDFF2}" presName="childShape" presStyleCnt="0">
        <dgm:presLayoutVars>
          <dgm:chMax val="0"/>
          <dgm:chPref val="0"/>
        </dgm:presLayoutVars>
      </dgm:prSet>
      <dgm:spPr/>
    </dgm:pt>
    <dgm:pt modelId="{09EC9D60-7C98-49BE-850A-44FF8EA893CA}" type="pres">
      <dgm:prSet presAssocID="{F3B49479-B09A-4E05-812B-3DC403001A4B}" presName="childComposite" presStyleCnt="0">
        <dgm:presLayoutVars>
          <dgm:chMax val="0"/>
          <dgm:chPref val="0"/>
        </dgm:presLayoutVars>
      </dgm:prSet>
      <dgm:spPr/>
    </dgm:pt>
    <dgm:pt modelId="{07AD5D02-090A-4F85-AFBE-4F7FCA981885}" type="pres">
      <dgm:prSet presAssocID="{F3B49479-B09A-4E05-812B-3DC403001A4B}" presName="Image" presStyleLbl="node1" presStyleIdx="0" presStyleCnt="2" custScaleX="142624" custScaleY="120553" custLinFactNeighborX="5013" custLinFactNeighborY="-12953"/>
      <dgm:spPr>
        <a:blipFill rotWithShape="1">
          <a:blip xmlns:r="http://schemas.openxmlformats.org/officeDocument/2006/relationships" r:embed="rId1" cstate="email"/>
          <a:stretch>
            <a:fillRect/>
          </a:stretch>
        </a:blipFill>
      </dgm:spPr>
    </dgm:pt>
    <dgm:pt modelId="{13650D44-9589-4C50-8E25-DA8F86C6ABF5}" type="pres">
      <dgm:prSet presAssocID="{F3B49479-B09A-4E05-812B-3DC403001A4B}" presName="childText" presStyleLbl="lnNode1" presStyleIdx="0" presStyleCnt="2" custScaleX="79369" custLinFactNeighborX="-3601" custLinFactNeighborY="11991">
        <dgm:presLayoutVars>
          <dgm:chMax val="0"/>
          <dgm:chPref val="0"/>
          <dgm:bulletEnabled val="1"/>
        </dgm:presLayoutVars>
      </dgm:prSet>
      <dgm:spPr/>
    </dgm:pt>
    <dgm:pt modelId="{CDE77294-9C08-4941-BFB5-FD79523E9E0C}" type="pres">
      <dgm:prSet presAssocID="{55EF8143-244B-4814-ADC8-E544928517E3}" presName="childComposite" presStyleCnt="0">
        <dgm:presLayoutVars>
          <dgm:chMax val="0"/>
          <dgm:chPref val="0"/>
        </dgm:presLayoutVars>
      </dgm:prSet>
      <dgm:spPr/>
    </dgm:pt>
    <dgm:pt modelId="{00926F60-3AE1-4A4F-98C2-C2D2113D4362}" type="pres">
      <dgm:prSet presAssocID="{55EF8143-244B-4814-ADC8-E544928517E3}" presName="Image" presStyleLbl="node1" presStyleIdx="1" presStyleCnt="2" custScaleX="144639" custScaleY="134273" custLinFactNeighborX="7091" custLinFactNeighborY="-23524"/>
      <dgm:spPr>
        <a:blipFill rotWithShape="1">
          <a:blip xmlns:r="http://schemas.openxmlformats.org/officeDocument/2006/relationships" r:embed="rId2" cstate="email"/>
          <a:stretch>
            <a:fillRect/>
          </a:stretch>
        </a:blipFill>
      </dgm:spPr>
    </dgm:pt>
    <dgm:pt modelId="{F7BEF57A-3B22-4F47-AF9A-F2D04A5B61C2}" type="pres">
      <dgm:prSet presAssocID="{55EF8143-244B-4814-ADC8-E544928517E3}" presName="childText" presStyleLbl="lnNode1" presStyleIdx="1" presStyleCnt="2" custScaleX="79852" custLinFactNeighborX="-2623" custLinFactNeighborY="-15816">
        <dgm:presLayoutVars>
          <dgm:chMax val="0"/>
          <dgm:chPref val="0"/>
          <dgm:bulletEnabled val="1"/>
        </dgm:presLayoutVars>
      </dgm:prSet>
      <dgm:spPr/>
    </dgm:pt>
  </dgm:ptLst>
  <dgm:cxnLst>
    <dgm:cxn modelId="{E83C0E1B-28FB-4BD5-8E91-AE754C26DC87}" srcId="{FF4BD9F0-F5E3-4AD6-ACF1-FBF25EDB17F0}" destId="{6C151740-A708-47E0-99DE-C9822D2FDFF2}" srcOrd="0" destOrd="0" parTransId="{EC68CDDF-51CC-4EA0-8801-F9FA803C4FB0}" sibTransId="{6EF565B4-E92D-475C-94AA-36C1B1FC4394}"/>
    <dgm:cxn modelId="{B22BEC1B-6664-4985-80C4-14F3FF64707E}" type="presOf" srcId="{F3B49479-B09A-4E05-812B-3DC403001A4B}" destId="{13650D44-9589-4C50-8E25-DA8F86C6ABF5}" srcOrd="0" destOrd="0" presId="urn:microsoft.com/office/officeart/2008/layout/PictureAccentList"/>
    <dgm:cxn modelId="{E1B40E25-767D-4282-8ECE-383B97EAC846}" srcId="{6C151740-A708-47E0-99DE-C9822D2FDFF2}" destId="{55EF8143-244B-4814-ADC8-E544928517E3}" srcOrd="1" destOrd="0" parTransId="{4FFC6526-7B96-4CC9-A2F7-6A5A8D406B30}" sibTransId="{F780B8B8-DE02-441C-9410-D8143FB93B28}"/>
    <dgm:cxn modelId="{24A5233C-3362-4666-B686-51DC88205070}" srcId="{6C151740-A708-47E0-99DE-C9822D2FDFF2}" destId="{F3B49479-B09A-4E05-812B-3DC403001A4B}" srcOrd="0" destOrd="0" parTransId="{4F9A1849-3C50-4DBE-8D7E-45EA1BDF3912}" sibTransId="{CA188085-2FFF-441A-A65E-349DD434D31A}"/>
    <dgm:cxn modelId="{4F5539BE-8DB2-4B74-89F6-A0B1A47BD895}" type="presOf" srcId="{6C151740-A708-47E0-99DE-C9822D2FDFF2}" destId="{C8B48C3B-4123-46FD-B889-3D879A9F21CA}" srcOrd="0" destOrd="0" presId="urn:microsoft.com/office/officeart/2008/layout/PictureAccentList"/>
    <dgm:cxn modelId="{59BB72F1-7B89-49C3-958D-D4A22EAF43D4}" type="presOf" srcId="{55EF8143-244B-4814-ADC8-E544928517E3}" destId="{F7BEF57A-3B22-4F47-AF9A-F2D04A5B61C2}" srcOrd="0" destOrd="0" presId="urn:microsoft.com/office/officeart/2008/layout/PictureAccentList"/>
    <dgm:cxn modelId="{EFBAB3F8-3902-479D-99D8-7C6671FE4DED}" type="presOf" srcId="{FF4BD9F0-F5E3-4AD6-ACF1-FBF25EDB17F0}" destId="{51C4FA6D-E22E-4D1C-9E9C-1D446D6DDBC9}" srcOrd="0" destOrd="0" presId="urn:microsoft.com/office/officeart/2008/layout/PictureAccentList"/>
    <dgm:cxn modelId="{61FB55A3-7B5C-48FE-9C15-D6D9048C7C15}" type="presParOf" srcId="{51C4FA6D-E22E-4D1C-9E9C-1D446D6DDBC9}" destId="{58FAE33A-B668-4EEB-B868-D7FBB32FB8FE}" srcOrd="0" destOrd="0" presId="urn:microsoft.com/office/officeart/2008/layout/PictureAccentList"/>
    <dgm:cxn modelId="{2E2F14C7-24DE-40D0-B662-DC2033DC6C8F}" type="presParOf" srcId="{58FAE33A-B668-4EEB-B868-D7FBB32FB8FE}" destId="{15274E6C-90AB-4543-BE06-5A81F5F13D43}" srcOrd="0" destOrd="0" presId="urn:microsoft.com/office/officeart/2008/layout/PictureAccentList"/>
    <dgm:cxn modelId="{DA0CCF46-FB6F-4F81-B7F3-A948BF4FEF0E}" type="presParOf" srcId="{15274E6C-90AB-4543-BE06-5A81F5F13D43}" destId="{C8B48C3B-4123-46FD-B889-3D879A9F21CA}" srcOrd="0" destOrd="0" presId="urn:microsoft.com/office/officeart/2008/layout/PictureAccentList"/>
    <dgm:cxn modelId="{6C3BC373-4D79-47A4-8A9D-21EC6BEB6AF8}" type="presParOf" srcId="{58FAE33A-B668-4EEB-B868-D7FBB32FB8FE}" destId="{9B5D2658-FCBB-424D-99E5-81AE485C5552}" srcOrd="1" destOrd="0" presId="urn:microsoft.com/office/officeart/2008/layout/PictureAccentList"/>
    <dgm:cxn modelId="{114CF000-AF90-4E21-AE64-9A7EDB31E801}" type="presParOf" srcId="{9B5D2658-FCBB-424D-99E5-81AE485C5552}" destId="{09EC9D60-7C98-49BE-850A-44FF8EA893CA}" srcOrd="0" destOrd="0" presId="urn:microsoft.com/office/officeart/2008/layout/PictureAccentList"/>
    <dgm:cxn modelId="{BF33AC68-A6BE-41D4-B77C-776798D06D76}" type="presParOf" srcId="{09EC9D60-7C98-49BE-850A-44FF8EA893CA}" destId="{07AD5D02-090A-4F85-AFBE-4F7FCA981885}" srcOrd="0" destOrd="0" presId="urn:microsoft.com/office/officeart/2008/layout/PictureAccentList"/>
    <dgm:cxn modelId="{F7654F2C-F1BE-4603-95C2-A70F9D18D969}" type="presParOf" srcId="{09EC9D60-7C98-49BE-850A-44FF8EA893CA}" destId="{13650D44-9589-4C50-8E25-DA8F86C6ABF5}" srcOrd="1" destOrd="0" presId="urn:microsoft.com/office/officeart/2008/layout/PictureAccentList"/>
    <dgm:cxn modelId="{782228A2-761F-46BA-A97B-0B5175E82514}" type="presParOf" srcId="{9B5D2658-FCBB-424D-99E5-81AE485C5552}" destId="{CDE77294-9C08-4941-BFB5-FD79523E9E0C}" srcOrd="1" destOrd="0" presId="urn:microsoft.com/office/officeart/2008/layout/PictureAccentList"/>
    <dgm:cxn modelId="{B677A0C1-754F-4A9C-9835-104838F020D9}" type="presParOf" srcId="{CDE77294-9C08-4941-BFB5-FD79523E9E0C}" destId="{00926F60-3AE1-4A4F-98C2-C2D2113D4362}" srcOrd="0" destOrd="0" presId="urn:microsoft.com/office/officeart/2008/layout/PictureAccentList"/>
    <dgm:cxn modelId="{7741D668-3873-4DD0-8353-37F1D834D7D1}" type="presParOf" srcId="{CDE77294-9C08-4941-BFB5-FD79523E9E0C}" destId="{F7BEF57A-3B22-4F47-AF9A-F2D04A5B61C2}" srcOrd="1" destOrd="0" presId="urn:microsoft.com/office/officeart/2008/layout/PictureAccent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CC5DB4FF-5DC4-4743-9A06-54F0460CF86C}" type="doc">
      <dgm:prSet loTypeId="urn:microsoft.com/office/officeart/2008/layout/PictureAccentList" loCatId="picture" qsTypeId="urn:microsoft.com/office/officeart/2005/8/quickstyle/3d1" qsCatId="3D" csTypeId="urn:microsoft.com/office/officeart/2005/8/colors/accent1_2" csCatId="accent1" phldr="1"/>
      <dgm:spPr/>
      <dgm:t>
        <a:bodyPr/>
        <a:lstStyle/>
        <a:p>
          <a:endParaRPr lang="tr-TR"/>
        </a:p>
      </dgm:t>
    </dgm:pt>
    <dgm:pt modelId="{73C1F84D-FD7C-4025-8CB7-FB640701B87F}">
      <dgm:prSet phldrT="[Metin]" custT="1"/>
      <dgm:spPr/>
      <dgm:t>
        <a:bodyPr/>
        <a:lstStyle/>
        <a:p>
          <a:pPr algn="l"/>
          <a:r>
            <a:rPr lang="tr-TR" sz="1200" i="0" dirty="0">
              <a:solidFill>
                <a:schemeClr val="tx1">
                  <a:lumMod val="75000"/>
                  <a:lumOff val="25000"/>
                </a:schemeClr>
              </a:solidFill>
              <a:effectLst/>
              <a:latin typeface="Franklin Gothic Book (Gövde)"/>
              <a:cs typeface="Adobe Devanagari" panose="02040503050201020203" pitchFamily="18" charset="0"/>
            </a:rPr>
            <a:t>YAKACAK YARDIMLARI</a:t>
          </a:r>
        </a:p>
      </dgm:t>
    </dgm:pt>
    <dgm:pt modelId="{1DC98C8B-B0B7-48DA-9E97-A40718FA9786}" type="parTrans" cxnId="{5CDF7C4E-FAB1-41E8-96B2-4E7BF39DBE23}">
      <dgm:prSet/>
      <dgm:spPr/>
      <dgm:t>
        <a:bodyPr/>
        <a:lstStyle/>
        <a:p>
          <a:endParaRPr lang="tr-TR"/>
        </a:p>
      </dgm:t>
    </dgm:pt>
    <dgm:pt modelId="{4FC843D5-F62D-4A3F-B1A5-3B904860D85F}" type="sibTrans" cxnId="{5CDF7C4E-FAB1-41E8-96B2-4E7BF39DBE23}">
      <dgm:prSet/>
      <dgm:spPr/>
      <dgm:t>
        <a:bodyPr/>
        <a:lstStyle/>
        <a:p>
          <a:endParaRPr lang="tr-TR"/>
        </a:p>
      </dgm:t>
    </dgm:pt>
    <dgm:pt modelId="{1C74E263-2CFB-40E1-9187-C1F206AB0255}">
      <dgm:prSet phldrT="[Metin]" custT="1"/>
      <dgm:spPr/>
      <dgm:t>
        <a:bodyPr/>
        <a:lstStyle/>
        <a:p>
          <a:pPr algn="just">
            <a:lnSpc>
              <a:spcPct val="100000"/>
            </a:lnSpc>
          </a:pPr>
          <a:r>
            <a:rPr lang="tr-TR" altLang="tr-TR" sz="1200" dirty="0">
              <a:solidFill>
                <a:schemeClr val="tx1">
                  <a:lumMod val="75000"/>
                  <a:lumOff val="25000"/>
                </a:schemeClr>
              </a:solidFill>
              <a:latin typeface="Franklin Gothic Book (Gövde)"/>
              <a:cs typeface="Adobe Devanagari" panose="02040503050201020203" pitchFamily="18" charset="0"/>
            </a:rPr>
            <a:t>Yakacak yardımları kapsamında İlçemiz merkez köy ve kasabalarında ikamet eden ihtiyaç sahibi ailelere kış dönemi içerisinde yaklaşık 600.000 kg kömür yardımı yapılmaktadır. </a:t>
          </a:r>
          <a:endParaRPr lang="tr-TR" sz="1200" dirty="0">
            <a:solidFill>
              <a:schemeClr val="tx1">
                <a:lumMod val="75000"/>
                <a:lumOff val="25000"/>
              </a:schemeClr>
            </a:solidFill>
            <a:latin typeface="Franklin Gothic Book (Gövde)"/>
            <a:cs typeface="Adobe Devanagari" panose="02040503050201020203" pitchFamily="18" charset="0"/>
          </a:endParaRPr>
        </a:p>
      </dgm:t>
    </dgm:pt>
    <dgm:pt modelId="{4408CEF0-314D-4954-8241-5E22A025E228}" type="parTrans" cxnId="{B04E022D-9339-4454-85FD-6410F59FF43F}">
      <dgm:prSet/>
      <dgm:spPr/>
      <dgm:t>
        <a:bodyPr/>
        <a:lstStyle/>
        <a:p>
          <a:endParaRPr lang="tr-TR"/>
        </a:p>
      </dgm:t>
    </dgm:pt>
    <dgm:pt modelId="{3DF60150-3BF9-4B76-9BD8-92A5FAF3F904}" type="sibTrans" cxnId="{B04E022D-9339-4454-85FD-6410F59FF43F}">
      <dgm:prSet/>
      <dgm:spPr/>
      <dgm:t>
        <a:bodyPr/>
        <a:lstStyle/>
        <a:p>
          <a:endParaRPr lang="tr-TR"/>
        </a:p>
      </dgm:t>
    </dgm:pt>
    <dgm:pt modelId="{BD672267-48A0-41EA-9C84-72B78FDE214F}" type="pres">
      <dgm:prSet presAssocID="{CC5DB4FF-5DC4-4743-9A06-54F0460CF86C}" presName="layout" presStyleCnt="0">
        <dgm:presLayoutVars>
          <dgm:chMax/>
          <dgm:chPref/>
          <dgm:dir/>
          <dgm:animOne val="branch"/>
          <dgm:animLvl val="lvl"/>
          <dgm:resizeHandles/>
        </dgm:presLayoutVars>
      </dgm:prSet>
      <dgm:spPr/>
    </dgm:pt>
    <dgm:pt modelId="{BCA1B0FE-766D-467C-A88B-FD7F43EC9CB3}" type="pres">
      <dgm:prSet presAssocID="{73C1F84D-FD7C-4025-8CB7-FB640701B87F}" presName="root" presStyleCnt="0">
        <dgm:presLayoutVars>
          <dgm:chMax/>
          <dgm:chPref val="4"/>
        </dgm:presLayoutVars>
      </dgm:prSet>
      <dgm:spPr/>
    </dgm:pt>
    <dgm:pt modelId="{8C825A04-C840-428B-8BEC-AC22D6C54DF6}" type="pres">
      <dgm:prSet presAssocID="{73C1F84D-FD7C-4025-8CB7-FB640701B87F}" presName="rootComposite" presStyleCnt="0">
        <dgm:presLayoutVars/>
      </dgm:prSet>
      <dgm:spPr/>
    </dgm:pt>
    <dgm:pt modelId="{B808AE9B-AE0E-42FD-93DC-D2AB11656C48}" type="pres">
      <dgm:prSet presAssocID="{73C1F84D-FD7C-4025-8CB7-FB640701B87F}" presName="rootText" presStyleLbl="node0" presStyleIdx="0" presStyleCnt="1" custScaleX="86641" custScaleY="54501" custLinFactNeighborX="1501" custLinFactNeighborY="18948">
        <dgm:presLayoutVars>
          <dgm:chMax/>
          <dgm:chPref val="4"/>
        </dgm:presLayoutVars>
      </dgm:prSet>
      <dgm:spPr/>
    </dgm:pt>
    <dgm:pt modelId="{04255E15-07F1-4921-9207-A30E7EBB0D61}" type="pres">
      <dgm:prSet presAssocID="{73C1F84D-FD7C-4025-8CB7-FB640701B87F}" presName="childShape" presStyleCnt="0">
        <dgm:presLayoutVars>
          <dgm:chMax val="0"/>
          <dgm:chPref val="0"/>
        </dgm:presLayoutVars>
      </dgm:prSet>
      <dgm:spPr/>
    </dgm:pt>
    <dgm:pt modelId="{E8A5A4EC-F5C3-4D73-863B-6B5C60065E62}" type="pres">
      <dgm:prSet presAssocID="{1C74E263-2CFB-40E1-9187-C1F206AB0255}" presName="childComposite" presStyleCnt="0">
        <dgm:presLayoutVars>
          <dgm:chMax val="0"/>
          <dgm:chPref val="0"/>
        </dgm:presLayoutVars>
      </dgm:prSet>
      <dgm:spPr/>
    </dgm:pt>
    <dgm:pt modelId="{3051A56F-0D5A-47C3-AF50-6C95F0A0E41E}" type="pres">
      <dgm:prSet presAssocID="{1C74E263-2CFB-40E1-9187-C1F206AB0255}" presName="Image" presStyleLbl="node1" presStyleIdx="0" presStyleCnt="1" custScaleX="266800" custScaleY="186316" custLinFactNeighborX="49041" custLinFactNeighborY="26283"/>
      <dgm:spPr>
        <a:blipFill rotWithShape="0">
          <a:blip xmlns:r="http://schemas.openxmlformats.org/officeDocument/2006/relationships" r:embed="rId1"/>
          <a:stretch>
            <a:fillRect/>
          </a:stretch>
        </a:blipFill>
      </dgm:spPr>
    </dgm:pt>
    <dgm:pt modelId="{7AFF6124-B9BB-47E6-A693-0624304E5E80}" type="pres">
      <dgm:prSet presAssocID="{1C74E263-2CFB-40E1-9187-C1F206AB0255}" presName="childText" presStyleLbl="lnNode1" presStyleIdx="0" presStyleCnt="1" custScaleX="70448" custScaleY="157716" custLinFactNeighborX="-2159" custLinFactNeighborY="35914">
        <dgm:presLayoutVars>
          <dgm:chMax val="0"/>
          <dgm:chPref val="0"/>
          <dgm:bulletEnabled val="1"/>
        </dgm:presLayoutVars>
      </dgm:prSet>
      <dgm:spPr/>
    </dgm:pt>
  </dgm:ptLst>
  <dgm:cxnLst>
    <dgm:cxn modelId="{B04E022D-9339-4454-85FD-6410F59FF43F}" srcId="{73C1F84D-FD7C-4025-8CB7-FB640701B87F}" destId="{1C74E263-2CFB-40E1-9187-C1F206AB0255}" srcOrd="0" destOrd="0" parTransId="{4408CEF0-314D-4954-8241-5E22A025E228}" sibTransId="{3DF60150-3BF9-4B76-9BD8-92A5FAF3F904}"/>
    <dgm:cxn modelId="{5CDF7C4E-FAB1-41E8-96B2-4E7BF39DBE23}" srcId="{CC5DB4FF-5DC4-4743-9A06-54F0460CF86C}" destId="{73C1F84D-FD7C-4025-8CB7-FB640701B87F}" srcOrd="0" destOrd="0" parTransId="{1DC98C8B-B0B7-48DA-9E97-A40718FA9786}" sibTransId="{4FC843D5-F62D-4A3F-B1A5-3B904860D85F}"/>
    <dgm:cxn modelId="{41F74373-A661-4A0C-987B-72603CBDE970}" type="presOf" srcId="{CC5DB4FF-5DC4-4743-9A06-54F0460CF86C}" destId="{BD672267-48A0-41EA-9C84-72B78FDE214F}" srcOrd="0" destOrd="0" presId="urn:microsoft.com/office/officeart/2008/layout/PictureAccentList"/>
    <dgm:cxn modelId="{3A6C08D7-F31C-43E1-ACCC-C6F73BD6ED59}" type="presOf" srcId="{1C74E263-2CFB-40E1-9187-C1F206AB0255}" destId="{7AFF6124-B9BB-47E6-A693-0624304E5E80}" srcOrd="0" destOrd="0" presId="urn:microsoft.com/office/officeart/2008/layout/PictureAccentList"/>
    <dgm:cxn modelId="{40B8E4E5-80D5-465D-B5C6-FCCD6162E768}" type="presOf" srcId="{73C1F84D-FD7C-4025-8CB7-FB640701B87F}" destId="{B808AE9B-AE0E-42FD-93DC-D2AB11656C48}" srcOrd="0" destOrd="0" presId="urn:microsoft.com/office/officeart/2008/layout/PictureAccentList"/>
    <dgm:cxn modelId="{FB4E10EA-CCA6-4E70-9020-7E09872C9FBE}" type="presParOf" srcId="{BD672267-48A0-41EA-9C84-72B78FDE214F}" destId="{BCA1B0FE-766D-467C-A88B-FD7F43EC9CB3}" srcOrd="0" destOrd="0" presId="urn:microsoft.com/office/officeart/2008/layout/PictureAccentList"/>
    <dgm:cxn modelId="{2CBFC654-527B-4F2C-834B-E81115A722ED}" type="presParOf" srcId="{BCA1B0FE-766D-467C-A88B-FD7F43EC9CB3}" destId="{8C825A04-C840-428B-8BEC-AC22D6C54DF6}" srcOrd="0" destOrd="0" presId="urn:microsoft.com/office/officeart/2008/layout/PictureAccentList"/>
    <dgm:cxn modelId="{6AE43FDA-C056-42D9-95F5-216DEFD0238C}" type="presParOf" srcId="{8C825A04-C840-428B-8BEC-AC22D6C54DF6}" destId="{B808AE9B-AE0E-42FD-93DC-D2AB11656C48}" srcOrd="0" destOrd="0" presId="urn:microsoft.com/office/officeart/2008/layout/PictureAccentList"/>
    <dgm:cxn modelId="{C308B282-33ED-4BD5-A7CF-D3B03C131D59}" type="presParOf" srcId="{BCA1B0FE-766D-467C-A88B-FD7F43EC9CB3}" destId="{04255E15-07F1-4921-9207-A30E7EBB0D61}" srcOrd="1" destOrd="0" presId="urn:microsoft.com/office/officeart/2008/layout/PictureAccentList"/>
    <dgm:cxn modelId="{345DD263-D5F5-4EC0-9A47-FF1B5E8DAD5E}" type="presParOf" srcId="{04255E15-07F1-4921-9207-A30E7EBB0D61}" destId="{E8A5A4EC-F5C3-4D73-863B-6B5C60065E62}" srcOrd="0" destOrd="0" presId="urn:microsoft.com/office/officeart/2008/layout/PictureAccentList"/>
    <dgm:cxn modelId="{1457D17D-02DB-4B09-9BCE-83D87DF10F40}" type="presParOf" srcId="{E8A5A4EC-F5C3-4D73-863B-6B5C60065E62}" destId="{3051A56F-0D5A-47C3-AF50-6C95F0A0E41E}" srcOrd="0" destOrd="0" presId="urn:microsoft.com/office/officeart/2008/layout/PictureAccentList"/>
    <dgm:cxn modelId="{C3A4477F-0A9A-4A68-8435-A810A6E1D3C7}" type="presParOf" srcId="{E8A5A4EC-F5C3-4D73-863B-6B5C60065E62}" destId="{7AFF6124-B9BB-47E6-A693-0624304E5E80}" srcOrd="1" destOrd="0" presId="urn:microsoft.com/office/officeart/2008/layout/PictureAccentList"/>
  </dgm:cxnLst>
  <dgm:bg/>
  <dgm:whole/>
  <dgm:extLst>
    <a:ext uri="http://schemas.microsoft.com/office/drawing/2008/diagram">
      <dsp:dataModelExt xmlns:dsp="http://schemas.microsoft.com/office/drawing/2008/diagram" relId="rId13"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557B3BC7-9818-4355-AD13-89CC9018FB2B}" type="doc">
      <dgm:prSet loTypeId="urn:microsoft.com/office/officeart/2005/8/layout/process1" loCatId="process" qsTypeId="urn:microsoft.com/office/officeart/2005/8/quickstyle/simple1" qsCatId="simple" csTypeId="urn:microsoft.com/office/officeart/2005/8/colors/accent1_2" csCatId="accent1" phldr="1"/>
      <dgm:spPr/>
      <dgm:t>
        <a:bodyPr/>
        <a:lstStyle/>
        <a:p>
          <a:endParaRPr lang="tr-TR"/>
        </a:p>
      </dgm:t>
    </dgm:pt>
    <dgm:pt modelId="{F005C5E4-0871-455D-8225-CA19390989D8}">
      <dgm:prSet custT="1"/>
      <dgm:spPr/>
      <dgm:t>
        <a:bodyPr/>
        <a:lstStyle/>
        <a:p>
          <a:pPr algn="just" rtl="0">
            <a:lnSpc>
              <a:spcPct val="100000"/>
            </a:lnSpc>
          </a:pPr>
          <a:r>
            <a:rPr lang="tr-TR" sz="1400" dirty="0" err="1">
              <a:solidFill>
                <a:schemeClr val="tx1"/>
              </a:solidFill>
              <a:latin typeface="Franklin Gothic Book (Gövde)"/>
              <a:cs typeface="Adobe Devanagari" panose="02040503050201020203" pitchFamily="18" charset="0"/>
            </a:rPr>
            <a:t>Karacaören</a:t>
          </a:r>
          <a:r>
            <a:rPr lang="tr-TR" sz="1400" dirty="0">
              <a:solidFill>
                <a:schemeClr val="tx1"/>
              </a:solidFill>
              <a:latin typeface="Franklin Gothic Book (Gövde)"/>
              <a:cs typeface="Adobe Devanagari" panose="02040503050201020203" pitchFamily="18" charset="0"/>
            </a:rPr>
            <a:t> köyünde kömür madeni bulunmaktadır.</a:t>
          </a:r>
        </a:p>
      </dgm:t>
    </dgm:pt>
    <dgm:pt modelId="{9D7A9162-365D-4DE5-A599-33B2A4E29E13}" type="parTrans" cxnId="{B1A7147A-6C2C-4D09-A833-FE63D847C6B3}">
      <dgm:prSet/>
      <dgm:spPr/>
      <dgm:t>
        <a:bodyPr/>
        <a:lstStyle/>
        <a:p>
          <a:endParaRPr lang="tr-TR"/>
        </a:p>
      </dgm:t>
    </dgm:pt>
    <dgm:pt modelId="{682F7472-6C33-4C2B-9249-ADB175ADD707}" type="sibTrans" cxnId="{B1A7147A-6C2C-4D09-A833-FE63D847C6B3}">
      <dgm:prSet/>
      <dgm:spPr/>
      <dgm:t>
        <a:bodyPr/>
        <a:lstStyle/>
        <a:p>
          <a:endParaRPr lang="tr-TR"/>
        </a:p>
      </dgm:t>
    </dgm:pt>
    <dgm:pt modelId="{F6D43C71-FA76-4458-8FEB-A07FB214D4CC}">
      <dgm:prSet custT="1"/>
      <dgm:spPr/>
      <dgm:t>
        <a:bodyPr/>
        <a:lstStyle/>
        <a:p>
          <a:pPr algn="just" rtl="0">
            <a:lnSpc>
              <a:spcPct val="100000"/>
            </a:lnSpc>
          </a:pPr>
          <a:r>
            <a:rPr lang="tr-TR" sz="1400" dirty="0">
              <a:solidFill>
                <a:schemeClr val="tx1"/>
              </a:solidFill>
              <a:latin typeface="Franklin Gothic Book (Gövde)"/>
              <a:cs typeface="Adobe Devanagari" panose="02040503050201020203" pitchFamily="18" charset="0"/>
            </a:rPr>
            <a:t>İlçemiz İğdeli ve </a:t>
          </a:r>
          <a:r>
            <a:rPr lang="tr-TR" sz="1400" dirty="0" err="1">
              <a:solidFill>
                <a:schemeClr val="tx1"/>
              </a:solidFill>
              <a:latin typeface="Franklin Gothic Book (Gövde)"/>
              <a:cs typeface="Adobe Devanagari" panose="02040503050201020203" pitchFamily="18" charset="0"/>
            </a:rPr>
            <a:t>Çatkuyu</a:t>
          </a:r>
          <a:r>
            <a:rPr lang="tr-TR" sz="1400" dirty="0">
              <a:solidFill>
                <a:schemeClr val="tx1"/>
              </a:solidFill>
              <a:latin typeface="Franklin Gothic Book (Gövde)"/>
              <a:cs typeface="Adobe Devanagari" panose="02040503050201020203" pitchFamily="18" charset="0"/>
            </a:rPr>
            <a:t>’ da Karayolları, DSİ, Gen-Han, </a:t>
          </a:r>
          <a:r>
            <a:rPr lang="tr-TR" sz="1400" dirty="0" err="1">
              <a:solidFill>
                <a:schemeClr val="tx1"/>
              </a:solidFill>
              <a:latin typeface="Franklin Gothic Book (Gövde)"/>
              <a:cs typeface="Adobe Devanagari" panose="02040503050201020203" pitchFamily="18" charset="0"/>
            </a:rPr>
            <a:t>Metiş</a:t>
          </a:r>
          <a:r>
            <a:rPr lang="tr-TR" sz="1400" dirty="0">
              <a:solidFill>
                <a:schemeClr val="tx1"/>
              </a:solidFill>
              <a:latin typeface="Franklin Gothic Book (Gövde)"/>
              <a:cs typeface="Adobe Devanagari" panose="02040503050201020203" pitchFamily="18" charset="0"/>
            </a:rPr>
            <a:t> ve </a:t>
          </a:r>
          <a:r>
            <a:rPr lang="tr-TR" sz="1400" dirty="0" err="1">
              <a:solidFill>
                <a:schemeClr val="tx1"/>
              </a:solidFill>
              <a:latin typeface="Franklin Gothic Book (Gövde)"/>
              <a:cs typeface="Adobe Devanagari" panose="02040503050201020203" pitchFamily="18" charset="0"/>
            </a:rPr>
            <a:t>Bergiz</a:t>
          </a:r>
          <a:r>
            <a:rPr lang="tr-TR" sz="1400" dirty="0">
              <a:solidFill>
                <a:schemeClr val="tx1"/>
              </a:solidFill>
              <a:latin typeface="Franklin Gothic Book (Gövde)"/>
              <a:cs typeface="Adobe Devanagari" panose="02040503050201020203" pitchFamily="18" charset="0"/>
            </a:rPr>
            <a:t> İnşaata ait mucur ve kum ocağı bulunmaktadır.</a:t>
          </a:r>
        </a:p>
      </dgm:t>
    </dgm:pt>
    <dgm:pt modelId="{C6A2CC76-274A-4CDB-9C57-085C9159137E}" type="parTrans" cxnId="{A66341EB-CA67-4521-AEAF-F9D07FFDE39D}">
      <dgm:prSet/>
      <dgm:spPr/>
      <dgm:t>
        <a:bodyPr/>
        <a:lstStyle/>
        <a:p>
          <a:endParaRPr lang="tr-TR"/>
        </a:p>
      </dgm:t>
    </dgm:pt>
    <dgm:pt modelId="{18321B92-764B-470E-AEF4-C26D6C5AD1BA}" type="sibTrans" cxnId="{A66341EB-CA67-4521-AEAF-F9D07FFDE39D}">
      <dgm:prSet/>
      <dgm:spPr/>
      <dgm:t>
        <a:bodyPr/>
        <a:lstStyle/>
        <a:p>
          <a:endParaRPr lang="tr-TR"/>
        </a:p>
      </dgm:t>
    </dgm:pt>
    <dgm:pt modelId="{1D225EB9-6792-4704-82B7-36534A6B7051}" type="pres">
      <dgm:prSet presAssocID="{557B3BC7-9818-4355-AD13-89CC9018FB2B}" presName="Name0" presStyleCnt="0">
        <dgm:presLayoutVars>
          <dgm:dir/>
          <dgm:resizeHandles val="exact"/>
        </dgm:presLayoutVars>
      </dgm:prSet>
      <dgm:spPr/>
    </dgm:pt>
    <dgm:pt modelId="{4203995F-4A38-414D-901A-B30F1770B87D}" type="pres">
      <dgm:prSet presAssocID="{F005C5E4-0871-455D-8225-CA19390989D8}" presName="node" presStyleLbl="node1" presStyleIdx="0" presStyleCnt="2">
        <dgm:presLayoutVars>
          <dgm:bulletEnabled val="1"/>
        </dgm:presLayoutVars>
      </dgm:prSet>
      <dgm:spPr/>
    </dgm:pt>
    <dgm:pt modelId="{549E9DDB-6A2C-4085-B08A-B1E8D7979FA4}" type="pres">
      <dgm:prSet presAssocID="{682F7472-6C33-4C2B-9249-ADB175ADD707}" presName="sibTrans" presStyleLbl="sibTrans2D1" presStyleIdx="0" presStyleCnt="1"/>
      <dgm:spPr/>
    </dgm:pt>
    <dgm:pt modelId="{8EDA4A2D-1D57-48F2-B209-079FBC5A7EF3}" type="pres">
      <dgm:prSet presAssocID="{682F7472-6C33-4C2B-9249-ADB175ADD707}" presName="connectorText" presStyleLbl="sibTrans2D1" presStyleIdx="0" presStyleCnt="1"/>
      <dgm:spPr/>
    </dgm:pt>
    <dgm:pt modelId="{5B64661F-CA9A-430A-A947-CC72D5D27EC5}" type="pres">
      <dgm:prSet presAssocID="{F6D43C71-FA76-4458-8FEB-A07FB214D4CC}" presName="node" presStyleLbl="node1" presStyleIdx="1" presStyleCnt="2">
        <dgm:presLayoutVars>
          <dgm:bulletEnabled val="1"/>
        </dgm:presLayoutVars>
      </dgm:prSet>
      <dgm:spPr/>
    </dgm:pt>
  </dgm:ptLst>
  <dgm:cxnLst>
    <dgm:cxn modelId="{E104EE0A-232A-4E81-B19F-BDAD7D6FADC7}" type="presOf" srcId="{682F7472-6C33-4C2B-9249-ADB175ADD707}" destId="{549E9DDB-6A2C-4085-B08A-B1E8D7979FA4}" srcOrd="0" destOrd="0" presId="urn:microsoft.com/office/officeart/2005/8/layout/process1"/>
    <dgm:cxn modelId="{1AB46F79-8151-4514-8789-225C83DA62CA}" type="presOf" srcId="{F6D43C71-FA76-4458-8FEB-A07FB214D4CC}" destId="{5B64661F-CA9A-430A-A947-CC72D5D27EC5}" srcOrd="0" destOrd="0" presId="urn:microsoft.com/office/officeart/2005/8/layout/process1"/>
    <dgm:cxn modelId="{B1A7147A-6C2C-4D09-A833-FE63D847C6B3}" srcId="{557B3BC7-9818-4355-AD13-89CC9018FB2B}" destId="{F005C5E4-0871-455D-8225-CA19390989D8}" srcOrd="0" destOrd="0" parTransId="{9D7A9162-365D-4DE5-A599-33B2A4E29E13}" sibTransId="{682F7472-6C33-4C2B-9249-ADB175ADD707}"/>
    <dgm:cxn modelId="{0ADA9B83-368A-4F64-A71D-979FC6297EBC}" type="presOf" srcId="{557B3BC7-9818-4355-AD13-89CC9018FB2B}" destId="{1D225EB9-6792-4704-82B7-36534A6B7051}" srcOrd="0" destOrd="0" presId="urn:microsoft.com/office/officeart/2005/8/layout/process1"/>
    <dgm:cxn modelId="{3FFA3AA5-96F7-419D-83A3-81EC32392BE2}" type="presOf" srcId="{F005C5E4-0871-455D-8225-CA19390989D8}" destId="{4203995F-4A38-414D-901A-B30F1770B87D}" srcOrd="0" destOrd="0" presId="urn:microsoft.com/office/officeart/2005/8/layout/process1"/>
    <dgm:cxn modelId="{A8E63EAE-ECE7-4459-8448-E6F51480C18D}" type="presOf" srcId="{682F7472-6C33-4C2B-9249-ADB175ADD707}" destId="{8EDA4A2D-1D57-48F2-B209-079FBC5A7EF3}" srcOrd="1" destOrd="0" presId="urn:microsoft.com/office/officeart/2005/8/layout/process1"/>
    <dgm:cxn modelId="{A66341EB-CA67-4521-AEAF-F9D07FFDE39D}" srcId="{557B3BC7-9818-4355-AD13-89CC9018FB2B}" destId="{F6D43C71-FA76-4458-8FEB-A07FB214D4CC}" srcOrd="1" destOrd="0" parTransId="{C6A2CC76-274A-4CDB-9C57-085C9159137E}" sibTransId="{18321B92-764B-470E-AEF4-C26D6C5AD1BA}"/>
    <dgm:cxn modelId="{6C12D748-9847-4ED9-8DE6-08DA4FCF5F2B}" type="presParOf" srcId="{1D225EB9-6792-4704-82B7-36534A6B7051}" destId="{4203995F-4A38-414D-901A-B30F1770B87D}" srcOrd="0" destOrd="0" presId="urn:microsoft.com/office/officeart/2005/8/layout/process1"/>
    <dgm:cxn modelId="{6F44C6EE-4C9F-4F53-ACEB-F55E1EDC1107}" type="presParOf" srcId="{1D225EB9-6792-4704-82B7-36534A6B7051}" destId="{549E9DDB-6A2C-4085-B08A-B1E8D7979FA4}" srcOrd="1" destOrd="0" presId="urn:microsoft.com/office/officeart/2005/8/layout/process1"/>
    <dgm:cxn modelId="{D719D9B2-9CE8-4B6F-A850-6999866BBC8C}" type="presParOf" srcId="{549E9DDB-6A2C-4085-B08A-B1E8D7979FA4}" destId="{8EDA4A2D-1D57-48F2-B209-079FBC5A7EF3}" srcOrd="0" destOrd="0" presId="urn:microsoft.com/office/officeart/2005/8/layout/process1"/>
    <dgm:cxn modelId="{19AC8529-465D-40D7-9B0F-B7CBB739BB24}" type="presParOf" srcId="{1D225EB9-6792-4704-82B7-36534A6B7051}" destId="{5B64661F-CA9A-430A-A947-CC72D5D27EC5}" srcOrd="2" destOrd="0" presId="urn:microsoft.com/office/officeart/2005/8/layout/process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143D8638-4D9D-4E8B-8BA4-5FB272F0CC37}" type="doc">
      <dgm:prSet loTypeId="urn:microsoft.com/office/officeart/2009/3/layout/SnapshotPictureList" loCatId="picture" qsTypeId="urn:microsoft.com/office/officeart/2005/8/quickstyle/simple1" qsCatId="simple" csTypeId="urn:microsoft.com/office/officeart/2005/8/colors/accent1_2" csCatId="accent1" phldr="1"/>
      <dgm:spPr/>
      <dgm:t>
        <a:bodyPr/>
        <a:lstStyle/>
        <a:p>
          <a:endParaRPr lang="tr-TR"/>
        </a:p>
      </dgm:t>
    </dgm:pt>
    <dgm:pt modelId="{007FBC09-C018-499F-B6A3-BC2AD107C357}">
      <dgm:prSet phldrT="[Metin]" custT="1"/>
      <dgm:spPr/>
      <dgm:t>
        <a:bodyPr/>
        <a:lstStyle/>
        <a:p>
          <a:pPr algn="just"/>
          <a:r>
            <a:rPr lang="tr-TR" altLang="tr-TR" sz="1100" b="0" dirty="0">
              <a:solidFill>
                <a:schemeClr val="tx1">
                  <a:lumMod val="65000"/>
                  <a:lumOff val="35000"/>
                </a:schemeClr>
              </a:solidFill>
              <a:effectLst/>
              <a:latin typeface="Franklin Gothic Book (Gövde)"/>
              <a:ea typeface="Adobe Devanagari" pitchFamily="18" charset="0"/>
              <a:cs typeface="Adobe Devanagari" pitchFamily="18" charset="0"/>
            </a:rPr>
            <a:t>İlçe Tarım ve Orman Müdürlüğü 1995 yılında hizmet binasına taşınmış, halen bu binada hizmet vermektedir</a:t>
          </a:r>
        </a:p>
        <a:p>
          <a:pPr algn="l"/>
          <a:endParaRPr lang="tr-TR" sz="1200" dirty="0"/>
        </a:p>
      </dgm:t>
    </dgm:pt>
    <dgm:pt modelId="{FC625B61-FE78-420F-9D32-4A7EF1743E65}" type="sibTrans" cxnId="{99113F79-16FD-4EC2-8930-BE94E49F7F2C}">
      <dgm:prSet/>
      <dgm:spPr/>
      <dgm:t>
        <a:bodyPr/>
        <a:lstStyle/>
        <a:p>
          <a:endParaRPr lang="tr-TR"/>
        </a:p>
      </dgm:t>
    </dgm:pt>
    <dgm:pt modelId="{11BCB001-60BC-4D21-9806-6FC31B61C140}" type="parTrans" cxnId="{99113F79-16FD-4EC2-8930-BE94E49F7F2C}">
      <dgm:prSet/>
      <dgm:spPr/>
      <dgm:t>
        <a:bodyPr/>
        <a:lstStyle/>
        <a:p>
          <a:endParaRPr lang="tr-TR"/>
        </a:p>
      </dgm:t>
    </dgm:pt>
    <dgm:pt modelId="{916B37D2-40F6-4156-8402-2F7CC44340B4}" type="pres">
      <dgm:prSet presAssocID="{143D8638-4D9D-4E8B-8BA4-5FB272F0CC37}" presName="Name0" presStyleCnt="0">
        <dgm:presLayoutVars>
          <dgm:chMax/>
          <dgm:chPref/>
          <dgm:dir/>
          <dgm:animLvl val="lvl"/>
        </dgm:presLayoutVars>
      </dgm:prSet>
      <dgm:spPr/>
    </dgm:pt>
    <dgm:pt modelId="{0DBDA28C-27C7-4EA6-B626-DAF2D8EDC892}" type="pres">
      <dgm:prSet presAssocID="{007FBC09-C018-499F-B6A3-BC2AD107C357}" presName="composite" presStyleCnt="0"/>
      <dgm:spPr/>
    </dgm:pt>
    <dgm:pt modelId="{22B1507E-D2D1-4B75-B49F-BEAE19083A2F}" type="pres">
      <dgm:prSet presAssocID="{007FBC09-C018-499F-B6A3-BC2AD107C357}" presName="ParentAccentShape" presStyleLbl="trBgShp" presStyleIdx="0" presStyleCnt="1"/>
      <dgm:spPr/>
    </dgm:pt>
    <dgm:pt modelId="{DD5F3012-87F1-4435-8E11-D42726DF54B5}" type="pres">
      <dgm:prSet presAssocID="{007FBC09-C018-499F-B6A3-BC2AD107C357}" presName="ParentText" presStyleLbl="revTx" presStyleIdx="0" presStyleCnt="2" custScaleX="244992" custScaleY="565208" custLinFactY="400000" custLinFactNeighborX="-7446" custLinFactNeighborY="425657">
        <dgm:presLayoutVars>
          <dgm:chMax val="1"/>
          <dgm:chPref val="1"/>
          <dgm:bulletEnabled val="1"/>
        </dgm:presLayoutVars>
      </dgm:prSet>
      <dgm:spPr/>
    </dgm:pt>
    <dgm:pt modelId="{01867351-C3D6-48F1-9B81-085489FCEFB9}" type="pres">
      <dgm:prSet presAssocID="{007FBC09-C018-499F-B6A3-BC2AD107C357}" presName="ChildText" presStyleLbl="revTx" presStyleIdx="1" presStyleCnt="2">
        <dgm:presLayoutVars>
          <dgm:chMax val="0"/>
          <dgm:chPref val="0"/>
        </dgm:presLayoutVars>
      </dgm:prSet>
      <dgm:spPr/>
    </dgm:pt>
    <dgm:pt modelId="{BBB91260-6329-4B00-AD73-1010DF1A1486}" type="pres">
      <dgm:prSet presAssocID="{007FBC09-C018-499F-B6A3-BC2AD107C357}" presName="ChildAccentShape" presStyleLbl="trBgShp" presStyleIdx="0" presStyleCnt="1"/>
      <dgm:spPr/>
    </dgm:pt>
    <dgm:pt modelId="{0F38EE55-9AC8-455C-9A30-830FD4B10771}" type="pres">
      <dgm:prSet presAssocID="{007FBC09-C018-499F-B6A3-BC2AD107C357}" presName="Image" presStyleLbl="alignImgPlace1" presStyleIdx="0" presStyleCnt="1" custScaleX="240284" custScaleY="286833" custLinFactNeighborX="4089" custLinFactNeighborY="-25468"/>
      <dgm:spPr>
        <a:blipFill>
          <a:blip xmlns:r="http://schemas.openxmlformats.org/officeDocument/2006/relationships" r:embed="rId1">
            <a:extLst>
              <a:ext uri="{28A0092B-C50C-407E-A947-70E740481C1C}">
                <a14:useLocalDpi xmlns:a14="http://schemas.microsoft.com/office/drawing/2010/main" val="0"/>
              </a:ext>
            </a:extLst>
          </a:blip>
          <a:srcRect/>
          <a:stretch>
            <a:fillRect l="-29000" r="-29000"/>
          </a:stretch>
        </a:blipFill>
      </dgm:spPr>
    </dgm:pt>
  </dgm:ptLst>
  <dgm:cxnLst>
    <dgm:cxn modelId="{E7DB0D4D-1662-404C-9E7A-7313C72153C8}" type="presOf" srcId="{143D8638-4D9D-4E8B-8BA4-5FB272F0CC37}" destId="{916B37D2-40F6-4156-8402-2F7CC44340B4}" srcOrd="0" destOrd="0" presId="urn:microsoft.com/office/officeart/2009/3/layout/SnapshotPictureList"/>
    <dgm:cxn modelId="{99113F79-16FD-4EC2-8930-BE94E49F7F2C}" srcId="{143D8638-4D9D-4E8B-8BA4-5FB272F0CC37}" destId="{007FBC09-C018-499F-B6A3-BC2AD107C357}" srcOrd="0" destOrd="0" parTransId="{11BCB001-60BC-4D21-9806-6FC31B61C140}" sibTransId="{FC625B61-FE78-420F-9D32-4A7EF1743E65}"/>
    <dgm:cxn modelId="{5ACE4080-EAF8-4742-B5B1-8641313E2802}" type="presOf" srcId="{007FBC09-C018-499F-B6A3-BC2AD107C357}" destId="{DD5F3012-87F1-4435-8E11-D42726DF54B5}" srcOrd="0" destOrd="0" presId="urn:microsoft.com/office/officeart/2009/3/layout/SnapshotPictureList"/>
    <dgm:cxn modelId="{0CFE69CA-A82D-457D-B7C1-476429812DD3}" type="presParOf" srcId="{916B37D2-40F6-4156-8402-2F7CC44340B4}" destId="{0DBDA28C-27C7-4EA6-B626-DAF2D8EDC892}" srcOrd="0" destOrd="0" presId="urn:microsoft.com/office/officeart/2009/3/layout/SnapshotPictureList"/>
    <dgm:cxn modelId="{412BC891-2754-41D2-B263-EAB8206C2C8F}" type="presParOf" srcId="{0DBDA28C-27C7-4EA6-B626-DAF2D8EDC892}" destId="{22B1507E-D2D1-4B75-B49F-BEAE19083A2F}" srcOrd="0" destOrd="0" presId="urn:microsoft.com/office/officeart/2009/3/layout/SnapshotPictureList"/>
    <dgm:cxn modelId="{33014FB5-D7FE-443B-961A-3088F1C59024}" type="presParOf" srcId="{0DBDA28C-27C7-4EA6-B626-DAF2D8EDC892}" destId="{DD5F3012-87F1-4435-8E11-D42726DF54B5}" srcOrd="1" destOrd="0" presId="urn:microsoft.com/office/officeart/2009/3/layout/SnapshotPictureList"/>
    <dgm:cxn modelId="{1D132542-CAD4-4F53-80E7-2AB2A22610EC}" type="presParOf" srcId="{0DBDA28C-27C7-4EA6-B626-DAF2D8EDC892}" destId="{01867351-C3D6-48F1-9B81-085489FCEFB9}" srcOrd="2" destOrd="0" presId="urn:microsoft.com/office/officeart/2009/3/layout/SnapshotPictureList"/>
    <dgm:cxn modelId="{25524BB4-7147-49C0-97CD-CC3EDD8D4347}" type="presParOf" srcId="{0DBDA28C-27C7-4EA6-B626-DAF2D8EDC892}" destId="{BBB91260-6329-4B00-AD73-1010DF1A1486}" srcOrd="3" destOrd="0" presId="urn:microsoft.com/office/officeart/2009/3/layout/SnapshotPictureList"/>
    <dgm:cxn modelId="{A7EDEFB7-0FE5-4430-A7D5-43F671D6F843}" type="presParOf" srcId="{0DBDA28C-27C7-4EA6-B626-DAF2D8EDC892}" destId="{0F38EE55-9AC8-455C-9A30-830FD4B10771}" srcOrd="4" destOrd="0" presId="urn:microsoft.com/office/officeart/2009/3/layout/SnapshotPicture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E056B948-CEDC-4BF9-99B0-F6CFB6CA56AF}" type="doc">
      <dgm:prSet loTypeId="urn:microsoft.com/office/officeart/2005/8/layout/vList2" loCatId="list" qsTypeId="urn:microsoft.com/office/officeart/2005/8/quickstyle/simple3" qsCatId="simple" csTypeId="urn:microsoft.com/office/officeart/2005/8/colors/accent1_2" csCatId="accent1" phldr="1"/>
      <dgm:spPr/>
      <dgm:t>
        <a:bodyPr/>
        <a:lstStyle/>
        <a:p>
          <a:endParaRPr lang="tr-TR"/>
        </a:p>
      </dgm:t>
    </dgm:pt>
    <dgm:pt modelId="{BE0E7C45-8D68-42B1-84CD-4E37874F546D}">
      <dgm:prSet custT="1"/>
      <dgm:spPr/>
      <dgm:t>
        <a:bodyPr/>
        <a:lstStyle/>
        <a:p>
          <a:pPr algn="just" rtl="0"/>
          <a:r>
            <a:rPr lang="tr-TR" sz="1200" dirty="0">
              <a:solidFill>
                <a:schemeClr val="bg1">
                  <a:lumMod val="10000"/>
                </a:schemeClr>
              </a:solidFill>
              <a:latin typeface="Adobe Devanagari" panose="02040503050201020203" pitchFamily="18" charset="0"/>
              <a:cs typeface="Adobe Devanagari" panose="02040503050201020203" pitchFamily="18" charset="0"/>
            </a:rPr>
            <a:t>Tarlalar genelde buğday, arpa, haşhaş patates, ve yem bitkileri tarımına yönelik kullanılmaktadır. Meyvecilikte vişne, ceviz, kiraz ve elma ön sıraları almaktadır.</a:t>
          </a:r>
        </a:p>
      </dgm:t>
    </dgm:pt>
    <dgm:pt modelId="{C1B49CCA-78BC-4F35-B714-CB2E89B9D6F6}" type="parTrans" cxnId="{261686D2-1870-433F-8FC1-944BE8AE8133}">
      <dgm:prSet/>
      <dgm:spPr/>
      <dgm:t>
        <a:bodyPr/>
        <a:lstStyle/>
        <a:p>
          <a:endParaRPr lang="tr-TR"/>
        </a:p>
      </dgm:t>
    </dgm:pt>
    <dgm:pt modelId="{3050420B-E35D-4E23-BBAF-AA6AED649FD2}" type="sibTrans" cxnId="{261686D2-1870-433F-8FC1-944BE8AE8133}">
      <dgm:prSet/>
      <dgm:spPr/>
      <dgm:t>
        <a:bodyPr/>
        <a:lstStyle/>
        <a:p>
          <a:endParaRPr lang="tr-TR"/>
        </a:p>
      </dgm:t>
    </dgm:pt>
    <dgm:pt modelId="{13D21DF3-7E31-4A74-B62F-D5B9770C21D9}">
      <dgm:prSet custT="1"/>
      <dgm:spPr/>
      <dgm:t>
        <a:bodyPr/>
        <a:lstStyle/>
        <a:p>
          <a:pPr algn="just" rtl="0"/>
          <a:r>
            <a:rPr lang="tr-TR" sz="1200" dirty="0">
              <a:solidFill>
                <a:schemeClr val="bg1">
                  <a:lumMod val="10000"/>
                </a:schemeClr>
              </a:solidFill>
              <a:latin typeface="Adobe Devanagari" panose="02040503050201020203" pitchFamily="18" charset="0"/>
              <a:cs typeface="Adobe Devanagari" panose="02040503050201020203" pitchFamily="18" charset="0"/>
            </a:rPr>
            <a:t>Sebzecilik daha çok ev ihtiyaçlarını karşılamak amacıyla aile sebzeciliği şeklinde yapılmaktadır. Başta taze fasulye, domates , biber yetiştirilmektedir.</a:t>
          </a:r>
        </a:p>
      </dgm:t>
    </dgm:pt>
    <dgm:pt modelId="{BED8D3F7-B84B-497F-8A15-25913E8C199C}" type="parTrans" cxnId="{B5960E07-FA0E-498C-9212-A6E099E246CC}">
      <dgm:prSet/>
      <dgm:spPr/>
      <dgm:t>
        <a:bodyPr/>
        <a:lstStyle/>
        <a:p>
          <a:endParaRPr lang="tr-TR"/>
        </a:p>
      </dgm:t>
    </dgm:pt>
    <dgm:pt modelId="{EA153601-023E-4C99-826A-3AAEC05AF6B0}" type="sibTrans" cxnId="{B5960E07-FA0E-498C-9212-A6E099E246CC}">
      <dgm:prSet/>
      <dgm:spPr/>
      <dgm:t>
        <a:bodyPr/>
        <a:lstStyle/>
        <a:p>
          <a:endParaRPr lang="tr-TR"/>
        </a:p>
      </dgm:t>
    </dgm:pt>
    <dgm:pt modelId="{21595627-2144-4670-8DF3-8E955879CBBE}" type="pres">
      <dgm:prSet presAssocID="{E056B948-CEDC-4BF9-99B0-F6CFB6CA56AF}" presName="linear" presStyleCnt="0">
        <dgm:presLayoutVars>
          <dgm:animLvl val="lvl"/>
          <dgm:resizeHandles val="exact"/>
        </dgm:presLayoutVars>
      </dgm:prSet>
      <dgm:spPr/>
    </dgm:pt>
    <dgm:pt modelId="{03E2762F-5B06-4004-B9CE-4B30054267C6}" type="pres">
      <dgm:prSet presAssocID="{BE0E7C45-8D68-42B1-84CD-4E37874F546D}" presName="parentText" presStyleLbl="node1" presStyleIdx="0" presStyleCnt="2" custLinFactNeighborX="1041" custLinFactNeighborY="-80269">
        <dgm:presLayoutVars>
          <dgm:chMax val="0"/>
          <dgm:bulletEnabled val="1"/>
        </dgm:presLayoutVars>
      </dgm:prSet>
      <dgm:spPr/>
    </dgm:pt>
    <dgm:pt modelId="{9DFB9469-D784-4929-9BBE-CBF72736359A}" type="pres">
      <dgm:prSet presAssocID="{3050420B-E35D-4E23-BBAF-AA6AED649FD2}" presName="spacer" presStyleCnt="0"/>
      <dgm:spPr/>
    </dgm:pt>
    <dgm:pt modelId="{5B0509E0-9C80-4A3F-A097-3B006CFBC467}" type="pres">
      <dgm:prSet presAssocID="{13D21DF3-7E31-4A74-B62F-D5B9770C21D9}" presName="parentText" presStyleLbl="node1" presStyleIdx="1" presStyleCnt="2" custScaleY="97530" custLinFactNeighborX="1373" custLinFactNeighborY="-80691">
        <dgm:presLayoutVars>
          <dgm:chMax val="0"/>
          <dgm:bulletEnabled val="1"/>
        </dgm:presLayoutVars>
      </dgm:prSet>
      <dgm:spPr/>
    </dgm:pt>
  </dgm:ptLst>
  <dgm:cxnLst>
    <dgm:cxn modelId="{B5960E07-FA0E-498C-9212-A6E099E246CC}" srcId="{E056B948-CEDC-4BF9-99B0-F6CFB6CA56AF}" destId="{13D21DF3-7E31-4A74-B62F-D5B9770C21D9}" srcOrd="1" destOrd="0" parTransId="{BED8D3F7-B84B-497F-8A15-25913E8C199C}" sibTransId="{EA153601-023E-4C99-826A-3AAEC05AF6B0}"/>
    <dgm:cxn modelId="{0D95AB4D-B606-4CE9-BAC9-C9A60537BEBD}" type="presOf" srcId="{BE0E7C45-8D68-42B1-84CD-4E37874F546D}" destId="{03E2762F-5B06-4004-B9CE-4B30054267C6}" srcOrd="0" destOrd="0" presId="urn:microsoft.com/office/officeart/2005/8/layout/vList2"/>
    <dgm:cxn modelId="{63B5BFA4-ED2A-4A68-BFBB-1721F6E3A766}" type="presOf" srcId="{E056B948-CEDC-4BF9-99B0-F6CFB6CA56AF}" destId="{21595627-2144-4670-8DF3-8E955879CBBE}" srcOrd="0" destOrd="0" presId="urn:microsoft.com/office/officeart/2005/8/layout/vList2"/>
    <dgm:cxn modelId="{C33F39A9-8E9F-4668-B630-DE26F08D7310}" type="presOf" srcId="{13D21DF3-7E31-4A74-B62F-D5B9770C21D9}" destId="{5B0509E0-9C80-4A3F-A097-3B006CFBC467}" srcOrd="0" destOrd="0" presId="urn:microsoft.com/office/officeart/2005/8/layout/vList2"/>
    <dgm:cxn modelId="{261686D2-1870-433F-8FC1-944BE8AE8133}" srcId="{E056B948-CEDC-4BF9-99B0-F6CFB6CA56AF}" destId="{BE0E7C45-8D68-42B1-84CD-4E37874F546D}" srcOrd="0" destOrd="0" parTransId="{C1B49CCA-78BC-4F35-B714-CB2E89B9D6F6}" sibTransId="{3050420B-E35D-4E23-BBAF-AA6AED649FD2}"/>
    <dgm:cxn modelId="{5F74C1ED-B9A4-4CC2-9D17-0E6CD93B7F7B}" type="presParOf" srcId="{21595627-2144-4670-8DF3-8E955879CBBE}" destId="{03E2762F-5B06-4004-B9CE-4B30054267C6}" srcOrd="0" destOrd="0" presId="urn:microsoft.com/office/officeart/2005/8/layout/vList2"/>
    <dgm:cxn modelId="{78FE3B2C-7E96-4E08-A538-BC09562170B1}" type="presParOf" srcId="{21595627-2144-4670-8DF3-8E955879CBBE}" destId="{9DFB9469-D784-4929-9BBE-CBF72736359A}" srcOrd="1" destOrd="0" presId="urn:microsoft.com/office/officeart/2005/8/layout/vList2"/>
    <dgm:cxn modelId="{7C74C10B-2C6A-498B-944C-E5BB5CD4A0AA}" type="presParOf" srcId="{21595627-2144-4670-8DF3-8E955879CBBE}" destId="{5B0509E0-9C80-4A3F-A097-3B006CFBC467}" srcOrd="2"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126ECBDE-9D0E-468F-98E7-C715A903BC15}" type="doc">
      <dgm:prSet loTypeId="urn:microsoft.com/office/officeart/2009/3/layout/IncreasingArrowsProcess" loCatId="process" qsTypeId="urn:microsoft.com/office/officeart/2005/8/quickstyle/simple1" qsCatId="simple" csTypeId="urn:microsoft.com/office/officeart/2005/8/colors/accent1_2" csCatId="accent1" phldr="1"/>
      <dgm:spPr/>
      <dgm:t>
        <a:bodyPr/>
        <a:lstStyle/>
        <a:p>
          <a:endParaRPr lang="tr-TR"/>
        </a:p>
      </dgm:t>
    </dgm:pt>
    <dgm:pt modelId="{800791E4-1AB3-4943-8271-06431E8B309C}">
      <dgm:prSet custT="1"/>
      <dgm:spPr/>
      <dgm:t>
        <a:bodyPr/>
        <a:lstStyle/>
        <a:p>
          <a:pPr rtl="0"/>
          <a:r>
            <a:rPr lang="tr-TR" sz="1200" i="1" dirty="0">
              <a:solidFill>
                <a:schemeClr val="accent2"/>
              </a:solidFill>
              <a:latin typeface="Franklin Gothic Book (Gövde)"/>
              <a:cs typeface="Adobe Devanagari" panose="02040503050201020203" pitchFamily="18" charset="0"/>
            </a:rPr>
            <a:t>İLÇEDE TARIMSAL ÜRETİM VERİM DURUMU</a:t>
          </a:r>
        </a:p>
      </dgm:t>
    </dgm:pt>
    <dgm:pt modelId="{ADF7AB3D-0828-4646-84D8-837CE562BE3B}" type="parTrans" cxnId="{B1B3E38A-146B-4B0A-B381-50AF2F67B712}">
      <dgm:prSet/>
      <dgm:spPr/>
      <dgm:t>
        <a:bodyPr/>
        <a:lstStyle/>
        <a:p>
          <a:endParaRPr lang="tr-TR"/>
        </a:p>
      </dgm:t>
    </dgm:pt>
    <dgm:pt modelId="{FADEEDCA-F8D3-4679-992A-6D3D7EE22C1A}" type="sibTrans" cxnId="{B1B3E38A-146B-4B0A-B381-50AF2F67B712}">
      <dgm:prSet/>
      <dgm:spPr/>
      <dgm:t>
        <a:bodyPr/>
        <a:lstStyle/>
        <a:p>
          <a:endParaRPr lang="tr-TR"/>
        </a:p>
      </dgm:t>
    </dgm:pt>
    <dgm:pt modelId="{24FFFC94-C5F8-4D10-93AD-8BFE021E3D5B}">
      <dgm:prSet custT="1"/>
      <dgm:spPr/>
      <dgm:t>
        <a:bodyPr/>
        <a:lstStyle/>
        <a:p>
          <a:pPr rtl="0"/>
          <a:r>
            <a:rPr lang="tr-TR" sz="1200" b="1" dirty="0">
              <a:solidFill>
                <a:schemeClr val="tx1"/>
              </a:solidFill>
              <a:latin typeface="Franklin Gothic Book (Gövde)"/>
              <a:cs typeface="Adobe Devanagari" panose="02040503050201020203" pitchFamily="18" charset="0"/>
            </a:rPr>
            <a:t>MEYVE ÜRETİMİ</a:t>
          </a:r>
          <a:endParaRPr lang="tr-TR" sz="1200" dirty="0">
            <a:solidFill>
              <a:schemeClr val="tx1"/>
            </a:solidFill>
            <a:latin typeface="Franklin Gothic Book (Gövde)"/>
            <a:cs typeface="Adobe Devanagari" panose="02040503050201020203" pitchFamily="18" charset="0"/>
          </a:endParaRPr>
        </a:p>
      </dgm:t>
    </dgm:pt>
    <dgm:pt modelId="{6B327A8B-310E-4B27-AAEC-A8DACE0D7B7D}" type="parTrans" cxnId="{4E6510B6-4E9D-4B2D-81F5-EBA4D7ECE99E}">
      <dgm:prSet/>
      <dgm:spPr/>
      <dgm:t>
        <a:bodyPr/>
        <a:lstStyle/>
        <a:p>
          <a:endParaRPr lang="tr-TR"/>
        </a:p>
      </dgm:t>
    </dgm:pt>
    <dgm:pt modelId="{C5E5A6BA-BBFC-487C-8C47-96E77CC47CDD}" type="sibTrans" cxnId="{4E6510B6-4E9D-4B2D-81F5-EBA4D7ECE99E}">
      <dgm:prSet/>
      <dgm:spPr/>
      <dgm:t>
        <a:bodyPr/>
        <a:lstStyle/>
        <a:p>
          <a:endParaRPr lang="tr-TR"/>
        </a:p>
      </dgm:t>
    </dgm:pt>
    <dgm:pt modelId="{BA8584EB-923A-484C-BADB-B19613BE2DE1}">
      <dgm:prSet custT="1"/>
      <dgm:spPr/>
      <dgm:t>
        <a:bodyPr/>
        <a:lstStyle/>
        <a:p>
          <a:pPr algn="just" rtl="0">
            <a:lnSpc>
              <a:spcPct val="100000"/>
            </a:lnSpc>
          </a:pPr>
          <a:r>
            <a:rPr lang="tr-TR" sz="1000" dirty="0">
              <a:solidFill>
                <a:schemeClr val="bg1">
                  <a:lumMod val="10000"/>
                </a:schemeClr>
              </a:solidFill>
              <a:latin typeface="Franklin Gothic Book (Gövde)"/>
              <a:cs typeface="Adobe Devanagari" panose="02040503050201020203" pitchFamily="18" charset="0"/>
            </a:rPr>
            <a:t>İlçemizde Meyvecilikte vişne, ceviz, kiraz ve elma ön planda olup, son yıllarda ceviz ve elma bahçesi oluşumunda bariz artış görülmektedir. Ceviz, Tazlar  ve Güney Köy’ de ağırlıklı yapılmakta olup, son 10 yıl içerisinde  İlçe Müdürlüğümüz ve TEMA Vakfı'nın katkılarıyla Tazlar Köyü ve civarında ceviz yetiştiriciliği hızla yayılmış ve 3.000 dekar alana ulaşmıştır</a:t>
          </a:r>
          <a:r>
            <a:rPr lang="tr-TR" sz="1000" dirty="0">
              <a:solidFill>
                <a:schemeClr val="tx1"/>
              </a:solidFill>
              <a:latin typeface="Franklin Gothic Book (Gövde)"/>
              <a:cs typeface="Adobe Devanagari" panose="02040503050201020203" pitchFamily="18" charset="0"/>
            </a:rPr>
            <a:t>.</a:t>
          </a:r>
        </a:p>
      </dgm:t>
    </dgm:pt>
    <dgm:pt modelId="{6AC21E99-EF5F-48AA-819B-6CD12A9A5CDE}" type="parTrans" cxnId="{86431B16-4216-45D5-983E-F599910150C7}">
      <dgm:prSet/>
      <dgm:spPr/>
      <dgm:t>
        <a:bodyPr/>
        <a:lstStyle/>
        <a:p>
          <a:endParaRPr lang="tr-TR"/>
        </a:p>
      </dgm:t>
    </dgm:pt>
    <dgm:pt modelId="{B22A6288-08C7-459F-8783-C43622B10E10}" type="sibTrans" cxnId="{86431B16-4216-45D5-983E-F599910150C7}">
      <dgm:prSet/>
      <dgm:spPr/>
      <dgm:t>
        <a:bodyPr/>
        <a:lstStyle/>
        <a:p>
          <a:endParaRPr lang="tr-TR"/>
        </a:p>
      </dgm:t>
    </dgm:pt>
    <dgm:pt modelId="{AF4F50CD-085F-4E89-A16B-5603178F7F11}">
      <dgm:prSet custT="1"/>
      <dgm:spPr/>
      <dgm:t>
        <a:bodyPr/>
        <a:lstStyle/>
        <a:p>
          <a:pPr rtl="0"/>
          <a:r>
            <a:rPr lang="tr-TR" sz="1200" b="1" dirty="0">
              <a:solidFill>
                <a:schemeClr val="tx1"/>
              </a:solidFill>
              <a:latin typeface="Franklin Gothic Book (Gövde)"/>
              <a:cs typeface="Adobe Devanagari" panose="02040503050201020203" pitchFamily="18" charset="0"/>
            </a:rPr>
            <a:t>SEBZE ÜRETİMİ</a:t>
          </a:r>
          <a:endParaRPr lang="tr-TR" sz="1200" dirty="0">
            <a:solidFill>
              <a:schemeClr val="tx1"/>
            </a:solidFill>
            <a:latin typeface="Franklin Gothic Book (Gövde)"/>
            <a:cs typeface="Adobe Devanagari" panose="02040503050201020203" pitchFamily="18" charset="0"/>
          </a:endParaRPr>
        </a:p>
      </dgm:t>
    </dgm:pt>
    <dgm:pt modelId="{22709015-D98E-4FC3-BDA1-4DEAE88B1AE6}" type="parTrans" cxnId="{CD2F9EA1-96AA-41FF-BB9D-983E5F3680A5}">
      <dgm:prSet/>
      <dgm:spPr/>
      <dgm:t>
        <a:bodyPr/>
        <a:lstStyle/>
        <a:p>
          <a:endParaRPr lang="tr-TR"/>
        </a:p>
      </dgm:t>
    </dgm:pt>
    <dgm:pt modelId="{7168AC12-1D21-432A-B189-F75C82916C87}" type="sibTrans" cxnId="{CD2F9EA1-96AA-41FF-BB9D-983E5F3680A5}">
      <dgm:prSet/>
      <dgm:spPr/>
      <dgm:t>
        <a:bodyPr/>
        <a:lstStyle/>
        <a:p>
          <a:endParaRPr lang="tr-TR"/>
        </a:p>
      </dgm:t>
    </dgm:pt>
    <dgm:pt modelId="{3756D799-774C-41A6-B98D-8BA82D45AABF}">
      <dgm:prSet custT="1"/>
      <dgm:spPr/>
      <dgm:t>
        <a:bodyPr/>
        <a:lstStyle/>
        <a:p>
          <a:pPr algn="just" rtl="0">
            <a:lnSpc>
              <a:spcPct val="100000"/>
            </a:lnSpc>
          </a:pPr>
          <a:r>
            <a:rPr lang="tr-TR" sz="1000" dirty="0">
              <a:solidFill>
                <a:schemeClr val="tx1"/>
              </a:solidFill>
              <a:latin typeface="Franklin Gothic Book (Gövde)"/>
              <a:cs typeface="Adobe Devanagari" panose="02040503050201020203" pitchFamily="18" charset="0"/>
            </a:rPr>
            <a:t>-</a:t>
          </a:r>
          <a:r>
            <a:rPr lang="tr-TR" sz="1000" dirty="0">
              <a:solidFill>
                <a:schemeClr val="bg1">
                  <a:lumMod val="10000"/>
                </a:schemeClr>
              </a:solidFill>
              <a:latin typeface="Franklin Gothic Book (Gövde)"/>
              <a:cs typeface="Adobe Devanagari" panose="02040503050201020203" pitchFamily="18" charset="0"/>
            </a:rPr>
            <a:t>Sebzecilik daha çok ev ihtiyacını karşılamak amacıyla aile sebzeciliği şeklinde yapılmakta olup, başta taze bezelye, taze fasulye, domates ve patates yetiştirilmektedir.</a:t>
          </a:r>
        </a:p>
        <a:p>
          <a:pPr algn="just" rtl="0">
            <a:lnSpc>
              <a:spcPct val="100000"/>
            </a:lnSpc>
          </a:pPr>
          <a:r>
            <a:rPr lang="tr-TR" sz="1000" dirty="0">
              <a:solidFill>
                <a:schemeClr val="bg1">
                  <a:lumMod val="10000"/>
                </a:schemeClr>
              </a:solidFill>
              <a:latin typeface="Franklin Gothic Book (Gövde)"/>
              <a:cs typeface="Adobe Devanagari" panose="02040503050201020203" pitchFamily="18" charset="0"/>
            </a:rPr>
            <a:t>-İlçemizde bezelye üretimi yaklaşık 8.500 dekar alanda yapılmaktadır.</a:t>
          </a:r>
        </a:p>
      </dgm:t>
    </dgm:pt>
    <dgm:pt modelId="{A7F4D0B5-2B3B-4CEE-B69C-45714941603E}" type="parTrans" cxnId="{B84201A7-BC98-4AF6-AECD-365D9CE4F4FB}">
      <dgm:prSet/>
      <dgm:spPr/>
      <dgm:t>
        <a:bodyPr/>
        <a:lstStyle/>
        <a:p>
          <a:endParaRPr lang="tr-TR"/>
        </a:p>
      </dgm:t>
    </dgm:pt>
    <dgm:pt modelId="{F0E727C7-BF0F-4EA8-8EE0-78537E3E3F4F}" type="sibTrans" cxnId="{B84201A7-BC98-4AF6-AECD-365D9CE4F4FB}">
      <dgm:prSet/>
      <dgm:spPr/>
      <dgm:t>
        <a:bodyPr/>
        <a:lstStyle/>
        <a:p>
          <a:endParaRPr lang="tr-TR"/>
        </a:p>
      </dgm:t>
    </dgm:pt>
    <dgm:pt modelId="{451C0B06-A81B-4F6D-8664-6BE9248879A1}" type="pres">
      <dgm:prSet presAssocID="{126ECBDE-9D0E-468F-98E7-C715A903BC15}" presName="Name0" presStyleCnt="0">
        <dgm:presLayoutVars>
          <dgm:chMax val="5"/>
          <dgm:chPref val="5"/>
          <dgm:dir/>
          <dgm:animLvl val="lvl"/>
        </dgm:presLayoutVars>
      </dgm:prSet>
      <dgm:spPr/>
    </dgm:pt>
    <dgm:pt modelId="{887D63A0-3F1B-4AC9-B220-A60B0C3EDE34}" type="pres">
      <dgm:prSet presAssocID="{800791E4-1AB3-4943-8271-06431E8B309C}" presName="parentText1" presStyleLbl="node1" presStyleIdx="0" presStyleCnt="3" custLinFactNeighborX="0" custLinFactNeighborY="-23658">
        <dgm:presLayoutVars>
          <dgm:chMax/>
          <dgm:chPref val="3"/>
          <dgm:bulletEnabled val="1"/>
        </dgm:presLayoutVars>
      </dgm:prSet>
      <dgm:spPr/>
    </dgm:pt>
    <dgm:pt modelId="{0842B35F-F87B-4E71-AE31-31D33466B8F5}" type="pres">
      <dgm:prSet presAssocID="{24FFFC94-C5F8-4D10-93AD-8BFE021E3D5B}" presName="parentText2" presStyleLbl="node1" presStyleIdx="1" presStyleCnt="3" custLinFactNeighborX="-175" custLinFactNeighborY="-2479">
        <dgm:presLayoutVars>
          <dgm:chMax/>
          <dgm:chPref val="3"/>
          <dgm:bulletEnabled val="1"/>
        </dgm:presLayoutVars>
      </dgm:prSet>
      <dgm:spPr/>
    </dgm:pt>
    <dgm:pt modelId="{BAFA294A-67ED-4A8B-A83B-C3199F254F2F}" type="pres">
      <dgm:prSet presAssocID="{24FFFC94-C5F8-4D10-93AD-8BFE021E3D5B}" presName="childText2" presStyleLbl="solidAlignAcc1" presStyleIdx="0" presStyleCnt="2" custScaleY="163465" custLinFactNeighborX="2180" custLinFactNeighborY="29671">
        <dgm:presLayoutVars>
          <dgm:chMax val="0"/>
          <dgm:chPref val="0"/>
          <dgm:bulletEnabled val="1"/>
        </dgm:presLayoutVars>
      </dgm:prSet>
      <dgm:spPr/>
    </dgm:pt>
    <dgm:pt modelId="{B74C333D-D841-4CC4-BFC5-D3C9BA7691AF}" type="pres">
      <dgm:prSet presAssocID="{AF4F50CD-085F-4E89-A16B-5603178F7F11}" presName="parentText3" presStyleLbl="node1" presStyleIdx="2" presStyleCnt="3">
        <dgm:presLayoutVars>
          <dgm:chMax/>
          <dgm:chPref val="3"/>
          <dgm:bulletEnabled val="1"/>
        </dgm:presLayoutVars>
      </dgm:prSet>
      <dgm:spPr/>
    </dgm:pt>
    <dgm:pt modelId="{B612A3FB-8BEE-474E-9606-D3A834A58D87}" type="pres">
      <dgm:prSet presAssocID="{AF4F50CD-085F-4E89-A16B-5603178F7F11}" presName="childText3" presStyleLbl="solidAlignAcc1" presStyleIdx="1" presStyleCnt="2" custScaleY="127471" custLinFactNeighborX="1032" custLinFactNeighborY="12895">
        <dgm:presLayoutVars>
          <dgm:chMax val="0"/>
          <dgm:chPref val="0"/>
          <dgm:bulletEnabled val="1"/>
        </dgm:presLayoutVars>
      </dgm:prSet>
      <dgm:spPr/>
    </dgm:pt>
  </dgm:ptLst>
  <dgm:cxnLst>
    <dgm:cxn modelId="{2F7BE704-0DA9-4F4F-A87D-C04B04D938AD}" type="presOf" srcId="{24FFFC94-C5F8-4D10-93AD-8BFE021E3D5B}" destId="{0842B35F-F87B-4E71-AE31-31D33466B8F5}" srcOrd="0" destOrd="0" presId="urn:microsoft.com/office/officeart/2009/3/layout/IncreasingArrowsProcess"/>
    <dgm:cxn modelId="{86431B16-4216-45D5-983E-F599910150C7}" srcId="{24FFFC94-C5F8-4D10-93AD-8BFE021E3D5B}" destId="{BA8584EB-923A-484C-BADB-B19613BE2DE1}" srcOrd="0" destOrd="0" parTransId="{6AC21E99-EF5F-48AA-819B-6CD12A9A5CDE}" sibTransId="{B22A6288-08C7-459F-8783-C43622B10E10}"/>
    <dgm:cxn modelId="{2813BB70-C6EF-481D-AF67-E50DEBE4B57D}" type="presOf" srcId="{800791E4-1AB3-4943-8271-06431E8B309C}" destId="{887D63A0-3F1B-4AC9-B220-A60B0C3EDE34}" srcOrd="0" destOrd="0" presId="urn:microsoft.com/office/officeart/2009/3/layout/IncreasingArrowsProcess"/>
    <dgm:cxn modelId="{717C1958-7BC1-490B-8896-49AAEA979176}" type="presOf" srcId="{3756D799-774C-41A6-B98D-8BA82D45AABF}" destId="{B612A3FB-8BEE-474E-9606-D3A834A58D87}" srcOrd="0" destOrd="0" presId="urn:microsoft.com/office/officeart/2009/3/layout/IncreasingArrowsProcess"/>
    <dgm:cxn modelId="{D08E1784-4FF9-4B3E-9283-74DBCBC951EF}" type="presOf" srcId="{126ECBDE-9D0E-468F-98E7-C715A903BC15}" destId="{451C0B06-A81B-4F6D-8664-6BE9248879A1}" srcOrd="0" destOrd="0" presId="urn:microsoft.com/office/officeart/2009/3/layout/IncreasingArrowsProcess"/>
    <dgm:cxn modelId="{B1B3E38A-146B-4B0A-B381-50AF2F67B712}" srcId="{126ECBDE-9D0E-468F-98E7-C715A903BC15}" destId="{800791E4-1AB3-4943-8271-06431E8B309C}" srcOrd="0" destOrd="0" parTransId="{ADF7AB3D-0828-4646-84D8-837CE562BE3B}" sibTransId="{FADEEDCA-F8D3-4679-992A-6D3D7EE22C1A}"/>
    <dgm:cxn modelId="{CD2F9EA1-96AA-41FF-BB9D-983E5F3680A5}" srcId="{126ECBDE-9D0E-468F-98E7-C715A903BC15}" destId="{AF4F50CD-085F-4E89-A16B-5603178F7F11}" srcOrd="2" destOrd="0" parTransId="{22709015-D98E-4FC3-BDA1-4DEAE88B1AE6}" sibTransId="{7168AC12-1D21-432A-B189-F75C82916C87}"/>
    <dgm:cxn modelId="{B84201A7-BC98-4AF6-AECD-365D9CE4F4FB}" srcId="{AF4F50CD-085F-4E89-A16B-5603178F7F11}" destId="{3756D799-774C-41A6-B98D-8BA82D45AABF}" srcOrd="0" destOrd="0" parTransId="{A7F4D0B5-2B3B-4CEE-B69C-45714941603E}" sibTransId="{F0E727C7-BF0F-4EA8-8EE0-78537E3E3F4F}"/>
    <dgm:cxn modelId="{4E6510B6-4E9D-4B2D-81F5-EBA4D7ECE99E}" srcId="{126ECBDE-9D0E-468F-98E7-C715A903BC15}" destId="{24FFFC94-C5F8-4D10-93AD-8BFE021E3D5B}" srcOrd="1" destOrd="0" parTransId="{6B327A8B-310E-4B27-AAEC-A8DACE0D7B7D}" sibTransId="{C5E5A6BA-BBFC-487C-8C47-96E77CC47CDD}"/>
    <dgm:cxn modelId="{CBC8E8C4-197E-4CAE-9C4F-87352F91B19A}" type="presOf" srcId="{AF4F50CD-085F-4E89-A16B-5603178F7F11}" destId="{B74C333D-D841-4CC4-BFC5-D3C9BA7691AF}" srcOrd="0" destOrd="0" presId="urn:microsoft.com/office/officeart/2009/3/layout/IncreasingArrowsProcess"/>
    <dgm:cxn modelId="{2DA9FBD5-1218-4B44-89D6-ED1E028E82D6}" type="presOf" srcId="{BA8584EB-923A-484C-BADB-B19613BE2DE1}" destId="{BAFA294A-67ED-4A8B-A83B-C3199F254F2F}" srcOrd="0" destOrd="0" presId="urn:microsoft.com/office/officeart/2009/3/layout/IncreasingArrowsProcess"/>
    <dgm:cxn modelId="{CFB25E15-31F6-4F76-B200-8AB3A9471C5D}" type="presParOf" srcId="{451C0B06-A81B-4F6D-8664-6BE9248879A1}" destId="{887D63A0-3F1B-4AC9-B220-A60B0C3EDE34}" srcOrd="0" destOrd="0" presId="urn:microsoft.com/office/officeart/2009/3/layout/IncreasingArrowsProcess"/>
    <dgm:cxn modelId="{BD2E622E-59EF-4A96-893A-0D40C260E0A4}" type="presParOf" srcId="{451C0B06-A81B-4F6D-8664-6BE9248879A1}" destId="{0842B35F-F87B-4E71-AE31-31D33466B8F5}" srcOrd="1" destOrd="0" presId="urn:microsoft.com/office/officeart/2009/3/layout/IncreasingArrowsProcess"/>
    <dgm:cxn modelId="{2B8D8FF2-50E4-4275-9643-86F68D443222}" type="presParOf" srcId="{451C0B06-A81B-4F6D-8664-6BE9248879A1}" destId="{BAFA294A-67ED-4A8B-A83B-C3199F254F2F}" srcOrd="2" destOrd="0" presId="urn:microsoft.com/office/officeart/2009/3/layout/IncreasingArrowsProcess"/>
    <dgm:cxn modelId="{E841351C-1042-4426-A7C6-7329E328495E}" type="presParOf" srcId="{451C0B06-A81B-4F6D-8664-6BE9248879A1}" destId="{B74C333D-D841-4CC4-BFC5-D3C9BA7691AF}" srcOrd="3" destOrd="0" presId="urn:microsoft.com/office/officeart/2009/3/layout/IncreasingArrowsProcess"/>
    <dgm:cxn modelId="{94C66642-1887-4FC2-BA8E-7B385C3ACA7B}" type="presParOf" srcId="{451C0B06-A81B-4F6D-8664-6BE9248879A1}" destId="{B612A3FB-8BEE-474E-9606-D3A834A58D87}" srcOrd="4" destOrd="0" presId="urn:microsoft.com/office/officeart/2009/3/layout/IncreasingArrowsProcess"/>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432EDF52-3F8A-4E9C-ADB1-3CA6F144FF29}" type="doc">
      <dgm:prSet loTypeId="urn:microsoft.com/office/officeart/2005/8/layout/radial5" loCatId="cycle" qsTypeId="urn:microsoft.com/office/officeart/2005/8/quickstyle/3d3" qsCatId="3D" csTypeId="urn:microsoft.com/office/officeart/2005/8/colors/accent1_2" csCatId="accent1" phldr="1"/>
      <dgm:spPr/>
      <dgm:t>
        <a:bodyPr/>
        <a:lstStyle/>
        <a:p>
          <a:endParaRPr lang="tr-TR"/>
        </a:p>
      </dgm:t>
    </dgm:pt>
    <dgm:pt modelId="{ABDAFD9F-3F24-41F4-8540-C752AD2E3EF8}">
      <dgm:prSet phldrT="[Metin]"/>
      <dgm:spPr/>
      <dgm:t>
        <a:bodyPr/>
        <a:lstStyle/>
        <a:p>
          <a:r>
            <a:rPr lang="tr-TR" b="1" dirty="0">
              <a:solidFill>
                <a:schemeClr val="accent2"/>
              </a:solidFill>
              <a:latin typeface="Franklin Gothic Book (Gövde)"/>
              <a:cs typeface="Adobe Devanagari" panose="02040503050201020203" pitchFamily="18" charset="0"/>
            </a:rPr>
            <a:t>33</a:t>
          </a:r>
        </a:p>
      </dgm:t>
    </dgm:pt>
    <dgm:pt modelId="{4BCFB6A7-3C90-4DC8-994E-C493D0C7FC7B}" type="parTrans" cxnId="{642529F1-9B4E-4F7E-AB81-82A633DF3EA2}">
      <dgm:prSet/>
      <dgm:spPr/>
      <dgm:t>
        <a:bodyPr/>
        <a:lstStyle/>
        <a:p>
          <a:endParaRPr lang="tr-TR"/>
        </a:p>
      </dgm:t>
    </dgm:pt>
    <dgm:pt modelId="{3702A6FC-6917-466F-9262-1DA7CF4101FA}" type="sibTrans" cxnId="{642529F1-9B4E-4F7E-AB81-82A633DF3EA2}">
      <dgm:prSet/>
      <dgm:spPr/>
      <dgm:t>
        <a:bodyPr/>
        <a:lstStyle/>
        <a:p>
          <a:endParaRPr lang="tr-TR"/>
        </a:p>
      </dgm:t>
    </dgm:pt>
    <dgm:pt modelId="{4C5ED00C-0C9A-467A-95CC-253440B1F999}">
      <dgm:prSet phldrT="[Metin]" custT="1"/>
      <dgm:spPr/>
      <dgm:t>
        <a:bodyPr/>
        <a:lstStyle/>
        <a:p>
          <a:r>
            <a:rPr lang="tr-TR" sz="900" dirty="0">
              <a:solidFill>
                <a:schemeClr val="tx1"/>
              </a:solidFill>
              <a:latin typeface="Franklin Gothic Book (Gövde)"/>
              <a:cs typeface="Adobe Devanagari" panose="02040503050201020203" pitchFamily="18" charset="0"/>
            </a:rPr>
            <a:t>10 TARIMSAL KALKINMA KOOPERATİFİ</a:t>
          </a:r>
        </a:p>
      </dgm:t>
    </dgm:pt>
    <dgm:pt modelId="{70BC4CF8-7B67-4CCA-91E1-FE5082E2B5AF}" type="parTrans" cxnId="{B789C786-FBF9-4191-A824-07CED51AAA8E}">
      <dgm:prSet/>
      <dgm:spPr/>
      <dgm:t>
        <a:bodyPr/>
        <a:lstStyle/>
        <a:p>
          <a:endParaRPr lang="tr-TR"/>
        </a:p>
      </dgm:t>
    </dgm:pt>
    <dgm:pt modelId="{1FBB5E50-BD97-4799-8D65-F0B28286292E}" type="sibTrans" cxnId="{B789C786-FBF9-4191-A824-07CED51AAA8E}">
      <dgm:prSet/>
      <dgm:spPr/>
      <dgm:t>
        <a:bodyPr/>
        <a:lstStyle/>
        <a:p>
          <a:endParaRPr lang="tr-TR"/>
        </a:p>
      </dgm:t>
    </dgm:pt>
    <dgm:pt modelId="{184F0059-D825-4ED0-9BC2-6AED6F6ED830}">
      <dgm:prSet phldrT="[Metin]"/>
      <dgm:spPr/>
      <dgm:t>
        <a:bodyPr/>
        <a:lstStyle/>
        <a:p>
          <a:r>
            <a:rPr lang="tr-TR" dirty="0">
              <a:solidFill>
                <a:schemeClr val="tx1"/>
              </a:solidFill>
              <a:latin typeface="Franklin Gothic Book (Gövde)"/>
              <a:cs typeface="Adobe Devanagari" panose="02040503050201020203" pitchFamily="18" charset="0"/>
            </a:rPr>
            <a:t>2 PANCAR SATIŞ KOOPERATİFİ</a:t>
          </a:r>
        </a:p>
      </dgm:t>
    </dgm:pt>
    <dgm:pt modelId="{9CF56501-528E-4095-9C56-6FAF9CBEA01F}" type="parTrans" cxnId="{4E590E65-E621-4908-B632-E5BE765D206F}">
      <dgm:prSet/>
      <dgm:spPr/>
      <dgm:t>
        <a:bodyPr/>
        <a:lstStyle/>
        <a:p>
          <a:endParaRPr lang="tr-TR"/>
        </a:p>
      </dgm:t>
    </dgm:pt>
    <dgm:pt modelId="{A0F46EED-F137-4E67-8073-318DC613C252}" type="sibTrans" cxnId="{4E590E65-E621-4908-B632-E5BE765D206F}">
      <dgm:prSet/>
      <dgm:spPr/>
      <dgm:t>
        <a:bodyPr/>
        <a:lstStyle/>
        <a:p>
          <a:endParaRPr lang="tr-TR"/>
        </a:p>
      </dgm:t>
    </dgm:pt>
    <dgm:pt modelId="{83D838A2-3E1C-46C1-B499-8AB0AADE250E}">
      <dgm:prSet phldrT="[Metin]"/>
      <dgm:spPr/>
      <dgm:t>
        <a:bodyPr/>
        <a:lstStyle/>
        <a:p>
          <a:r>
            <a:rPr lang="tr-TR" dirty="0">
              <a:solidFill>
                <a:schemeClr val="tx1"/>
              </a:solidFill>
              <a:latin typeface="Franklin Gothic Book (Gövde)"/>
              <a:cs typeface="Adobe Devanagari" panose="02040503050201020203" pitchFamily="18" charset="0"/>
            </a:rPr>
            <a:t>6 TARIM KREDİ KOOPERATİFİ</a:t>
          </a:r>
        </a:p>
      </dgm:t>
    </dgm:pt>
    <dgm:pt modelId="{1EA1B982-F4AB-496A-8AB7-B28C23516A9D}" type="parTrans" cxnId="{D9395BBA-4F2F-4E97-969E-0C1EB69CD055}">
      <dgm:prSet/>
      <dgm:spPr/>
      <dgm:t>
        <a:bodyPr/>
        <a:lstStyle/>
        <a:p>
          <a:endParaRPr lang="tr-TR"/>
        </a:p>
      </dgm:t>
    </dgm:pt>
    <dgm:pt modelId="{9F5E65E8-F293-4A06-AEF2-A438155039DC}" type="sibTrans" cxnId="{D9395BBA-4F2F-4E97-969E-0C1EB69CD055}">
      <dgm:prSet/>
      <dgm:spPr/>
      <dgm:t>
        <a:bodyPr/>
        <a:lstStyle/>
        <a:p>
          <a:endParaRPr lang="tr-TR"/>
        </a:p>
      </dgm:t>
    </dgm:pt>
    <dgm:pt modelId="{6DD4997B-CCE5-4E31-980F-71C064B17F78}">
      <dgm:prSet phldrT="[Metin]"/>
      <dgm:spPr/>
      <dgm:t>
        <a:bodyPr/>
        <a:lstStyle/>
        <a:p>
          <a:r>
            <a:rPr lang="tr-TR" dirty="0">
              <a:solidFill>
                <a:schemeClr val="tx1"/>
              </a:solidFill>
              <a:latin typeface="Franklin Gothic Book (Gövde)"/>
              <a:cs typeface="Adobe Devanagari" panose="02040503050201020203" pitchFamily="18" charset="0"/>
            </a:rPr>
            <a:t>1 ADET SÜT ÜRETİCİLERİ BİRLİĞİ</a:t>
          </a:r>
        </a:p>
      </dgm:t>
    </dgm:pt>
    <dgm:pt modelId="{27AF1EA5-2B1D-4293-B82C-4ABBEB40AB09}" type="parTrans" cxnId="{9C1813B2-459B-4F20-A985-560D93C416AE}">
      <dgm:prSet/>
      <dgm:spPr/>
      <dgm:t>
        <a:bodyPr/>
        <a:lstStyle/>
        <a:p>
          <a:endParaRPr lang="tr-TR"/>
        </a:p>
      </dgm:t>
    </dgm:pt>
    <dgm:pt modelId="{B10BBBE1-0398-47CA-BB3B-D30AF2540F05}" type="sibTrans" cxnId="{9C1813B2-459B-4F20-A985-560D93C416AE}">
      <dgm:prSet/>
      <dgm:spPr/>
      <dgm:t>
        <a:bodyPr/>
        <a:lstStyle/>
        <a:p>
          <a:endParaRPr lang="tr-TR"/>
        </a:p>
      </dgm:t>
    </dgm:pt>
    <dgm:pt modelId="{0C868DDE-F5A6-4221-AA04-2CA8B7B04B63}">
      <dgm:prSet/>
      <dgm:spPr/>
      <dgm:t>
        <a:bodyPr/>
        <a:lstStyle/>
        <a:p>
          <a:r>
            <a:rPr lang="tr-TR" dirty="0">
              <a:solidFill>
                <a:schemeClr val="bg1">
                  <a:lumMod val="10000"/>
                </a:schemeClr>
              </a:solidFill>
              <a:latin typeface="Franklin Gothic Book (Gövde)"/>
              <a:cs typeface="Adobe Devanagari" panose="02040503050201020203" pitchFamily="18" charset="0"/>
            </a:rPr>
            <a:t>14</a:t>
          </a:r>
          <a:r>
            <a:rPr lang="tr-TR" dirty="0">
              <a:solidFill>
                <a:schemeClr val="tx1"/>
              </a:solidFill>
              <a:latin typeface="Franklin Gothic Book (Gövde)"/>
              <a:cs typeface="Adobe Devanagari" panose="02040503050201020203" pitchFamily="18" charset="0"/>
            </a:rPr>
            <a:t> ADET SULAMA KOOPERATİFİ</a:t>
          </a:r>
        </a:p>
      </dgm:t>
    </dgm:pt>
    <dgm:pt modelId="{E34F7525-AB7E-450F-B4D5-DF0C0ED84880}" type="parTrans" cxnId="{E06DFD9B-7215-48DC-ABCF-F2567F93E469}">
      <dgm:prSet/>
      <dgm:spPr/>
      <dgm:t>
        <a:bodyPr/>
        <a:lstStyle/>
        <a:p>
          <a:endParaRPr lang="tr-TR"/>
        </a:p>
      </dgm:t>
    </dgm:pt>
    <dgm:pt modelId="{438846C6-B68A-4230-BBE5-6C9098FE023C}" type="sibTrans" cxnId="{E06DFD9B-7215-48DC-ABCF-F2567F93E469}">
      <dgm:prSet/>
      <dgm:spPr/>
      <dgm:t>
        <a:bodyPr/>
        <a:lstStyle/>
        <a:p>
          <a:endParaRPr lang="tr-TR"/>
        </a:p>
      </dgm:t>
    </dgm:pt>
    <dgm:pt modelId="{8BD63065-34D4-446B-A93C-307A7C813E6E}" type="pres">
      <dgm:prSet presAssocID="{432EDF52-3F8A-4E9C-ADB1-3CA6F144FF29}" presName="Name0" presStyleCnt="0">
        <dgm:presLayoutVars>
          <dgm:chMax val="1"/>
          <dgm:dir/>
          <dgm:animLvl val="ctr"/>
          <dgm:resizeHandles val="exact"/>
        </dgm:presLayoutVars>
      </dgm:prSet>
      <dgm:spPr/>
    </dgm:pt>
    <dgm:pt modelId="{009E2EF9-1E22-48B0-9E70-198E400E74C3}" type="pres">
      <dgm:prSet presAssocID="{ABDAFD9F-3F24-41F4-8540-C752AD2E3EF8}" presName="centerShape" presStyleLbl="node0" presStyleIdx="0" presStyleCnt="1" custScaleX="128562" custScaleY="121683"/>
      <dgm:spPr/>
    </dgm:pt>
    <dgm:pt modelId="{94171982-B34A-44B4-844D-95C8A3EC09B5}" type="pres">
      <dgm:prSet presAssocID="{E34F7525-AB7E-450F-B4D5-DF0C0ED84880}" presName="parTrans" presStyleLbl="sibTrans2D1" presStyleIdx="0" presStyleCnt="5"/>
      <dgm:spPr/>
    </dgm:pt>
    <dgm:pt modelId="{F6223FA8-67A9-453D-8C73-88509EE2F9B6}" type="pres">
      <dgm:prSet presAssocID="{E34F7525-AB7E-450F-B4D5-DF0C0ED84880}" presName="connectorText" presStyleLbl="sibTrans2D1" presStyleIdx="0" presStyleCnt="5"/>
      <dgm:spPr/>
    </dgm:pt>
    <dgm:pt modelId="{3EC892DE-9A1C-4421-B783-0289E0138075}" type="pres">
      <dgm:prSet presAssocID="{0C868DDE-F5A6-4221-AA04-2CA8B7B04B63}" presName="node" presStyleLbl="node1" presStyleIdx="0" presStyleCnt="5" custScaleX="124224">
        <dgm:presLayoutVars>
          <dgm:bulletEnabled val="1"/>
        </dgm:presLayoutVars>
      </dgm:prSet>
      <dgm:spPr/>
    </dgm:pt>
    <dgm:pt modelId="{C3D0C190-EB40-4814-9601-2E7627992C7B}" type="pres">
      <dgm:prSet presAssocID="{70BC4CF8-7B67-4CCA-91E1-FE5082E2B5AF}" presName="parTrans" presStyleLbl="sibTrans2D1" presStyleIdx="1" presStyleCnt="5"/>
      <dgm:spPr/>
    </dgm:pt>
    <dgm:pt modelId="{79772363-CAB8-4C6D-92DB-6C6B781F539A}" type="pres">
      <dgm:prSet presAssocID="{70BC4CF8-7B67-4CCA-91E1-FE5082E2B5AF}" presName="connectorText" presStyleLbl="sibTrans2D1" presStyleIdx="1" presStyleCnt="5"/>
      <dgm:spPr/>
    </dgm:pt>
    <dgm:pt modelId="{C104D21A-F318-469F-B601-2B09AA46DEB4}" type="pres">
      <dgm:prSet presAssocID="{4C5ED00C-0C9A-467A-95CC-253440B1F999}" presName="node" presStyleLbl="node1" presStyleIdx="1" presStyleCnt="5" custScaleX="122284" custRadScaleRad="99485" custRadScaleInc="-1634">
        <dgm:presLayoutVars>
          <dgm:bulletEnabled val="1"/>
        </dgm:presLayoutVars>
      </dgm:prSet>
      <dgm:spPr/>
    </dgm:pt>
    <dgm:pt modelId="{2091854B-9C7B-434E-B347-567CB5C250BF}" type="pres">
      <dgm:prSet presAssocID="{9CF56501-528E-4095-9C56-6FAF9CBEA01F}" presName="parTrans" presStyleLbl="sibTrans2D1" presStyleIdx="2" presStyleCnt="5"/>
      <dgm:spPr/>
    </dgm:pt>
    <dgm:pt modelId="{0745CB8F-374E-4BD9-BF2B-02D1D12B3D86}" type="pres">
      <dgm:prSet presAssocID="{9CF56501-528E-4095-9C56-6FAF9CBEA01F}" presName="connectorText" presStyleLbl="sibTrans2D1" presStyleIdx="2" presStyleCnt="5"/>
      <dgm:spPr/>
    </dgm:pt>
    <dgm:pt modelId="{2D0C047E-9FC9-48D9-9E9B-597E6632FF9B}" type="pres">
      <dgm:prSet presAssocID="{184F0059-D825-4ED0-9BC2-6AED6F6ED830}" presName="node" presStyleLbl="node1" presStyleIdx="2" presStyleCnt="5" custScaleX="121608">
        <dgm:presLayoutVars>
          <dgm:bulletEnabled val="1"/>
        </dgm:presLayoutVars>
      </dgm:prSet>
      <dgm:spPr/>
    </dgm:pt>
    <dgm:pt modelId="{E3743D32-A6E7-44A3-885A-F3C9B91309FA}" type="pres">
      <dgm:prSet presAssocID="{1EA1B982-F4AB-496A-8AB7-B28C23516A9D}" presName="parTrans" presStyleLbl="sibTrans2D1" presStyleIdx="3" presStyleCnt="5"/>
      <dgm:spPr/>
    </dgm:pt>
    <dgm:pt modelId="{BE3FA293-E607-4F31-A0AA-F22F5DF5656D}" type="pres">
      <dgm:prSet presAssocID="{1EA1B982-F4AB-496A-8AB7-B28C23516A9D}" presName="connectorText" presStyleLbl="sibTrans2D1" presStyleIdx="3" presStyleCnt="5"/>
      <dgm:spPr/>
    </dgm:pt>
    <dgm:pt modelId="{3CAB4FC5-03D4-4295-A873-9FF27091BEAA}" type="pres">
      <dgm:prSet presAssocID="{83D838A2-3E1C-46C1-B499-8AB0AADE250E}" presName="node" presStyleLbl="node1" presStyleIdx="3" presStyleCnt="5" custScaleX="117760">
        <dgm:presLayoutVars>
          <dgm:bulletEnabled val="1"/>
        </dgm:presLayoutVars>
      </dgm:prSet>
      <dgm:spPr/>
    </dgm:pt>
    <dgm:pt modelId="{FE009E88-7FC0-43AD-AF9E-88B702B3A5D7}" type="pres">
      <dgm:prSet presAssocID="{27AF1EA5-2B1D-4293-B82C-4ABBEB40AB09}" presName="parTrans" presStyleLbl="sibTrans2D1" presStyleIdx="4" presStyleCnt="5"/>
      <dgm:spPr/>
    </dgm:pt>
    <dgm:pt modelId="{B6D87AD0-7577-422A-A656-30B0266D3F5D}" type="pres">
      <dgm:prSet presAssocID="{27AF1EA5-2B1D-4293-B82C-4ABBEB40AB09}" presName="connectorText" presStyleLbl="sibTrans2D1" presStyleIdx="4" presStyleCnt="5"/>
      <dgm:spPr/>
    </dgm:pt>
    <dgm:pt modelId="{0CE63153-70C5-4872-8F5B-8F56E4CD5E2B}" type="pres">
      <dgm:prSet presAssocID="{6DD4997B-CCE5-4E31-980F-71C064B17F78}" presName="node" presStyleLbl="node1" presStyleIdx="4" presStyleCnt="5" custScaleX="118982">
        <dgm:presLayoutVars>
          <dgm:bulletEnabled val="1"/>
        </dgm:presLayoutVars>
      </dgm:prSet>
      <dgm:spPr/>
    </dgm:pt>
  </dgm:ptLst>
  <dgm:cxnLst>
    <dgm:cxn modelId="{6B8E8A37-899D-4293-874D-6ED0F18F4E09}" type="presOf" srcId="{0C868DDE-F5A6-4221-AA04-2CA8B7B04B63}" destId="{3EC892DE-9A1C-4421-B783-0289E0138075}" srcOrd="0" destOrd="0" presId="urn:microsoft.com/office/officeart/2005/8/layout/radial5"/>
    <dgm:cxn modelId="{4E590E65-E621-4908-B632-E5BE765D206F}" srcId="{ABDAFD9F-3F24-41F4-8540-C752AD2E3EF8}" destId="{184F0059-D825-4ED0-9BC2-6AED6F6ED830}" srcOrd="2" destOrd="0" parTransId="{9CF56501-528E-4095-9C56-6FAF9CBEA01F}" sibTransId="{A0F46EED-F137-4E67-8073-318DC613C252}"/>
    <dgm:cxn modelId="{4C3DAC6C-691B-4B3E-8187-5B10FFC8B154}" type="presOf" srcId="{E34F7525-AB7E-450F-B4D5-DF0C0ED84880}" destId="{94171982-B34A-44B4-844D-95C8A3EC09B5}" srcOrd="0" destOrd="0" presId="urn:microsoft.com/office/officeart/2005/8/layout/radial5"/>
    <dgm:cxn modelId="{F44D9C70-E861-409C-9CB4-1A2E1D380D6E}" type="presOf" srcId="{9CF56501-528E-4095-9C56-6FAF9CBEA01F}" destId="{2091854B-9C7B-434E-B347-567CB5C250BF}" srcOrd="0" destOrd="0" presId="urn:microsoft.com/office/officeart/2005/8/layout/radial5"/>
    <dgm:cxn modelId="{7EE67354-F344-49E7-B394-48D0A668E5FA}" type="presOf" srcId="{9CF56501-528E-4095-9C56-6FAF9CBEA01F}" destId="{0745CB8F-374E-4BD9-BF2B-02D1D12B3D86}" srcOrd="1" destOrd="0" presId="urn:microsoft.com/office/officeart/2005/8/layout/radial5"/>
    <dgm:cxn modelId="{2060DE74-4500-4A62-B657-D8CD1A9CA5DC}" type="presOf" srcId="{1EA1B982-F4AB-496A-8AB7-B28C23516A9D}" destId="{BE3FA293-E607-4F31-A0AA-F22F5DF5656D}" srcOrd="1" destOrd="0" presId="urn:microsoft.com/office/officeart/2005/8/layout/radial5"/>
    <dgm:cxn modelId="{D3BDB457-0389-4EE7-8CF9-D76EFB2E34A3}" type="presOf" srcId="{4C5ED00C-0C9A-467A-95CC-253440B1F999}" destId="{C104D21A-F318-469F-B601-2B09AA46DEB4}" srcOrd="0" destOrd="0" presId="urn:microsoft.com/office/officeart/2005/8/layout/radial5"/>
    <dgm:cxn modelId="{3F8E0E7F-D54F-4D04-800E-C9B82B1D00E3}" type="presOf" srcId="{432EDF52-3F8A-4E9C-ADB1-3CA6F144FF29}" destId="{8BD63065-34D4-446B-A93C-307A7C813E6E}" srcOrd="0" destOrd="0" presId="urn:microsoft.com/office/officeart/2005/8/layout/radial5"/>
    <dgm:cxn modelId="{26C89184-19BA-45BF-842C-AF17AE4F51AB}" type="presOf" srcId="{6DD4997B-CCE5-4E31-980F-71C064B17F78}" destId="{0CE63153-70C5-4872-8F5B-8F56E4CD5E2B}" srcOrd="0" destOrd="0" presId="urn:microsoft.com/office/officeart/2005/8/layout/radial5"/>
    <dgm:cxn modelId="{B789C786-FBF9-4191-A824-07CED51AAA8E}" srcId="{ABDAFD9F-3F24-41F4-8540-C752AD2E3EF8}" destId="{4C5ED00C-0C9A-467A-95CC-253440B1F999}" srcOrd="1" destOrd="0" parTransId="{70BC4CF8-7B67-4CCA-91E1-FE5082E2B5AF}" sibTransId="{1FBB5E50-BD97-4799-8D65-F0B28286292E}"/>
    <dgm:cxn modelId="{FB8CE597-A43A-47CE-97C8-3124F87D242F}" type="presOf" srcId="{70BC4CF8-7B67-4CCA-91E1-FE5082E2B5AF}" destId="{79772363-CAB8-4C6D-92DB-6C6B781F539A}" srcOrd="1" destOrd="0" presId="urn:microsoft.com/office/officeart/2005/8/layout/radial5"/>
    <dgm:cxn modelId="{E06DFD9B-7215-48DC-ABCF-F2567F93E469}" srcId="{ABDAFD9F-3F24-41F4-8540-C752AD2E3EF8}" destId="{0C868DDE-F5A6-4221-AA04-2CA8B7B04B63}" srcOrd="0" destOrd="0" parTransId="{E34F7525-AB7E-450F-B4D5-DF0C0ED84880}" sibTransId="{438846C6-B68A-4230-BBE5-6C9098FE023C}"/>
    <dgm:cxn modelId="{75664F9C-9041-4316-B073-C51F95C44BE2}" type="presOf" srcId="{27AF1EA5-2B1D-4293-B82C-4ABBEB40AB09}" destId="{B6D87AD0-7577-422A-A656-30B0266D3F5D}" srcOrd="1" destOrd="0" presId="urn:microsoft.com/office/officeart/2005/8/layout/radial5"/>
    <dgm:cxn modelId="{5F54919D-5845-4E92-9B21-B6B0E1C3FA16}" type="presOf" srcId="{ABDAFD9F-3F24-41F4-8540-C752AD2E3EF8}" destId="{009E2EF9-1E22-48B0-9E70-198E400E74C3}" srcOrd="0" destOrd="0" presId="urn:microsoft.com/office/officeart/2005/8/layout/radial5"/>
    <dgm:cxn modelId="{B6C695A1-356E-46A5-A029-8033116D1125}" type="presOf" srcId="{E34F7525-AB7E-450F-B4D5-DF0C0ED84880}" destId="{F6223FA8-67A9-453D-8C73-88509EE2F9B6}" srcOrd="1" destOrd="0" presId="urn:microsoft.com/office/officeart/2005/8/layout/radial5"/>
    <dgm:cxn modelId="{95237CA2-DF51-4E15-B527-3837F0CB11BB}" type="presOf" srcId="{184F0059-D825-4ED0-9BC2-6AED6F6ED830}" destId="{2D0C047E-9FC9-48D9-9E9B-597E6632FF9B}" srcOrd="0" destOrd="0" presId="urn:microsoft.com/office/officeart/2005/8/layout/radial5"/>
    <dgm:cxn modelId="{7651EFA2-D822-4673-B477-FA12E8DFF0F9}" type="presOf" srcId="{1EA1B982-F4AB-496A-8AB7-B28C23516A9D}" destId="{E3743D32-A6E7-44A3-885A-F3C9B91309FA}" srcOrd="0" destOrd="0" presId="urn:microsoft.com/office/officeart/2005/8/layout/radial5"/>
    <dgm:cxn modelId="{7BF9EEA6-D7AC-4B69-9B09-05DC0B12F1CA}" type="presOf" srcId="{27AF1EA5-2B1D-4293-B82C-4ABBEB40AB09}" destId="{FE009E88-7FC0-43AD-AF9E-88B702B3A5D7}" srcOrd="0" destOrd="0" presId="urn:microsoft.com/office/officeart/2005/8/layout/radial5"/>
    <dgm:cxn modelId="{9C1813B2-459B-4F20-A985-560D93C416AE}" srcId="{ABDAFD9F-3F24-41F4-8540-C752AD2E3EF8}" destId="{6DD4997B-CCE5-4E31-980F-71C064B17F78}" srcOrd="4" destOrd="0" parTransId="{27AF1EA5-2B1D-4293-B82C-4ABBEB40AB09}" sibTransId="{B10BBBE1-0398-47CA-BB3B-D30AF2540F05}"/>
    <dgm:cxn modelId="{D9395BBA-4F2F-4E97-969E-0C1EB69CD055}" srcId="{ABDAFD9F-3F24-41F4-8540-C752AD2E3EF8}" destId="{83D838A2-3E1C-46C1-B499-8AB0AADE250E}" srcOrd="3" destOrd="0" parTransId="{1EA1B982-F4AB-496A-8AB7-B28C23516A9D}" sibTransId="{9F5E65E8-F293-4A06-AEF2-A438155039DC}"/>
    <dgm:cxn modelId="{F65BE3CA-091A-41F0-9C50-7633146107E2}" type="presOf" srcId="{70BC4CF8-7B67-4CCA-91E1-FE5082E2B5AF}" destId="{C3D0C190-EB40-4814-9601-2E7627992C7B}" srcOrd="0" destOrd="0" presId="urn:microsoft.com/office/officeart/2005/8/layout/radial5"/>
    <dgm:cxn modelId="{48F576D4-FB67-4D11-98B3-63BE2A337DBC}" type="presOf" srcId="{83D838A2-3E1C-46C1-B499-8AB0AADE250E}" destId="{3CAB4FC5-03D4-4295-A873-9FF27091BEAA}" srcOrd="0" destOrd="0" presId="urn:microsoft.com/office/officeart/2005/8/layout/radial5"/>
    <dgm:cxn modelId="{642529F1-9B4E-4F7E-AB81-82A633DF3EA2}" srcId="{432EDF52-3F8A-4E9C-ADB1-3CA6F144FF29}" destId="{ABDAFD9F-3F24-41F4-8540-C752AD2E3EF8}" srcOrd="0" destOrd="0" parTransId="{4BCFB6A7-3C90-4DC8-994E-C493D0C7FC7B}" sibTransId="{3702A6FC-6917-466F-9262-1DA7CF4101FA}"/>
    <dgm:cxn modelId="{425D218E-E323-48A8-B489-5A28476E80C1}" type="presParOf" srcId="{8BD63065-34D4-446B-A93C-307A7C813E6E}" destId="{009E2EF9-1E22-48B0-9E70-198E400E74C3}" srcOrd="0" destOrd="0" presId="urn:microsoft.com/office/officeart/2005/8/layout/radial5"/>
    <dgm:cxn modelId="{DC7E5AFE-9D94-4987-AF3E-8E3256738DBD}" type="presParOf" srcId="{8BD63065-34D4-446B-A93C-307A7C813E6E}" destId="{94171982-B34A-44B4-844D-95C8A3EC09B5}" srcOrd="1" destOrd="0" presId="urn:microsoft.com/office/officeart/2005/8/layout/radial5"/>
    <dgm:cxn modelId="{5BD311BE-6E12-4D09-AB25-96A0872448D0}" type="presParOf" srcId="{94171982-B34A-44B4-844D-95C8A3EC09B5}" destId="{F6223FA8-67A9-453D-8C73-88509EE2F9B6}" srcOrd="0" destOrd="0" presId="urn:microsoft.com/office/officeart/2005/8/layout/radial5"/>
    <dgm:cxn modelId="{1DC3E698-2430-4DE7-AE6F-2C2B211FCFD1}" type="presParOf" srcId="{8BD63065-34D4-446B-A93C-307A7C813E6E}" destId="{3EC892DE-9A1C-4421-B783-0289E0138075}" srcOrd="2" destOrd="0" presId="urn:microsoft.com/office/officeart/2005/8/layout/radial5"/>
    <dgm:cxn modelId="{468067D8-A0BF-4196-B263-1E508D0E6EC5}" type="presParOf" srcId="{8BD63065-34D4-446B-A93C-307A7C813E6E}" destId="{C3D0C190-EB40-4814-9601-2E7627992C7B}" srcOrd="3" destOrd="0" presId="urn:microsoft.com/office/officeart/2005/8/layout/radial5"/>
    <dgm:cxn modelId="{D101D48E-7802-4B7C-AC08-813C4EA9A3CB}" type="presParOf" srcId="{C3D0C190-EB40-4814-9601-2E7627992C7B}" destId="{79772363-CAB8-4C6D-92DB-6C6B781F539A}" srcOrd="0" destOrd="0" presId="urn:microsoft.com/office/officeart/2005/8/layout/radial5"/>
    <dgm:cxn modelId="{94466BD7-AEEF-4991-8539-5D4BCEB850F3}" type="presParOf" srcId="{8BD63065-34D4-446B-A93C-307A7C813E6E}" destId="{C104D21A-F318-469F-B601-2B09AA46DEB4}" srcOrd="4" destOrd="0" presId="urn:microsoft.com/office/officeart/2005/8/layout/radial5"/>
    <dgm:cxn modelId="{45A315CE-698E-478E-932C-F592A6453D12}" type="presParOf" srcId="{8BD63065-34D4-446B-A93C-307A7C813E6E}" destId="{2091854B-9C7B-434E-B347-567CB5C250BF}" srcOrd="5" destOrd="0" presId="urn:microsoft.com/office/officeart/2005/8/layout/radial5"/>
    <dgm:cxn modelId="{C09948F1-4451-4A18-93A4-6DFEE7F6BE8B}" type="presParOf" srcId="{2091854B-9C7B-434E-B347-567CB5C250BF}" destId="{0745CB8F-374E-4BD9-BF2B-02D1D12B3D86}" srcOrd="0" destOrd="0" presId="urn:microsoft.com/office/officeart/2005/8/layout/radial5"/>
    <dgm:cxn modelId="{888F622E-6129-4112-B013-8EB6CD8C4ECF}" type="presParOf" srcId="{8BD63065-34D4-446B-A93C-307A7C813E6E}" destId="{2D0C047E-9FC9-48D9-9E9B-597E6632FF9B}" srcOrd="6" destOrd="0" presId="urn:microsoft.com/office/officeart/2005/8/layout/radial5"/>
    <dgm:cxn modelId="{A6F664C1-6D85-478F-8ED9-0312F1C81935}" type="presParOf" srcId="{8BD63065-34D4-446B-A93C-307A7C813E6E}" destId="{E3743D32-A6E7-44A3-885A-F3C9B91309FA}" srcOrd="7" destOrd="0" presId="urn:microsoft.com/office/officeart/2005/8/layout/radial5"/>
    <dgm:cxn modelId="{2AE1A87D-0992-4108-BE9A-0B3F59C14B37}" type="presParOf" srcId="{E3743D32-A6E7-44A3-885A-F3C9B91309FA}" destId="{BE3FA293-E607-4F31-A0AA-F22F5DF5656D}" srcOrd="0" destOrd="0" presId="urn:microsoft.com/office/officeart/2005/8/layout/radial5"/>
    <dgm:cxn modelId="{DC608BFE-6ACA-47EB-972D-46E8DEBC06F4}" type="presParOf" srcId="{8BD63065-34D4-446B-A93C-307A7C813E6E}" destId="{3CAB4FC5-03D4-4295-A873-9FF27091BEAA}" srcOrd="8" destOrd="0" presId="urn:microsoft.com/office/officeart/2005/8/layout/radial5"/>
    <dgm:cxn modelId="{9C809DB6-F502-49BC-92ED-75680193DB41}" type="presParOf" srcId="{8BD63065-34D4-446B-A93C-307A7C813E6E}" destId="{FE009E88-7FC0-43AD-AF9E-88B702B3A5D7}" srcOrd="9" destOrd="0" presId="urn:microsoft.com/office/officeart/2005/8/layout/radial5"/>
    <dgm:cxn modelId="{04B48118-41C9-432E-ADA4-3DA6D07F203A}" type="presParOf" srcId="{FE009E88-7FC0-43AD-AF9E-88B702B3A5D7}" destId="{B6D87AD0-7577-422A-A656-30B0266D3F5D}" srcOrd="0" destOrd="0" presId="urn:microsoft.com/office/officeart/2005/8/layout/radial5"/>
    <dgm:cxn modelId="{F0021792-882F-4ED6-BDB0-CDC503A20A89}" type="presParOf" srcId="{8BD63065-34D4-446B-A93C-307A7C813E6E}" destId="{0CE63153-70C5-4872-8F5B-8F56E4CD5E2B}" srcOrd="10" destOrd="0" presId="urn:microsoft.com/office/officeart/2005/8/layout/radial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189B7837-2446-421E-9A07-B100CCF9FF00}" type="doc">
      <dgm:prSet loTypeId="urn:microsoft.com/office/officeart/2008/layout/PictureAccentList" loCatId="list" qsTypeId="urn:microsoft.com/office/officeart/2005/8/quickstyle/simple5" qsCatId="simple" csTypeId="urn:microsoft.com/office/officeart/2005/8/colors/accent1_2" csCatId="accent1" phldr="1"/>
      <dgm:spPr/>
      <dgm:t>
        <a:bodyPr/>
        <a:lstStyle/>
        <a:p>
          <a:endParaRPr lang="tr-TR"/>
        </a:p>
      </dgm:t>
    </dgm:pt>
    <dgm:pt modelId="{70260DEB-7FFB-4948-9ED5-18181DCACE40}">
      <dgm:prSet custT="1"/>
      <dgm:spPr/>
      <dgm:t>
        <a:bodyPr/>
        <a:lstStyle/>
        <a:p>
          <a:pPr algn="just"/>
          <a:r>
            <a:rPr lang="tr-TR" altLang="tr-TR" sz="1100" dirty="0">
              <a:solidFill>
                <a:schemeClr val="tx1">
                  <a:lumMod val="75000"/>
                  <a:lumOff val="25000"/>
                </a:schemeClr>
              </a:solidFill>
              <a:latin typeface="Franklin Gothic Book" panose="020B0503020102020204" pitchFamily="34" charset="0"/>
            </a:rPr>
            <a:t>	Sinanpaşa ve Sincanlı Orman İşletme Şeflikleri, Tarım ve Orman Bakanlığı’nın 09.05.2023 tarih ve 8007423 sayılı Olur’ları ile </a:t>
          </a:r>
          <a:r>
            <a:rPr lang="tr-TR" altLang="tr-TR" sz="1100" b="1" dirty="0">
              <a:solidFill>
                <a:schemeClr val="tx1">
                  <a:lumMod val="75000"/>
                  <a:lumOff val="25000"/>
                </a:schemeClr>
              </a:solidFill>
              <a:latin typeface="Franklin Gothic Book" panose="020B0503020102020204" pitchFamily="34" charset="0"/>
            </a:rPr>
            <a:t>Eskişehir Orman Bölge Müdürlüğü</a:t>
          </a:r>
          <a:r>
            <a:rPr lang="tr-TR" altLang="tr-TR" sz="1100" dirty="0">
              <a:solidFill>
                <a:schemeClr val="tx1">
                  <a:lumMod val="75000"/>
                  <a:lumOff val="25000"/>
                </a:schemeClr>
              </a:solidFill>
              <a:latin typeface="Franklin Gothic Book" panose="020B0503020102020204" pitchFamily="34" charset="0"/>
            </a:rPr>
            <a:t>‘ne bağlı </a:t>
          </a:r>
          <a:r>
            <a:rPr lang="tr-TR" altLang="tr-TR" sz="1100" b="1" dirty="0">
              <a:solidFill>
                <a:schemeClr val="tx1">
                  <a:lumMod val="75000"/>
                  <a:lumOff val="25000"/>
                </a:schemeClr>
              </a:solidFill>
              <a:latin typeface="Franklin Gothic Book" panose="020B0503020102020204" pitchFamily="34" charset="0"/>
            </a:rPr>
            <a:t>Sandıklı Orman İşletme Müdürlüğü’nün</a:t>
          </a:r>
          <a:r>
            <a:rPr lang="tr-TR" altLang="tr-TR" sz="1100" dirty="0">
              <a:solidFill>
                <a:schemeClr val="tx1">
                  <a:lumMod val="75000"/>
                  <a:lumOff val="25000"/>
                </a:schemeClr>
              </a:solidFill>
              <a:latin typeface="Franklin Gothic Book" panose="020B0503020102020204" pitchFamily="34" charset="0"/>
            </a:rPr>
            <a:t> görev ve sorumluluk alanı içerisinde iki birim olarak faaliyet göstermektedir.</a:t>
          </a:r>
        </a:p>
        <a:p>
          <a:pPr algn="just"/>
          <a:r>
            <a:rPr lang="tr-TR" altLang="tr-TR" sz="1100" dirty="0">
              <a:solidFill>
                <a:schemeClr val="tx1">
                  <a:lumMod val="75000"/>
                  <a:lumOff val="25000"/>
                </a:schemeClr>
              </a:solidFill>
              <a:latin typeface="Franklin Gothic Book" panose="020B0503020102020204" pitchFamily="34" charset="0"/>
            </a:rPr>
            <a:t>	Sinanpaşa ve Sincanlı Orman İşletme Şeflikleri  Öğretmenler Mahallesi Cumhuriyet Bulvarı No: 18 Sinanpaşa ilçesinde bulunan binasında hizmet vermektedir.</a:t>
          </a:r>
        </a:p>
      </dgm:t>
    </dgm:pt>
    <dgm:pt modelId="{9474C553-3FCA-4203-A352-E2D65E54B64B}" type="parTrans" cxnId="{2CFA9A39-9EF6-45D9-B5CF-82CBC8EF2153}">
      <dgm:prSet/>
      <dgm:spPr/>
      <dgm:t>
        <a:bodyPr/>
        <a:lstStyle/>
        <a:p>
          <a:endParaRPr lang="tr-TR"/>
        </a:p>
      </dgm:t>
    </dgm:pt>
    <dgm:pt modelId="{3C677DE9-3B4E-4D34-B0C8-A1C053F4856E}" type="sibTrans" cxnId="{2CFA9A39-9EF6-45D9-B5CF-82CBC8EF2153}">
      <dgm:prSet/>
      <dgm:spPr/>
      <dgm:t>
        <a:bodyPr/>
        <a:lstStyle/>
        <a:p>
          <a:endParaRPr lang="tr-TR"/>
        </a:p>
      </dgm:t>
    </dgm:pt>
    <dgm:pt modelId="{C18E3B1D-6DA0-4C1F-9CA9-15774DABB5E9}" type="pres">
      <dgm:prSet presAssocID="{189B7837-2446-421E-9A07-B100CCF9FF00}" presName="layout" presStyleCnt="0">
        <dgm:presLayoutVars>
          <dgm:chMax/>
          <dgm:chPref/>
          <dgm:dir/>
          <dgm:animOne val="branch"/>
          <dgm:animLvl val="lvl"/>
          <dgm:resizeHandles/>
        </dgm:presLayoutVars>
      </dgm:prSet>
      <dgm:spPr/>
    </dgm:pt>
    <dgm:pt modelId="{F9851BD4-5F6B-426D-B93E-E276B2175BA5}" type="pres">
      <dgm:prSet presAssocID="{70260DEB-7FFB-4948-9ED5-18181DCACE40}" presName="root" presStyleCnt="0">
        <dgm:presLayoutVars>
          <dgm:chMax/>
          <dgm:chPref val="4"/>
        </dgm:presLayoutVars>
      </dgm:prSet>
      <dgm:spPr/>
    </dgm:pt>
    <dgm:pt modelId="{9E464FDF-C2EF-4A39-97FC-9D5CA178BD0C}" type="pres">
      <dgm:prSet presAssocID="{70260DEB-7FFB-4948-9ED5-18181DCACE40}" presName="rootComposite" presStyleCnt="0">
        <dgm:presLayoutVars/>
      </dgm:prSet>
      <dgm:spPr/>
    </dgm:pt>
    <dgm:pt modelId="{BB916005-DCF1-434E-A7E5-334F0B5117BB}" type="pres">
      <dgm:prSet presAssocID="{70260DEB-7FFB-4948-9ED5-18181DCACE40}" presName="rootText" presStyleLbl="node0" presStyleIdx="0" presStyleCnt="1" custScaleY="361624">
        <dgm:presLayoutVars>
          <dgm:chMax/>
          <dgm:chPref val="4"/>
        </dgm:presLayoutVars>
      </dgm:prSet>
      <dgm:spPr/>
    </dgm:pt>
    <dgm:pt modelId="{676EA681-2FBF-4AA7-943A-EE526D4BFC59}" type="pres">
      <dgm:prSet presAssocID="{70260DEB-7FFB-4948-9ED5-18181DCACE40}" presName="childShape" presStyleCnt="0">
        <dgm:presLayoutVars>
          <dgm:chMax val="0"/>
          <dgm:chPref val="0"/>
        </dgm:presLayoutVars>
      </dgm:prSet>
      <dgm:spPr/>
    </dgm:pt>
  </dgm:ptLst>
  <dgm:cxnLst>
    <dgm:cxn modelId="{2CFA9A39-9EF6-45D9-B5CF-82CBC8EF2153}" srcId="{189B7837-2446-421E-9A07-B100CCF9FF00}" destId="{70260DEB-7FFB-4948-9ED5-18181DCACE40}" srcOrd="0" destOrd="0" parTransId="{9474C553-3FCA-4203-A352-E2D65E54B64B}" sibTransId="{3C677DE9-3B4E-4D34-B0C8-A1C053F4856E}"/>
    <dgm:cxn modelId="{EE73475A-FF89-49F3-BD5E-1F4C41A4E700}" type="presOf" srcId="{189B7837-2446-421E-9A07-B100CCF9FF00}" destId="{C18E3B1D-6DA0-4C1F-9CA9-15774DABB5E9}" srcOrd="0" destOrd="0" presId="urn:microsoft.com/office/officeart/2008/layout/PictureAccentList"/>
    <dgm:cxn modelId="{E86559AF-2153-4E39-921C-FEE9E6889B41}" type="presOf" srcId="{70260DEB-7FFB-4948-9ED5-18181DCACE40}" destId="{BB916005-DCF1-434E-A7E5-334F0B5117BB}" srcOrd="0" destOrd="0" presId="urn:microsoft.com/office/officeart/2008/layout/PictureAccentList"/>
    <dgm:cxn modelId="{8585B335-7060-4D37-98BB-A171928B9429}" type="presParOf" srcId="{C18E3B1D-6DA0-4C1F-9CA9-15774DABB5E9}" destId="{F9851BD4-5F6B-426D-B93E-E276B2175BA5}" srcOrd="0" destOrd="0" presId="urn:microsoft.com/office/officeart/2008/layout/PictureAccentList"/>
    <dgm:cxn modelId="{15169312-B4AE-48B2-986C-24F529D1773B}" type="presParOf" srcId="{F9851BD4-5F6B-426D-B93E-E276B2175BA5}" destId="{9E464FDF-C2EF-4A39-97FC-9D5CA178BD0C}" srcOrd="0" destOrd="0" presId="urn:microsoft.com/office/officeart/2008/layout/PictureAccentList"/>
    <dgm:cxn modelId="{73822F4D-BE3F-44E5-8DE4-C36966491B74}" type="presParOf" srcId="{9E464FDF-C2EF-4A39-97FC-9D5CA178BD0C}" destId="{BB916005-DCF1-434E-A7E5-334F0B5117BB}" srcOrd="0" destOrd="0" presId="urn:microsoft.com/office/officeart/2008/layout/PictureAccentList"/>
    <dgm:cxn modelId="{3C07A664-B46A-491A-9D8A-5266BC20D37E}" type="presParOf" srcId="{F9851BD4-5F6B-426D-B93E-E276B2175BA5}" destId="{676EA681-2FBF-4AA7-943A-EE526D4BFC59}" srcOrd="1" destOrd="0" presId="urn:microsoft.com/office/officeart/2008/layout/PictureAccentList"/>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9FC4FC73-B225-4315-976F-609057E89036}" type="doc">
      <dgm:prSet loTypeId="urn:microsoft.com/office/officeart/2005/8/layout/vList3#1" loCatId="picture" qsTypeId="urn:microsoft.com/office/officeart/2005/8/quickstyle/simple1" qsCatId="simple" csTypeId="urn:microsoft.com/office/officeart/2005/8/colors/accent1_2" csCatId="accent1" phldr="1"/>
      <dgm:spPr/>
    </dgm:pt>
    <dgm:pt modelId="{14A489B6-B41E-4562-95CB-4900D38A42BE}">
      <dgm:prSet phldrT="[Metin]" custT="1"/>
      <dgm:spPr/>
      <dgm:t>
        <a:bodyPr/>
        <a:lstStyle/>
        <a:p>
          <a:pPr algn="just">
            <a:lnSpc>
              <a:spcPct val="100000"/>
            </a:lnSpc>
          </a:pPr>
          <a:r>
            <a:rPr lang="tr-TR" sz="1400" dirty="0">
              <a:solidFill>
                <a:schemeClr val="tx1"/>
              </a:solidFill>
              <a:latin typeface="Franklin Gothic Book (Gövde)"/>
              <a:cs typeface="Adobe Devanagari" panose="02040503050201020203" pitchFamily="18" charset="0"/>
            </a:rPr>
            <a:t>Sincanlı’da 01.01.1948 tarihinde Belediye teşkilatı kurulmuş olup, 1953 yılında çıkarılan “6068 sayılı kanun” ile de İlçe olmuştur. </a:t>
          </a:r>
        </a:p>
        <a:p>
          <a:pPr algn="just">
            <a:lnSpc>
              <a:spcPct val="100000"/>
            </a:lnSpc>
          </a:pPr>
          <a:endParaRPr lang="tr-TR" sz="1400" dirty="0">
            <a:solidFill>
              <a:schemeClr val="tx1"/>
            </a:solidFill>
            <a:latin typeface="Franklin Gothic Book (Gövde)"/>
            <a:cs typeface="Adobe Devanagari" panose="02040503050201020203" pitchFamily="18" charset="0"/>
          </a:endParaRPr>
        </a:p>
        <a:p>
          <a:pPr algn="just">
            <a:lnSpc>
              <a:spcPct val="100000"/>
            </a:lnSpc>
          </a:pPr>
          <a:r>
            <a:rPr lang="tr-TR" sz="1400" dirty="0">
              <a:solidFill>
                <a:schemeClr val="tx1"/>
              </a:solidFill>
              <a:latin typeface="Franklin Gothic Book (Gövde)"/>
              <a:cs typeface="Adobe Devanagari" panose="02040503050201020203" pitchFamily="18" charset="0"/>
            </a:rPr>
            <a:t>5 Haziran 2004 tarih ve “25483 Sayılı Resmi Gazetede yayımlanan “5180 </a:t>
          </a:r>
          <a:r>
            <a:rPr lang="tr-TR" sz="1400" dirty="0" err="1">
              <a:solidFill>
                <a:schemeClr val="tx1"/>
              </a:solidFill>
              <a:latin typeface="Franklin Gothic Book (Gövde)"/>
              <a:cs typeface="Adobe Devanagari" panose="02040503050201020203" pitchFamily="18" charset="0"/>
            </a:rPr>
            <a:t>Nolu</a:t>
          </a:r>
          <a:r>
            <a:rPr lang="tr-TR" sz="1400" dirty="0">
              <a:solidFill>
                <a:schemeClr val="tx1"/>
              </a:solidFill>
              <a:latin typeface="Franklin Gothic Book (Gövde)"/>
              <a:cs typeface="Adobe Devanagari" panose="02040503050201020203" pitchFamily="18" charset="0"/>
            </a:rPr>
            <a:t> Kanun” ile Sincanlı olan ismi “SİNANPAŞA” olarak değiştirilmiştir.</a:t>
          </a:r>
        </a:p>
        <a:p>
          <a:pPr algn="just">
            <a:lnSpc>
              <a:spcPct val="100000"/>
            </a:lnSpc>
          </a:pPr>
          <a:endParaRPr lang="tr-TR" sz="1400" dirty="0">
            <a:solidFill>
              <a:schemeClr val="tx1"/>
            </a:solidFill>
            <a:latin typeface="Franklin Gothic Book (Gövde)"/>
            <a:cs typeface="Adobe Devanagari" panose="02040503050201020203" pitchFamily="18" charset="0"/>
          </a:endParaRPr>
        </a:p>
        <a:p>
          <a:pPr algn="just">
            <a:lnSpc>
              <a:spcPct val="100000"/>
            </a:lnSpc>
          </a:pPr>
          <a:r>
            <a:rPr lang="tr-TR" sz="1400" dirty="0">
              <a:solidFill>
                <a:schemeClr val="tx1"/>
              </a:solidFill>
              <a:latin typeface="Franklin Gothic Book (Gövde)"/>
              <a:cs typeface="Adobe Devanagari" panose="02040503050201020203" pitchFamily="18" charset="0"/>
            </a:rPr>
            <a:t>İlçede 11 Belediye Başkanlığı ve 24 Köy Muhtarlığı bulunmakta olup, nüfusun 3/2’ si beldelerde yaşamaktadır.</a:t>
          </a:r>
        </a:p>
      </dgm:t>
    </dgm:pt>
    <dgm:pt modelId="{1B7EF399-0254-4F9D-B4BB-6D4A3CFB36B8}" type="parTrans" cxnId="{1810D9CD-97E6-488D-81CF-FC4CE3B37A35}">
      <dgm:prSet/>
      <dgm:spPr/>
      <dgm:t>
        <a:bodyPr/>
        <a:lstStyle/>
        <a:p>
          <a:endParaRPr lang="tr-TR"/>
        </a:p>
      </dgm:t>
    </dgm:pt>
    <dgm:pt modelId="{E2E4EC7A-0667-49CF-80EA-471D441E6494}" type="sibTrans" cxnId="{1810D9CD-97E6-488D-81CF-FC4CE3B37A35}">
      <dgm:prSet/>
      <dgm:spPr/>
      <dgm:t>
        <a:bodyPr/>
        <a:lstStyle/>
        <a:p>
          <a:endParaRPr lang="tr-TR"/>
        </a:p>
      </dgm:t>
    </dgm:pt>
    <dgm:pt modelId="{4DFE0543-63F7-4E3D-B1C4-F5CCC12F4E59}" type="pres">
      <dgm:prSet presAssocID="{9FC4FC73-B225-4315-976F-609057E89036}" presName="linearFlow" presStyleCnt="0">
        <dgm:presLayoutVars>
          <dgm:dir/>
          <dgm:resizeHandles val="exact"/>
        </dgm:presLayoutVars>
      </dgm:prSet>
      <dgm:spPr/>
    </dgm:pt>
    <dgm:pt modelId="{7EB054DE-DFC5-4369-80D5-4AFA54C29D24}" type="pres">
      <dgm:prSet presAssocID="{14A489B6-B41E-4562-95CB-4900D38A42BE}" presName="composite" presStyleCnt="0"/>
      <dgm:spPr/>
    </dgm:pt>
    <dgm:pt modelId="{52AD0063-8F13-4D47-A875-DFBAD115560E}" type="pres">
      <dgm:prSet presAssocID="{14A489B6-B41E-4562-95CB-4900D38A42BE}" presName="imgShp" presStyleLbl="fgImgPlace1" presStyleIdx="0" presStyleCnt="1" custScaleX="144187" custScaleY="165600" custLinFactNeighborX="-15954" custLinFactNeighborY="632"/>
      <dgm:spPr>
        <a:blipFill rotWithShape="1">
          <a:blip xmlns:r="http://schemas.openxmlformats.org/officeDocument/2006/relationships" r:embed="rId1" cstate="email"/>
          <a:stretch>
            <a:fillRect/>
          </a:stretch>
        </a:blipFill>
      </dgm:spPr>
    </dgm:pt>
    <dgm:pt modelId="{B24A394C-DAC3-45A8-948D-3202ED313DDE}" type="pres">
      <dgm:prSet presAssocID="{14A489B6-B41E-4562-95CB-4900D38A42BE}" presName="txShp" presStyleLbl="node1" presStyleIdx="0" presStyleCnt="1" custScaleX="98459" custScaleY="159279" custLinFactNeighborX="4958" custLinFactNeighborY="948">
        <dgm:presLayoutVars>
          <dgm:bulletEnabled val="1"/>
        </dgm:presLayoutVars>
      </dgm:prSet>
      <dgm:spPr/>
    </dgm:pt>
  </dgm:ptLst>
  <dgm:cxnLst>
    <dgm:cxn modelId="{07CAAD99-ECF1-40EB-A79B-988407E32AB8}" type="presOf" srcId="{9FC4FC73-B225-4315-976F-609057E89036}" destId="{4DFE0543-63F7-4E3D-B1C4-F5CCC12F4E59}" srcOrd="0" destOrd="0" presId="urn:microsoft.com/office/officeart/2005/8/layout/vList3#1"/>
    <dgm:cxn modelId="{1810D9CD-97E6-488D-81CF-FC4CE3B37A35}" srcId="{9FC4FC73-B225-4315-976F-609057E89036}" destId="{14A489B6-B41E-4562-95CB-4900D38A42BE}" srcOrd="0" destOrd="0" parTransId="{1B7EF399-0254-4F9D-B4BB-6D4A3CFB36B8}" sibTransId="{E2E4EC7A-0667-49CF-80EA-471D441E6494}"/>
    <dgm:cxn modelId="{F02A57E9-BDDA-4180-80D0-970373DA9881}" type="presOf" srcId="{14A489B6-B41E-4562-95CB-4900D38A42BE}" destId="{B24A394C-DAC3-45A8-948D-3202ED313DDE}" srcOrd="0" destOrd="0" presId="urn:microsoft.com/office/officeart/2005/8/layout/vList3#1"/>
    <dgm:cxn modelId="{96ADFC36-8D4D-4E4C-9F03-CE3F2831ABA8}" type="presParOf" srcId="{4DFE0543-63F7-4E3D-B1C4-F5CCC12F4E59}" destId="{7EB054DE-DFC5-4369-80D5-4AFA54C29D24}" srcOrd="0" destOrd="0" presId="urn:microsoft.com/office/officeart/2005/8/layout/vList3#1"/>
    <dgm:cxn modelId="{BA67CE17-D170-4138-8DC7-73F69993EC0C}" type="presParOf" srcId="{7EB054DE-DFC5-4369-80D5-4AFA54C29D24}" destId="{52AD0063-8F13-4D47-A875-DFBAD115560E}" srcOrd="0" destOrd="0" presId="urn:microsoft.com/office/officeart/2005/8/layout/vList3#1"/>
    <dgm:cxn modelId="{49B44B66-1BB3-4DF2-A315-12614E0D2D12}" type="presParOf" srcId="{7EB054DE-DFC5-4369-80D5-4AFA54C29D24}" destId="{B24A394C-DAC3-45A8-948D-3202ED313DDE}" srcOrd="1" destOrd="0" presId="urn:microsoft.com/office/officeart/2005/8/layout/vList3#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995FBF97-0D2C-443E-99D2-C4049604B479}" type="doc">
      <dgm:prSet loTypeId="urn:microsoft.com/office/officeart/2005/8/layout/hierarchy4" loCatId="list" qsTypeId="urn:microsoft.com/office/officeart/2005/8/quickstyle/simple3" qsCatId="simple" csTypeId="urn:microsoft.com/office/officeart/2005/8/colors/accent1_2" csCatId="accent1" phldr="1"/>
      <dgm:spPr/>
      <dgm:t>
        <a:bodyPr/>
        <a:lstStyle/>
        <a:p>
          <a:endParaRPr lang="tr-TR"/>
        </a:p>
      </dgm:t>
    </dgm:pt>
    <dgm:pt modelId="{6B16335F-A1F3-4933-9030-6728648115DE}">
      <dgm:prSet phldrT="[Metin]" custT="1"/>
      <dgm:spPr/>
      <dgm:t>
        <a:bodyPr/>
        <a:lstStyle/>
        <a:p>
          <a:pPr algn="l"/>
          <a:r>
            <a:rPr lang="tr-TR" altLang="tr-TR" sz="1000" b="1" dirty="0">
              <a:latin typeface="Franklin Gothic Book" panose="020B0503020102020204" pitchFamily="34" charset="0"/>
            </a:rPr>
            <a:t>SİNANPAŞA ORMAN İŞLETME ŞEFLİĞİ GENEL FAALİYETLERİ:</a:t>
          </a:r>
        </a:p>
        <a:p>
          <a:pPr algn="l"/>
          <a:r>
            <a:rPr lang="tr-TR" altLang="tr-TR" sz="900" dirty="0">
              <a:latin typeface="Franklin Gothic Book" panose="020B0503020102020204" pitchFamily="34" charset="0"/>
            </a:rPr>
            <a:t>	2024 Yılı İş Programında yer alan Sinanpaşa Orman İşletme Şefliğinin Muhtelif bölmelerinde, </a:t>
          </a:r>
          <a:r>
            <a:rPr lang="tr-TR" altLang="tr-TR" sz="900" dirty="0" err="1">
              <a:latin typeface="Franklin Gothic Book" panose="020B0503020102020204" pitchFamily="34" charset="0"/>
            </a:rPr>
            <a:t>Silvikültürel</a:t>
          </a:r>
          <a:r>
            <a:rPr lang="tr-TR" altLang="tr-TR" sz="900" dirty="0">
              <a:latin typeface="Franklin Gothic Book" panose="020B0503020102020204" pitchFamily="34" charset="0"/>
            </a:rPr>
            <a:t> çalışmalar Gençlik Bakımı, Sıklık Bakımı, Koruya Tahvil çalışmaları devam etmekte olup, Ormanların Bakımı sağlanmıştır.  Ağaçlandırma ve Toprak Muhafaza Şefliğince, İşletme Şefliğimiz sınırlarında gerekli alanlarda Ağaçlandırma çalışması ve Erozyonla Mücadele işleri 2024 yılında da devam etmektedir</a:t>
          </a:r>
          <a:endParaRPr lang="tr-TR" altLang="tr-TR" sz="900" b="0" dirty="0">
            <a:latin typeface="Franklin Gothic Book" panose="020B0503020102020204" pitchFamily="34" charset="0"/>
          </a:endParaRPr>
        </a:p>
        <a:p>
          <a:pPr algn="l"/>
          <a:r>
            <a:rPr lang="tr-TR" altLang="tr-TR" sz="900" b="0" dirty="0">
              <a:latin typeface="Franklin Gothic Book" panose="020B0503020102020204" pitchFamily="34" charset="0"/>
            </a:rPr>
            <a:t>	Sinanpaşa Orman İşletme Şefliğimizce ormanlarda kaçak kesim, işgal, yasak bölgelerde ve Ağaçlandırma sahalarında hayvan otlatmaya karşı 7 gün, 24 saat esasına göre Orman Koruma görevi yapılmakta olup, Ormanlara zarar veren böceklere karşıda kimyasal ve biyolojik mücadele yapılmaktadır. </a:t>
          </a:r>
        </a:p>
        <a:p>
          <a:pPr algn="l"/>
          <a:r>
            <a:rPr lang="tr-TR" altLang="tr-TR" sz="900" b="0" dirty="0">
              <a:latin typeface="Franklin Gothic Book" panose="020B0503020102020204" pitchFamily="34" charset="0"/>
            </a:rPr>
            <a:t>	Orman yangınlarıyla mücadele için Sinanpaşa ve Sincanlı Orman İşletme Şefliklerinde kullanılmak üzere 1 Adet Man </a:t>
          </a:r>
          <a:r>
            <a:rPr lang="tr-TR" altLang="tr-TR" sz="900" b="0" dirty="0" err="1">
              <a:latin typeface="Franklin Gothic Book" panose="020B0503020102020204" pitchFamily="34" charset="0"/>
            </a:rPr>
            <a:t>Arazöz</a:t>
          </a:r>
          <a:r>
            <a:rPr lang="tr-TR" altLang="tr-TR" sz="900" b="0" dirty="0">
              <a:latin typeface="Franklin Gothic Book" panose="020B0503020102020204" pitchFamily="34" charset="0"/>
            </a:rPr>
            <a:t> ve 2 Adet </a:t>
          </a:r>
          <a:r>
            <a:rPr lang="tr-TR" altLang="tr-TR" sz="900" b="0" dirty="0" err="1">
              <a:latin typeface="Franklin Gothic Book" panose="020B0503020102020204" pitchFamily="34" charset="0"/>
            </a:rPr>
            <a:t>Pick-up</a:t>
          </a:r>
          <a:r>
            <a:rPr lang="tr-TR" altLang="tr-TR" sz="900" b="0" dirty="0">
              <a:latin typeface="Franklin Gothic Book" panose="020B0503020102020204" pitchFamily="34" charset="0"/>
            </a:rPr>
            <a:t> Yangın İlk Müdahale Aracı görev yapmaktadır.  Ayrıca Haziran ayı başı ile Ekim ayı sonuna kadar ,1 Adet Yangın Gözetleme Kulesi faaliyet göstermektedir.  Orman Yangınlarına karşı yaz aylarında 7 gün 24 saat esasına göre İşletme Şefliğimiz Yangın İlk Müdahale Ekip Binasında yangın işçileri tarafından nöbet tutulmaktadır. Ülkemizin farklı yerlerinde çıkan Büyük Orman Yangınlarına da Eskişehir Orman Bölge Müdürlüğümüzün koordinasyonu ve görevlendirmesi ile  İlimiz dışında ki Orman yangınlara da ekiplerimizce destek verilmektedir.</a:t>
          </a:r>
        </a:p>
        <a:p>
          <a:pPr algn="l"/>
          <a:r>
            <a:rPr lang="tr-TR" sz="900" b="0" dirty="0">
              <a:latin typeface="Franklin Gothic Book" pitchFamily="34" charset="0"/>
            </a:rPr>
            <a:t>	</a:t>
          </a:r>
          <a:endParaRPr lang="tr-TR" sz="900" b="1" dirty="0">
            <a:latin typeface="Franklin Gothic Book" pitchFamily="34" charset="0"/>
          </a:endParaRPr>
        </a:p>
      </dgm:t>
    </dgm:pt>
    <dgm:pt modelId="{C11B68E5-3DC3-45C9-BB44-5B6F6AD58538}" type="parTrans" cxnId="{6E87230A-A66A-47FC-96AB-34DAB9EF9643}">
      <dgm:prSet/>
      <dgm:spPr/>
      <dgm:t>
        <a:bodyPr/>
        <a:lstStyle/>
        <a:p>
          <a:endParaRPr lang="tr-TR"/>
        </a:p>
      </dgm:t>
    </dgm:pt>
    <dgm:pt modelId="{099528B5-DA6F-4603-B550-AF7F1B18A4B5}" type="sibTrans" cxnId="{6E87230A-A66A-47FC-96AB-34DAB9EF9643}">
      <dgm:prSet/>
      <dgm:spPr/>
      <dgm:t>
        <a:bodyPr/>
        <a:lstStyle/>
        <a:p>
          <a:endParaRPr lang="tr-TR"/>
        </a:p>
      </dgm:t>
    </dgm:pt>
    <dgm:pt modelId="{A879F852-AED8-45D1-834F-97937B01461F}">
      <dgm:prSet phldrT="[Metin]" custT="1"/>
      <dgm:spPr/>
      <dgm:t>
        <a:bodyPr/>
        <a:lstStyle/>
        <a:p>
          <a:pPr algn="l"/>
          <a:r>
            <a:rPr lang="tr-TR" altLang="tr-TR" sz="1000" b="1" dirty="0">
              <a:latin typeface="Franklin Gothic Book" panose="020B0503020102020204" pitchFamily="34" charset="0"/>
            </a:rPr>
            <a:t>SİNCANLI ORMAN İŞLETME ŞEFLİĞİ GENEL FAALİYETLERİ:</a:t>
          </a:r>
        </a:p>
        <a:p>
          <a:pPr algn="l"/>
          <a:r>
            <a:rPr lang="tr-TR" altLang="tr-TR" sz="900" dirty="0">
              <a:latin typeface="Franklin Gothic Book" panose="020B0503020102020204" pitchFamily="34" charset="0"/>
            </a:rPr>
            <a:t>         2024 Yılı İş Programında yer alan Sincanlı Orman İşletme Şefliğinin Muhtelif bölmelerinde, </a:t>
          </a:r>
          <a:r>
            <a:rPr lang="tr-TR" altLang="tr-TR" sz="900" dirty="0" err="1">
              <a:latin typeface="Franklin Gothic Book" panose="020B0503020102020204" pitchFamily="34" charset="0"/>
            </a:rPr>
            <a:t>Silvikültürel</a:t>
          </a:r>
          <a:r>
            <a:rPr lang="tr-TR" altLang="tr-TR" sz="900" dirty="0">
              <a:latin typeface="Franklin Gothic Book" panose="020B0503020102020204" pitchFamily="34" charset="0"/>
            </a:rPr>
            <a:t> çalışmalar Gençlik Bakımı Sıklık Bakımı, Koruya Tahvil çalışmaları devam etmekte olup, Ormanların Bakımı sağlanmıştır.  Ağaçlandırma ve Toprak Muhafaza Şefliğince, İşletme Şefliğimiz sınırlarında gerekli alanlarda Ağaçlandırma çalışması ve Erozyonla Mücadele işleri 2024 yılında da devam etmektedir</a:t>
          </a:r>
          <a:endParaRPr lang="tr-TR" altLang="tr-TR" sz="900" b="0" dirty="0">
            <a:latin typeface="Franklin Gothic Book" panose="020B0503020102020204" pitchFamily="34" charset="0"/>
          </a:endParaRPr>
        </a:p>
        <a:p>
          <a:pPr algn="l"/>
          <a:r>
            <a:rPr lang="tr-TR" altLang="tr-TR" sz="900" b="0" dirty="0">
              <a:latin typeface="Franklin Gothic Book" panose="020B0503020102020204" pitchFamily="34" charset="0"/>
            </a:rPr>
            <a:t>         Sincanlı Orman İşletme Şefliğimizce ormanlarda kaçak kesim, işgal, yasak bölgelerde ve Ağaçlandırma sahalarında hayvan otlatmaya karşı 7 gün, 24 saat esasına göre Orman Koruma görevi yapılmakta olup, Ormanlara zarar veren böceklere karşıda kimyasal ve biyolojik mücadele yapılmaktadır. </a:t>
          </a:r>
        </a:p>
        <a:p>
          <a:pPr algn="l"/>
          <a:r>
            <a:rPr lang="tr-TR" altLang="tr-TR" sz="900" b="0" dirty="0">
              <a:latin typeface="Franklin Gothic Book" panose="020B0503020102020204" pitchFamily="34" charset="0"/>
            </a:rPr>
            <a:t>         Orman yangınlarıyla mücadele için Sinanpaşa ve Sincanlı Orman İşletme Şefliklerinde kullanılmak üzere 1 Adet </a:t>
          </a:r>
          <a:r>
            <a:rPr lang="tr-TR" altLang="tr-TR" sz="900" b="0" dirty="0" err="1">
              <a:latin typeface="Franklin Gothic Book" panose="020B0503020102020204" pitchFamily="34" charset="0"/>
            </a:rPr>
            <a:t>Man</a:t>
          </a:r>
          <a:r>
            <a:rPr lang="tr-TR" altLang="tr-TR" sz="900" b="0" dirty="0">
              <a:latin typeface="Franklin Gothic Book" panose="020B0503020102020204" pitchFamily="34" charset="0"/>
            </a:rPr>
            <a:t> Arazöz ve 2 Adet </a:t>
          </a:r>
          <a:r>
            <a:rPr lang="tr-TR" altLang="tr-TR" sz="900" b="0" dirty="0" err="1">
              <a:latin typeface="Franklin Gothic Book" panose="020B0503020102020204" pitchFamily="34" charset="0"/>
            </a:rPr>
            <a:t>Pick</a:t>
          </a:r>
          <a:r>
            <a:rPr lang="tr-TR" altLang="tr-TR" sz="900" b="0" dirty="0">
              <a:latin typeface="Franklin Gothic Book" panose="020B0503020102020204" pitchFamily="34" charset="0"/>
            </a:rPr>
            <a:t>-</a:t>
          </a:r>
          <a:r>
            <a:rPr lang="tr-TR" altLang="tr-TR" sz="900" b="0" dirty="0" err="1">
              <a:latin typeface="Franklin Gothic Book" panose="020B0503020102020204" pitchFamily="34" charset="0"/>
            </a:rPr>
            <a:t>up</a:t>
          </a:r>
          <a:r>
            <a:rPr lang="tr-TR" altLang="tr-TR" sz="900" b="0" dirty="0">
              <a:latin typeface="Franklin Gothic Book" panose="020B0503020102020204" pitchFamily="34" charset="0"/>
            </a:rPr>
            <a:t> Yangın İlk Müdahale Aracı görev yapmaktadır.  Ayrıca Haziran ayı başı ile Ekim ayı sonuna kadar ,1 Adet Yangın Gözetleme Kulesi faaliyet göstermektedir.  Orman Yangınlarına karşı yaz aylarında 7 gün 24 saat esasına göre İşletme Şefliğimiz Yangın İlk Müdahale Ekip Binasında yangın işçileri tarafından nöbet tutulmaktadır. Ülkemizin farklı yerlerinde çıkan Büyük Orman Yangınlarına da Eskişehir Orman Bölge Müdürlüğümüzün koordinasyonu ve görevlendirmesi ile  İlimiz dışında ki Orman yangınlara da ekiplerimizce destek verilmektedir.</a:t>
          </a:r>
          <a:endParaRPr lang="tr-TR" altLang="tr-TR" sz="900" dirty="0">
            <a:latin typeface="Franklin Gothic Book" panose="020B0503020102020204" pitchFamily="34" charset="0"/>
          </a:endParaRPr>
        </a:p>
        <a:p>
          <a:pPr algn="l"/>
          <a:r>
            <a:rPr lang="tr-TR" sz="900" b="0">
              <a:latin typeface="Franklin Gothic Book" pitchFamily="34" charset="0"/>
            </a:rPr>
            <a:t>	</a:t>
          </a:r>
          <a:r>
            <a:rPr lang="tr-TR" altLang="tr-TR" sz="900" dirty="0">
              <a:latin typeface="Franklin Gothic Book" panose="020B0503020102020204" pitchFamily="34" charset="0"/>
            </a:rPr>
            <a:t>	</a:t>
          </a:r>
          <a:endParaRPr lang="tr-TR" sz="900" dirty="0"/>
        </a:p>
      </dgm:t>
    </dgm:pt>
    <dgm:pt modelId="{7F5B3619-8E37-4203-B931-314B67D8F887}" type="parTrans" cxnId="{D583058F-9BF8-4794-9988-9314D03689BA}">
      <dgm:prSet/>
      <dgm:spPr/>
      <dgm:t>
        <a:bodyPr/>
        <a:lstStyle/>
        <a:p>
          <a:endParaRPr lang="tr-TR"/>
        </a:p>
      </dgm:t>
    </dgm:pt>
    <dgm:pt modelId="{B97D8805-A2CE-4703-A9BD-CDC316ED8ADF}" type="sibTrans" cxnId="{D583058F-9BF8-4794-9988-9314D03689BA}">
      <dgm:prSet/>
      <dgm:spPr/>
      <dgm:t>
        <a:bodyPr/>
        <a:lstStyle/>
        <a:p>
          <a:endParaRPr lang="tr-TR"/>
        </a:p>
      </dgm:t>
    </dgm:pt>
    <dgm:pt modelId="{209BA327-AA05-464C-8387-D0761D74143C}" type="pres">
      <dgm:prSet presAssocID="{995FBF97-0D2C-443E-99D2-C4049604B479}" presName="Name0" presStyleCnt="0">
        <dgm:presLayoutVars>
          <dgm:chPref val="1"/>
          <dgm:dir/>
          <dgm:animOne val="branch"/>
          <dgm:animLvl val="lvl"/>
          <dgm:resizeHandles/>
        </dgm:presLayoutVars>
      </dgm:prSet>
      <dgm:spPr/>
    </dgm:pt>
    <dgm:pt modelId="{D909F46D-12EC-4C39-BA3F-D671AC0D4179}" type="pres">
      <dgm:prSet presAssocID="{6B16335F-A1F3-4933-9030-6728648115DE}" presName="vertOne" presStyleCnt="0"/>
      <dgm:spPr/>
    </dgm:pt>
    <dgm:pt modelId="{82ACB598-F0C4-4BEB-BD94-EBB943A5B5A5}" type="pres">
      <dgm:prSet presAssocID="{6B16335F-A1F3-4933-9030-6728648115DE}" presName="txOne" presStyleLbl="node0" presStyleIdx="0" presStyleCnt="1" custAng="0" custScaleY="97324">
        <dgm:presLayoutVars>
          <dgm:chPref val="3"/>
        </dgm:presLayoutVars>
      </dgm:prSet>
      <dgm:spPr/>
    </dgm:pt>
    <dgm:pt modelId="{34F6A164-B263-45E6-A3CF-A5F82DF3673A}" type="pres">
      <dgm:prSet presAssocID="{6B16335F-A1F3-4933-9030-6728648115DE}" presName="parTransOne" presStyleCnt="0"/>
      <dgm:spPr/>
    </dgm:pt>
    <dgm:pt modelId="{00B66D88-F713-415B-B84A-14CA7AFAFAB4}" type="pres">
      <dgm:prSet presAssocID="{6B16335F-A1F3-4933-9030-6728648115DE}" presName="horzOne" presStyleCnt="0"/>
      <dgm:spPr/>
    </dgm:pt>
    <dgm:pt modelId="{800B15C8-ED02-40FB-B9B9-FBE09AF1B3E9}" type="pres">
      <dgm:prSet presAssocID="{A879F852-AED8-45D1-834F-97937B01461F}" presName="vertTwo" presStyleCnt="0"/>
      <dgm:spPr/>
    </dgm:pt>
    <dgm:pt modelId="{C9F3FC6C-8AF9-460C-B775-1AA888D524CA}" type="pres">
      <dgm:prSet presAssocID="{A879F852-AED8-45D1-834F-97937B01461F}" presName="txTwo" presStyleLbl="node2" presStyleIdx="0" presStyleCnt="1" custScaleY="99432">
        <dgm:presLayoutVars>
          <dgm:chPref val="3"/>
        </dgm:presLayoutVars>
      </dgm:prSet>
      <dgm:spPr/>
    </dgm:pt>
    <dgm:pt modelId="{1320D1CA-1C4A-42F9-9A78-A4CA1D7FC169}" type="pres">
      <dgm:prSet presAssocID="{A879F852-AED8-45D1-834F-97937B01461F}" presName="horzTwo" presStyleCnt="0"/>
      <dgm:spPr/>
    </dgm:pt>
  </dgm:ptLst>
  <dgm:cxnLst>
    <dgm:cxn modelId="{6E87230A-A66A-47FC-96AB-34DAB9EF9643}" srcId="{995FBF97-0D2C-443E-99D2-C4049604B479}" destId="{6B16335F-A1F3-4933-9030-6728648115DE}" srcOrd="0" destOrd="0" parTransId="{C11B68E5-3DC3-45C9-BB44-5B6F6AD58538}" sibTransId="{099528B5-DA6F-4603-B550-AF7F1B18A4B5}"/>
    <dgm:cxn modelId="{AF76BB28-88C2-4D3B-9E30-E612D8F8CCB1}" type="presOf" srcId="{6B16335F-A1F3-4933-9030-6728648115DE}" destId="{82ACB598-F0C4-4BEB-BD94-EBB943A5B5A5}" srcOrd="0" destOrd="0" presId="urn:microsoft.com/office/officeart/2005/8/layout/hierarchy4"/>
    <dgm:cxn modelId="{74759667-8C54-4CAC-99A0-ECA3C03BD9E1}" type="presOf" srcId="{995FBF97-0D2C-443E-99D2-C4049604B479}" destId="{209BA327-AA05-464C-8387-D0761D74143C}" srcOrd="0" destOrd="0" presId="urn:microsoft.com/office/officeart/2005/8/layout/hierarchy4"/>
    <dgm:cxn modelId="{D583058F-9BF8-4794-9988-9314D03689BA}" srcId="{6B16335F-A1F3-4933-9030-6728648115DE}" destId="{A879F852-AED8-45D1-834F-97937B01461F}" srcOrd="0" destOrd="0" parTransId="{7F5B3619-8E37-4203-B931-314B67D8F887}" sibTransId="{B97D8805-A2CE-4703-A9BD-CDC316ED8ADF}"/>
    <dgm:cxn modelId="{98AF42E7-51BB-44D7-BE07-3E8DA81107ED}" type="presOf" srcId="{A879F852-AED8-45D1-834F-97937B01461F}" destId="{C9F3FC6C-8AF9-460C-B775-1AA888D524CA}" srcOrd="0" destOrd="0" presId="urn:microsoft.com/office/officeart/2005/8/layout/hierarchy4"/>
    <dgm:cxn modelId="{DF1B2CA3-F01B-4907-BBCE-36E50F00A547}" type="presParOf" srcId="{209BA327-AA05-464C-8387-D0761D74143C}" destId="{D909F46D-12EC-4C39-BA3F-D671AC0D4179}" srcOrd="0" destOrd="0" presId="urn:microsoft.com/office/officeart/2005/8/layout/hierarchy4"/>
    <dgm:cxn modelId="{02A8E188-4B1A-4909-912B-F0F691654544}" type="presParOf" srcId="{D909F46D-12EC-4C39-BA3F-D671AC0D4179}" destId="{82ACB598-F0C4-4BEB-BD94-EBB943A5B5A5}" srcOrd="0" destOrd="0" presId="urn:microsoft.com/office/officeart/2005/8/layout/hierarchy4"/>
    <dgm:cxn modelId="{EB0E98F6-44EE-40AA-A912-54ED67D21DDB}" type="presParOf" srcId="{D909F46D-12EC-4C39-BA3F-D671AC0D4179}" destId="{34F6A164-B263-45E6-A3CF-A5F82DF3673A}" srcOrd="1" destOrd="0" presId="urn:microsoft.com/office/officeart/2005/8/layout/hierarchy4"/>
    <dgm:cxn modelId="{09CE88D1-15B6-479E-8E08-4B71417C4B61}" type="presParOf" srcId="{D909F46D-12EC-4C39-BA3F-D671AC0D4179}" destId="{00B66D88-F713-415B-B84A-14CA7AFAFAB4}" srcOrd="2" destOrd="0" presId="urn:microsoft.com/office/officeart/2005/8/layout/hierarchy4"/>
    <dgm:cxn modelId="{FAF583A8-5D92-47ED-9FEE-9CC441D1EFFB}" type="presParOf" srcId="{00B66D88-F713-415B-B84A-14CA7AFAFAB4}" destId="{800B15C8-ED02-40FB-B9B9-FBE09AF1B3E9}" srcOrd="0" destOrd="0" presId="urn:microsoft.com/office/officeart/2005/8/layout/hierarchy4"/>
    <dgm:cxn modelId="{6BDF327D-087D-4E19-B130-BC98D284C647}" type="presParOf" srcId="{800B15C8-ED02-40FB-B9B9-FBE09AF1B3E9}" destId="{C9F3FC6C-8AF9-460C-B775-1AA888D524CA}" srcOrd="0" destOrd="0" presId="urn:microsoft.com/office/officeart/2005/8/layout/hierarchy4"/>
    <dgm:cxn modelId="{C226757F-B916-48FF-AFE7-2C7F00414DD2}" type="presParOf" srcId="{800B15C8-ED02-40FB-B9B9-FBE09AF1B3E9}" destId="{1320D1CA-1C4A-42F9-9A78-A4CA1D7FC169}" srcOrd="1" destOrd="0" presId="urn:microsoft.com/office/officeart/2005/8/layout/hierarchy4"/>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4D01CC1E-A11A-41E2-8DBF-E06DBF3D9FE6}" type="doc">
      <dgm:prSet loTypeId="urn:microsoft.com/office/officeart/2005/8/layout/vList2" loCatId="list" qsTypeId="urn:microsoft.com/office/officeart/2005/8/quickstyle/simple3" qsCatId="simple" csTypeId="urn:microsoft.com/office/officeart/2005/8/colors/accent1_2" csCatId="accent1" phldr="1"/>
      <dgm:spPr/>
      <dgm:t>
        <a:bodyPr/>
        <a:lstStyle/>
        <a:p>
          <a:endParaRPr lang="tr-TR"/>
        </a:p>
      </dgm:t>
    </dgm:pt>
    <dgm:pt modelId="{B8B097AC-F201-4F97-9226-7E47D8A96E42}">
      <dgm:prSet custT="1"/>
      <dgm:spPr/>
      <dgm:t>
        <a:bodyPr/>
        <a:lstStyle/>
        <a:p>
          <a:pPr algn="just" rtl="0">
            <a:lnSpc>
              <a:spcPct val="100000"/>
            </a:lnSpc>
          </a:pPr>
          <a:r>
            <a:rPr lang="tr-TR" sz="1400" b="1" dirty="0">
              <a:solidFill>
                <a:srgbClr val="FF0000"/>
              </a:solidFill>
              <a:latin typeface="Franklin Gothic Book (Gövde)"/>
              <a:cs typeface="Adobe Devanagari" panose="02040503050201020203" pitchFamily="18" charset="0"/>
            </a:rPr>
            <a:t>1- </a:t>
          </a:r>
          <a:r>
            <a:rPr lang="tr-TR" sz="1400" b="1" dirty="0" err="1">
              <a:solidFill>
                <a:srgbClr val="FF0000"/>
              </a:solidFill>
              <a:latin typeface="Franklin Gothic Book (Gövde)"/>
              <a:cs typeface="Adobe Devanagari" panose="02040503050201020203" pitchFamily="18" charset="0"/>
            </a:rPr>
            <a:t>Sinanpaşa</a:t>
          </a:r>
          <a:r>
            <a:rPr lang="tr-TR" sz="1400" b="1" dirty="0">
              <a:solidFill>
                <a:srgbClr val="FF0000"/>
              </a:solidFill>
              <a:latin typeface="Franklin Gothic Book (Gövde)"/>
              <a:cs typeface="Adobe Devanagari" panose="02040503050201020203" pitchFamily="18" charset="0"/>
            </a:rPr>
            <a:t> Belediyesi</a:t>
          </a:r>
          <a:r>
            <a:rPr lang="tr-TR" sz="1400" dirty="0">
              <a:solidFill>
                <a:srgbClr val="FF0000"/>
              </a:solidFill>
              <a:latin typeface="Franklin Gothic Book (Gövde)"/>
              <a:cs typeface="Adobe Devanagari" panose="02040503050201020203" pitchFamily="18" charset="0"/>
            </a:rPr>
            <a:t>: </a:t>
          </a:r>
          <a:r>
            <a:rPr lang="tr-TR" sz="1400" dirty="0">
              <a:solidFill>
                <a:schemeClr val="tx1"/>
              </a:solidFill>
              <a:latin typeface="Franklin Gothic Book (Gövde)"/>
              <a:cs typeface="Adobe Devanagari" panose="02040503050201020203" pitchFamily="18" charset="0"/>
            </a:rPr>
            <a:t>İlçemizin Merkez Belediyesidir. 1948 yılın da kurulmuş olup, 2023 yılı Adrese Dayanalı Nüfus Kayıt sistemine göre nüfusu 3.651’dür. 31 personeli bulunmaktadır. Yeni imar planı 01.09.1984 tarihinde uygulamaya konulmuş, Ağustos 1987 tarihinde bu plan revizyona tabi tutulmuştur.  İmar sahası içerisinde 8500 m asfalt, 2500 m’ de stabilize yol bulunmaktadır. </a:t>
          </a:r>
        </a:p>
      </dgm:t>
    </dgm:pt>
    <dgm:pt modelId="{1752BE20-0672-488A-AC20-F398866C4417}" type="parTrans" cxnId="{C76CA202-7296-434F-A4CF-AA3D3060E1F4}">
      <dgm:prSet/>
      <dgm:spPr/>
      <dgm:t>
        <a:bodyPr/>
        <a:lstStyle/>
        <a:p>
          <a:endParaRPr lang="tr-TR"/>
        </a:p>
      </dgm:t>
    </dgm:pt>
    <dgm:pt modelId="{795902ED-E114-4125-B14C-2E45511ACD52}" type="sibTrans" cxnId="{C76CA202-7296-434F-A4CF-AA3D3060E1F4}">
      <dgm:prSet/>
      <dgm:spPr/>
      <dgm:t>
        <a:bodyPr/>
        <a:lstStyle/>
        <a:p>
          <a:endParaRPr lang="tr-TR"/>
        </a:p>
      </dgm:t>
    </dgm:pt>
    <dgm:pt modelId="{C7E98D2E-4319-44BF-8F70-1A6813440530}" type="pres">
      <dgm:prSet presAssocID="{4D01CC1E-A11A-41E2-8DBF-E06DBF3D9FE6}" presName="linear" presStyleCnt="0">
        <dgm:presLayoutVars>
          <dgm:animLvl val="lvl"/>
          <dgm:resizeHandles val="exact"/>
        </dgm:presLayoutVars>
      </dgm:prSet>
      <dgm:spPr/>
    </dgm:pt>
    <dgm:pt modelId="{3A698F9D-4966-4A37-B7E6-13D7E348A162}" type="pres">
      <dgm:prSet presAssocID="{B8B097AC-F201-4F97-9226-7E47D8A96E42}" presName="parentText" presStyleLbl="node1" presStyleIdx="0" presStyleCnt="1" custLinFactNeighborX="1468" custLinFactNeighborY="16403">
        <dgm:presLayoutVars>
          <dgm:chMax val="0"/>
          <dgm:bulletEnabled val="1"/>
        </dgm:presLayoutVars>
      </dgm:prSet>
      <dgm:spPr/>
    </dgm:pt>
  </dgm:ptLst>
  <dgm:cxnLst>
    <dgm:cxn modelId="{C76CA202-7296-434F-A4CF-AA3D3060E1F4}" srcId="{4D01CC1E-A11A-41E2-8DBF-E06DBF3D9FE6}" destId="{B8B097AC-F201-4F97-9226-7E47D8A96E42}" srcOrd="0" destOrd="0" parTransId="{1752BE20-0672-488A-AC20-F398866C4417}" sibTransId="{795902ED-E114-4125-B14C-2E45511ACD52}"/>
    <dgm:cxn modelId="{B2298F8F-2679-4927-94F2-7CF8A90D08E3}" type="presOf" srcId="{B8B097AC-F201-4F97-9226-7E47D8A96E42}" destId="{3A698F9D-4966-4A37-B7E6-13D7E348A162}" srcOrd="0" destOrd="0" presId="urn:microsoft.com/office/officeart/2005/8/layout/vList2"/>
    <dgm:cxn modelId="{9705E4FC-5218-41F4-BDC9-C3E184E2EC29}" type="presOf" srcId="{4D01CC1E-A11A-41E2-8DBF-E06DBF3D9FE6}" destId="{C7E98D2E-4319-44BF-8F70-1A6813440530}" srcOrd="0" destOrd="0" presId="urn:microsoft.com/office/officeart/2005/8/layout/vList2"/>
    <dgm:cxn modelId="{57B26B88-4597-4AE2-A956-561AAF9A5EA0}" type="presParOf" srcId="{C7E98D2E-4319-44BF-8F70-1A6813440530}" destId="{3A698F9D-4966-4A37-B7E6-13D7E348A162}"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B91DEFE2-7062-4AED-BFE2-C6FB331AB845}" type="doc">
      <dgm:prSet loTypeId="urn:microsoft.com/office/officeart/2005/8/layout/vList2" loCatId="list" qsTypeId="urn:microsoft.com/office/officeart/2005/8/quickstyle/simple3" qsCatId="simple" csTypeId="urn:microsoft.com/office/officeart/2005/8/colors/accent1_2" csCatId="accent1" phldr="1"/>
      <dgm:spPr/>
      <dgm:t>
        <a:bodyPr/>
        <a:lstStyle/>
        <a:p>
          <a:endParaRPr lang="tr-TR"/>
        </a:p>
      </dgm:t>
    </dgm:pt>
    <dgm:pt modelId="{92FE4330-876F-4397-97DE-1408A08E7195}">
      <dgm:prSet custT="1"/>
      <dgm:spPr/>
      <dgm:t>
        <a:bodyPr/>
        <a:lstStyle/>
        <a:p>
          <a:pPr algn="just" rtl="0">
            <a:lnSpc>
              <a:spcPct val="100000"/>
            </a:lnSpc>
          </a:pPr>
          <a:r>
            <a:rPr lang="tr-TR" sz="1400" b="1" dirty="0">
              <a:latin typeface="Franklin Gothic Book (Gövde)"/>
              <a:cs typeface="Adobe Devanagari" panose="02040503050201020203" pitchFamily="18" charset="0"/>
            </a:rPr>
            <a:t>2- Ahmetpaşa Belediyesi</a:t>
          </a:r>
          <a:r>
            <a:rPr lang="tr-TR" sz="1400" dirty="0">
              <a:latin typeface="Franklin Gothic Book (Gövde)"/>
              <a:cs typeface="Adobe Devanagari" panose="02040503050201020203" pitchFamily="18" charset="0"/>
            </a:rPr>
            <a:t>: Belediye 1968 yılında kurulmuştur. 2023 yılı nüfusu 3.122’dir. </a:t>
          </a:r>
        </a:p>
      </dgm:t>
    </dgm:pt>
    <dgm:pt modelId="{3DF993D0-CF85-4CF9-BD65-05663741A952}" type="parTrans" cxnId="{12658131-3244-4DAE-815A-05F588F4A714}">
      <dgm:prSet/>
      <dgm:spPr/>
      <dgm:t>
        <a:bodyPr/>
        <a:lstStyle/>
        <a:p>
          <a:endParaRPr lang="tr-TR"/>
        </a:p>
      </dgm:t>
    </dgm:pt>
    <dgm:pt modelId="{CFDEE9A9-8A6B-49CB-8624-6A7927A1CF0E}" type="sibTrans" cxnId="{12658131-3244-4DAE-815A-05F588F4A714}">
      <dgm:prSet/>
      <dgm:spPr/>
      <dgm:t>
        <a:bodyPr/>
        <a:lstStyle/>
        <a:p>
          <a:endParaRPr lang="tr-TR"/>
        </a:p>
      </dgm:t>
    </dgm:pt>
    <dgm:pt modelId="{C169E543-D989-4719-A986-4B2D1DACA779}">
      <dgm:prSet custT="1"/>
      <dgm:spPr/>
      <dgm:t>
        <a:bodyPr/>
        <a:lstStyle/>
        <a:p>
          <a:pPr algn="just" rtl="0">
            <a:lnSpc>
              <a:spcPct val="100000"/>
            </a:lnSpc>
          </a:pPr>
          <a:r>
            <a:rPr lang="tr-TR" sz="1400" b="1" dirty="0">
              <a:solidFill>
                <a:schemeClr val="tx1"/>
              </a:solidFill>
              <a:latin typeface="Franklin Gothic Book (Gövde)"/>
              <a:cs typeface="Adobe Devanagari" panose="02040503050201020203" pitchFamily="18" charset="0"/>
            </a:rPr>
            <a:t>3- Akören Belediyesi</a:t>
          </a:r>
          <a:r>
            <a:rPr lang="tr-TR" sz="1400" dirty="0">
              <a:solidFill>
                <a:schemeClr val="tx1"/>
              </a:solidFill>
              <a:latin typeface="Franklin Gothic Book (Gövde)"/>
              <a:cs typeface="Adobe Devanagari" panose="02040503050201020203" pitchFamily="18" charset="0"/>
            </a:rPr>
            <a:t>: Belediye 1989 yılında kurulmuş olup, 2023 yılı nüfusu 3.094’dür. </a:t>
          </a:r>
        </a:p>
      </dgm:t>
    </dgm:pt>
    <dgm:pt modelId="{5ACA8E10-1D59-41EF-910F-A3C08A701042}" type="parTrans" cxnId="{8A976BE0-EF30-41E3-A49F-EA434E58C512}">
      <dgm:prSet/>
      <dgm:spPr/>
      <dgm:t>
        <a:bodyPr/>
        <a:lstStyle/>
        <a:p>
          <a:endParaRPr lang="tr-TR"/>
        </a:p>
      </dgm:t>
    </dgm:pt>
    <dgm:pt modelId="{6015ECF0-9883-42CF-BDDA-114A2B5C8C3D}" type="sibTrans" cxnId="{8A976BE0-EF30-41E3-A49F-EA434E58C512}">
      <dgm:prSet/>
      <dgm:spPr/>
      <dgm:t>
        <a:bodyPr/>
        <a:lstStyle/>
        <a:p>
          <a:endParaRPr lang="tr-TR"/>
        </a:p>
      </dgm:t>
    </dgm:pt>
    <dgm:pt modelId="{83722164-9CC3-4E5E-8FA4-3B462067697E}">
      <dgm:prSet custT="1"/>
      <dgm:spPr/>
      <dgm:t>
        <a:bodyPr/>
        <a:lstStyle/>
        <a:p>
          <a:pPr algn="just" rtl="0">
            <a:lnSpc>
              <a:spcPct val="100000"/>
            </a:lnSpc>
          </a:pPr>
          <a:r>
            <a:rPr lang="tr-TR" sz="1400" b="1" dirty="0">
              <a:solidFill>
                <a:schemeClr val="tx1"/>
              </a:solidFill>
              <a:latin typeface="Franklin Gothic Book (Gövde)"/>
              <a:cs typeface="Adobe Devanagari" panose="02040503050201020203" pitchFamily="18" charset="0"/>
            </a:rPr>
            <a:t>4- Düzağaç Belediyesi</a:t>
          </a:r>
          <a:r>
            <a:rPr lang="tr-TR" sz="1400" dirty="0">
              <a:solidFill>
                <a:schemeClr val="tx1"/>
              </a:solidFill>
              <a:latin typeface="Franklin Gothic Book (Gövde)"/>
              <a:cs typeface="Adobe Devanagari" panose="02040503050201020203" pitchFamily="18" charset="0"/>
            </a:rPr>
            <a:t>: Belediye 1972 yılında kurulmuştur. 2023 yılı nüfusu 2.185’dır. </a:t>
          </a:r>
        </a:p>
      </dgm:t>
    </dgm:pt>
    <dgm:pt modelId="{2DF9696B-6654-43AE-8AFD-6A24D3BFDC8A}" type="parTrans" cxnId="{7682ED6C-DA42-4563-B6D8-3010D9B2DD6C}">
      <dgm:prSet/>
      <dgm:spPr/>
      <dgm:t>
        <a:bodyPr/>
        <a:lstStyle/>
        <a:p>
          <a:endParaRPr lang="tr-TR"/>
        </a:p>
      </dgm:t>
    </dgm:pt>
    <dgm:pt modelId="{B68205FA-F720-46FE-9FE9-802B80A3553C}" type="sibTrans" cxnId="{7682ED6C-DA42-4563-B6D8-3010D9B2DD6C}">
      <dgm:prSet/>
      <dgm:spPr/>
      <dgm:t>
        <a:bodyPr/>
        <a:lstStyle/>
        <a:p>
          <a:endParaRPr lang="tr-TR"/>
        </a:p>
      </dgm:t>
    </dgm:pt>
    <dgm:pt modelId="{2634D057-9743-4CE1-9BBF-47C831EB80C7}">
      <dgm:prSet custT="1"/>
      <dgm:spPr/>
      <dgm:t>
        <a:bodyPr/>
        <a:lstStyle/>
        <a:p>
          <a:pPr algn="just" rtl="0">
            <a:lnSpc>
              <a:spcPct val="100000"/>
            </a:lnSpc>
          </a:pPr>
          <a:r>
            <a:rPr lang="tr-TR" sz="1400" b="1" dirty="0">
              <a:latin typeface="Franklin Gothic Book (Gövde)"/>
              <a:cs typeface="Adobe Devanagari" panose="02040503050201020203" pitchFamily="18" charset="0"/>
            </a:rPr>
            <a:t>6- </a:t>
          </a:r>
          <a:r>
            <a:rPr lang="tr-TR" sz="1400" b="1" dirty="0" err="1">
              <a:latin typeface="Franklin Gothic Book (Gövde)"/>
              <a:cs typeface="Adobe Devanagari" panose="02040503050201020203" pitchFamily="18" charset="0"/>
            </a:rPr>
            <a:t>Kılınçarslan</a:t>
          </a:r>
          <a:r>
            <a:rPr lang="tr-TR" sz="1400" b="1" dirty="0">
              <a:latin typeface="Franklin Gothic Book (Gövde)"/>
              <a:cs typeface="Adobe Devanagari" panose="02040503050201020203" pitchFamily="18" charset="0"/>
            </a:rPr>
            <a:t> Belediyesi</a:t>
          </a:r>
          <a:r>
            <a:rPr lang="tr-TR" sz="1400" dirty="0">
              <a:latin typeface="Franklin Gothic Book (Gövde)"/>
              <a:cs typeface="Adobe Devanagari" panose="02040503050201020203" pitchFamily="18" charset="0"/>
            </a:rPr>
            <a:t>: Belediye 1989 yılında kurulmuş olup, 2023 yılı nüfusu 2.773’dür. </a:t>
          </a:r>
        </a:p>
      </dgm:t>
    </dgm:pt>
    <dgm:pt modelId="{76593654-1BF6-4110-B305-D1D944DFF7E7}" type="parTrans" cxnId="{6DAA73D5-E220-4AD7-A5ED-4ADE9658851A}">
      <dgm:prSet/>
      <dgm:spPr/>
      <dgm:t>
        <a:bodyPr/>
        <a:lstStyle/>
        <a:p>
          <a:endParaRPr lang="tr-TR"/>
        </a:p>
      </dgm:t>
    </dgm:pt>
    <dgm:pt modelId="{2D51C6E0-5211-4EF3-8056-3E3949625522}" type="sibTrans" cxnId="{6DAA73D5-E220-4AD7-A5ED-4ADE9658851A}">
      <dgm:prSet/>
      <dgm:spPr/>
      <dgm:t>
        <a:bodyPr/>
        <a:lstStyle/>
        <a:p>
          <a:endParaRPr lang="tr-TR"/>
        </a:p>
      </dgm:t>
    </dgm:pt>
    <dgm:pt modelId="{90E449D6-C5A0-453B-BEDC-8D066BB30C7F}">
      <dgm:prSet custT="1"/>
      <dgm:spPr/>
      <dgm:t>
        <a:bodyPr/>
        <a:lstStyle/>
        <a:p>
          <a:r>
            <a:rPr lang="tr-TR" sz="1400" b="1" dirty="0">
              <a:solidFill>
                <a:schemeClr val="tx1"/>
              </a:solidFill>
              <a:latin typeface="Franklin Gothic Book (Gövde)"/>
              <a:cs typeface="Adobe Devanagari" panose="02040503050201020203" pitchFamily="18" charset="0"/>
            </a:rPr>
            <a:t>8- Küçükhüyük Belediyesi</a:t>
          </a:r>
          <a:r>
            <a:rPr lang="tr-TR" sz="1400" dirty="0">
              <a:solidFill>
                <a:schemeClr val="tx1"/>
              </a:solidFill>
              <a:latin typeface="Franklin Gothic Book (Gövde)"/>
              <a:cs typeface="Adobe Devanagari" panose="02040503050201020203" pitchFamily="18" charset="0"/>
            </a:rPr>
            <a:t>: Belediye 1992 yılında kurulmuş olup, 2023 yılı nüfusu 1.985’dir.</a:t>
          </a:r>
          <a:endParaRPr lang="tr-TR" sz="1400" dirty="0"/>
        </a:p>
      </dgm:t>
    </dgm:pt>
    <dgm:pt modelId="{83CFCC2B-2EB3-4847-8D08-D99640336E35}" type="parTrans" cxnId="{698229E3-72C3-496A-A74E-9EBA6DF6BD3B}">
      <dgm:prSet/>
      <dgm:spPr/>
      <dgm:t>
        <a:bodyPr/>
        <a:lstStyle/>
        <a:p>
          <a:endParaRPr lang="tr-TR"/>
        </a:p>
      </dgm:t>
    </dgm:pt>
    <dgm:pt modelId="{784DA75B-8510-424D-B3E4-12436646E594}" type="sibTrans" cxnId="{698229E3-72C3-496A-A74E-9EBA6DF6BD3B}">
      <dgm:prSet/>
      <dgm:spPr/>
      <dgm:t>
        <a:bodyPr/>
        <a:lstStyle/>
        <a:p>
          <a:endParaRPr lang="tr-TR"/>
        </a:p>
      </dgm:t>
    </dgm:pt>
    <dgm:pt modelId="{8848C5EC-F2A5-47EB-9656-737D86143862}">
      <dgm:prSet custT="1"/>
      <dgm:spPr/>
      <dgm:t>
        <a:bodyPr/>
        <a:lstStyle/>
        <a:p>
          <a:pPr rtl="0"/>
          <a:r>
            <a:rPr lang="tr-TR" sz="1400" b="1" dirty="0">
              <a:latin typeface="Franklin Gothic Book (Gövde)"/>
              <a:cs typeface="Adobe Devanagari" panose="02040503050201020203" pitchFamily="18" charset="0"/>
            </a:rPr>
            <a:t>9- </a:t>
          </a:r>
          <a:r>
            <a:rPr lang="tr-TR" sz="1400" b="1" dirty="0" err="1">
              <a:latin typeface="Franklin Gothic Book (Gövde)"/>
              <a:cs typeface="Adobe Devanagari" panose="02040503050201020203" pitchFamily="18" charset="0"/>
            </a:rPr>
            <a:t>Serban</a:t>
          </a:r>
          <a:r>
            <a:rPr lang="tr-TR" sz="1400" b="1" dirty="0">
              <a:latin typeface="Franklin Gothic Book (Gövde)"/>
              <a:cs typeface="Adobe Devanagari" panose="02040503050201020203" pitchFamily="18" charset="0"/>
            </a:rPr>
            <a:t> Belediyesi</a:t>
          </a:r>
          <a:r>
            <a:rPr lang="tr-TR" sz="1400" dirty="0">
              <a:latin typeface="Franklin Gothic Book (Gövde)"/>
              <a:cs typeface="Adobe Devanagari" panose="02040503050201020203" pitchFamily="18" charset="0"/>
            </a:rPr>
            <a:t>: Belediye 1958 yılında kurulmuş olup, 2023 yılı nüfusu 1.581’dir. </a:t>
          </a:r>
        </a:p>
      </dgm:t>
    </dgm:pt>
    <dgm:pt modelId="{2AF6D151-3780-43B3-94E1-FD466AA9D670}" type="parTrans" cxnId="{C81A0A03-1657-4575-A8CE-33E7CE9461D0}">
      <dgm:prSet/>
      <dgm:spPr/>
      <dgm:t>
        <a:bodyPr/>
        <a:lstStyle/>
        <a:p>
          <a:endParaRPr lang="tr-TR"/>
        </a:p>
      </dgm:t>
    </dgm:pt>
    <dgm:pt modelId="{2BC39F00-5345-435B-9996-100F71F3B313}" type="sibTrans" cxnId="{C81A0A03-1657-4575-A8CE-33E7CE9461D0}">
      <dgm:prSet/>
      <dgm:spPr/>
      <dgm:t>
        <a:bodyPr/>
        <a:lstStyle/>
        <a:p>
          <a:endParaRPr lang="tr-TR"/>
        </a:p>
      </dgm:t>
    </dgm:pt>
    <dgm:pt modelId="{5BEA4E00-F24A-4C7A-9E19-CDF5FEDF59B6}">
      <dgm:prSet custT="1"/>
      <dgm:spPr/>
      <dgm:t>
        <a:bodyPr/>
        <a:lstStyle/>
        <a:p>
          <a:pPr rtl="0"/>
          <a:r>
            <a:rPr lang="tr-TR" sz="1400" b="1" dirty="0">
              <a:solidFill>
                <a:schemeClr val="tx1"/>
              </a:solidFill>
              <a:latin typeface="Franklin Gothic Book (Gövde)"/>
              <a:cs typeface="Adobe Devanagari" panose="02040503050201020203" pitchFamily="18" charset="0"/>
            </a:rPr>
            <a:t>10- Taşoluk Belediyesi</a:t>
          </a:r>
          <a:r>
            <a:rPr lang="tr-TR" sz="1400" dirty="0">
              <a:solidFill>
                <a:schemeClr val="tx1"/>
              </a:solidFill>
              <a:latin typeface="Franklin Gothic Book (Gövde)"/>
              <a:cs typeface="Adobe Devanagari" panose="02040503050201020203" pitchFamily="18" charset="0"/>
            </a:rPr>
            <a:t>: Belediye 1968 yılında kurulmuş olup, 2023 yılı nüfusu 3.579’dur. </a:t>
          </a:r>
        </a:p>
      </dgm:t>
    </dgm:pt>
    <dgm:pt modelId="{93334F75-0D1D-4CB7-9D40-3C418CB408E3}" type="parTrans" cxnId="{FDA9D29E-A574-4A8B-97D9-FF7CE71E2E83}">
      <dgm:prSet/>
      <dgm:spPr/>
      <dgm:t>
        <a:bodyPr/>
        <a:lstStyle/>
        <a:p>
          <a:endParaRPr lang="tr-TR"/>
        </a:p>
      </dgm:t>
    </dgm:pt>
    <dgm:pt modelId="{CFE6BD02-A0E5-4AF9-85FD-47452931E507}" type="sibTrans" cxnId="{FDA9D29E-A574-4A8B-97D9-FF7CE71E2E83}">
      <dgm:prSet/>
      <dgm:spPr/>
      <dgm:t>
        <a:bodyPr/>
        <a:lstStyle/>
        <a:p>
          <a:endParaRPr lang="tr-TR"/>
        </a:p>
      </dgm:t>
    </dgm:pt>
    <dgm:pt modelId="{96424007-123C-450D-8E08-D4F89CFD2E76}">
      <dgm:prSet custT="1"/>
      <dgm:spPr/>
      <dgm:t>
        <a:bodyPr/>
        <a:lstStyle/>
        <a:p>
          <a:pPr rtl="0"/>
          <a:r>
            <a:rPr lang="tr-TR" sz="1400" b="1" dirty="0">
              <a:solidFill>
                <a:schemeClr val="tx1"/>
              </a:solidFill>
              <a:latin typeface="Franklin Gothic Book (Gövde)"/>
              <a:cs typeface="Adobe Devanagari" panose="02040503050201020203" pitchFamily="18" charset="0"/>
            </a:rPr>
            <a:t>7- Kırka Belediyesi</a:t>
          </a:r>
          <a:r>
            <a:rPr lang="tr-TR" sz="1400" dirty="0">
              <a:solidFill>
                <a:schemeClr val="tx1"/>
              </a:solidFill>
              <a:latin typeface="Franklin Gothic Book (Gövde)"/>
              <a:cs typeface="Adobe Devanagari" panose="02040503050201020203" pitchFamily="18" charset="0"/>
            </a:rPr>
            <a:t>: Belediye 1990 yılında kurulmuş olup, 2023 yılı nüfusu 2.074’dür. </a:t>
          </a:r>
        </a:p>
      </dgm:t>
    </dgm:pt>
    <dgm:pt modelId="{0E7C259B-7C45-4F01-B1A4-9F08FDE0A039}" type="parTrans" cxnId="{98520B5E-3793-4565-A42E-301A8619528C}">
      <dgm:prSet/>
      <dgm:spPr/>
      <dgm:t>
        <a:bodyPr/>
        <a:lstStyle/>
        <a:p>
          <a:endParaRPr lang="tr-TR"/>
        </a:p>
      </dgm:t>
    </dgm:pt>
    <dgm:pt modelId="{618EBF1B-EE4F-4CD5-93AF-1267CEDE1959}" type="sibTrans" cxnId="{98520B5E-3793-4565-A42E-301A8619528C}">
      <dgm:prSet/>
      <dgm:spPr/>
      <dgm:t>
        <a:bodyPr/>
        <a:lstStyle/>
        <a:p>
          <a:endParaRPr lang="tr-TR"/>
        </a:p>
      </dgm:t>
    </dgm:pt>
    <dgm:pt modelId="{C79B8EF6-CD22-428B-B50F-7BBA11A8505B}">
      <dgm:prSet custT="1"/>
      <dgm:spPr/>
      <dgm:t>
        <a:bodyPr/>
        <a:lstStyle/>
        <a:p>
          <a:pPr rtl="0"/>
          <a:r>
            <a:rPr lang="tr-TR" sz="1400" b="1" dirty="0">
              <a:solidFill>
                <a:schemeClr val="tx1"/>
              </a:solidFill>
              <a:latin typeface="Franklin Gothic Book (Gövde)"/>
              <a:cs typeface="Adobe Devanagari" panose="02040503050201020203" pitchFamily="18" charset="0"/>
            </a:rPr>
            <a:t>11- Tınaztepe Belediyesi: </a:t>
          </a:r>
          <a:r>
            <a:rPr lang="tr-TR" sz="1400" dirty="0">
              <a:solidFill>
                <a:schemeClr val="tx1"/>
              </a:solidFill>
              <a:latin typeface="Franklin Gothic Book (Gövde)"/>
              <a:cs typeface="Adobe Devanagari" panose="02040503050201020203" pitchFamily="18" charset="0"/>
            </a:rPr>
            <a:t>Belediye 1964 yılında kurulmuştur. 2023 yılı nüfusu 2.918’dir. </a:t>
          </a:r>
        </a:p>
      </dgm:t>
    </dgm:pt>
    <dgm:pt modelId="{270A6D62-CB69-4F20-8676-BDED1F2F0ECD}" type="parTrans" cxnId="{81D242BB-0A50-4BE6-9F3E-AAB4828713ED}">
      <dgm:prSet/>
      <dgm:spPr/>
      <dgm:t>
        <a:bodyPr/>
        <a:lstStyle/>
        <a:p>
          <a:endParaRPr lang="tr-TR"/>
        </a:p>
      </dgm:t>
    </dgm:pt>
    <dgm:pt modelId="{71EC0138-B470-4186-A868-C6D804540158}" type="sibTrans" cxnId="{81D242BB-0A50-4BE6-9F3E-AAB4828713ED}">
      <dgm:prSet/>
      <dgm:spPr/>
      <dgm:t>
        <a:bodyPr/>
        <a:lstStyle/>
        <a:p>
          <a:endParaRPr lang="tr-TR"/>
        </a:p>
      </dgm:t>
    </dgm:pt>
    <dgm:pt modelId="{94AEE5A9-0A95-4733-A239-42702F11C60F}">
      <dgm:prSet custT="1"/>
      <dgm:spPr/>
      <dgm:t>
        <a:bodyPr/>
        <a:lstStyle/>
        <a:p>
          <a:pPr rtl="0"/>
          <a:r>
            <a:rPr lang="tr-TR" sz="1400" b="1" dirty="0">
              <a:solidFill>
                <a:schemeClr val="tx1"/>
              </a:solidFill>
              <a:latin typeface="Franklin Gothic Book (Gövde)"/>
              <a:cs typeface="Adobe Devanagari" panose="02040503050201020203" pitchFamily="18" charset="0"/>
            </a:rPr>
            <a:t>5- Güney Belediyesi</a:t>
          </a:r>
          <a:r>
            <a:rPr lang="tr-TR" sz="1400" dirty="0">
              <a:solidFill>
                <a:schemeClr val="tx1"/>
              </a:solidFill>
              <a:latin typeface="Franklin Gothic Book (Gövde)"/>
              <a:cs typeface="Adobe Devanagari" panose="02040503050201020203" pitchFamily="18" charset="0"/>
            </a:rPr>
            <a:t>: Belediye 1976 yılında kurulmuştur. 6360 sayılı Kanunun ile 2014 yılında Köye</a:t>
          </a:r>
        </a:p>
        <a:p>
          <a:pPr rtl="0"/>
          <a:r>
            <a:rPr lang="tr-TR" sz="1400" dirty="0">
              <a:solidFill>
                <a:schemeClr val="tx1"/>
              </a:solidFill>
              <a:latin typeface="Franklin Gothic Book (Gövde)"/>
              <a:cs typeface="Adobe Devanagari" panose="02040503050201020203" pitchFamily="18" charset="0"/>
            </a:rPr>
            <a:t>    dönüştürülmüş olup, 15/01/2021 tarihinde Danıştay Kararı ile yeniden Belediye olmuştur. 2023 yılı</a:t>
          </a:r>
        </a:p>
        <a:p>
          <a:pPr rtl="0"/>
          <a:r>
            <a:rPr lang="tr-TR" sz="1400" dirty="0">
              <a:solidFill>
                <a:schemeClr val="tx1"/>
              </a:solidFill>
              <a:latin typeface="Franklin Gothic Book (Gövde)"/>
              <a:cs typeface="Adobe Devanagari" panose="02040503050201020203" pitchFamily="18" charset="0"/>
            </a:rPr>
            <a:t>    nüfusu 2.073’dur. </a:t>
          </a:r>
        </a:p>
      </dgm:t>
    </dgm:pt>
    <dgm:pt modelId="{F8685FA1-33A6-4EB6-B799-A67035103E2A}" type="parTrans" cxnId="{BE41B86C-B748-4313-9A5D-1C6E9A56C65F}">
      <dgm:prSet/>
      <dgm:spPr/>
      <dgm:t>
        <a:bodyPr/>
        <a:lstStyle/>
        <a:p>
          <a:endParaRPr lang="tr-TR"/>
        </a:p>
      </dgm:t>
    </dgm:pt>
    <dgm:pt modelId="{94291948-DDD1-47FB-993D-CE53E235CF42}" type="sibTrans" cxnId="{BE41B86C-B748-4313-9A5D-1C6E9A56C65F}">
      <dgm:prSet/>
      <dgm:spPr/>
      <dgm:t>
        <a:bodyPr/>
        <a:lstStyle/>
        <a:p>
          <a:endParaRPr lang="tr-TR"/>
        </a:p>
      </dgm:t>
    </dgm:pt>
    <dgm:pt modelId="{ADE6507B-F4B4-4754-A766-8FFF132F3AD0}" type="pres">
      <dgm:prSet presAssocID="{B91DEFE2-7062-4AED-BFE2-C6FB331AB845}" presName="linear" presStyleCnt="0">
        <dgm:presLayoutVars>
          <dgm:animLvl val="lvl"/>
          <dgm:resizeHandles val="exact"/>
        </dgm:presLayoutVars>
      </dgm:prSet>
      <dgm:spPr/>
    </dgm:pt>
    <dgm:pt modelId="{A94948FA-F11E-45D5-AE36-A8C4DF5C69C8}" type="pres">
      <dgm:prSet presAssocID="{92FE4330-876F-4397-97DE-1408A08E7195}" presName="parentText" presStyleLbl="node1" presStyleIdx="0" presStyleCnt="10" custScaleX="99742" custScaleY="29586" custLinFactNeighborY="36184">
        <dgm:presLayoutVars>
          <dgm:chMax val="0"/>
          <dgm:bulletEnabled val="1"/>
        </dgm:presLayoutVars>
      </dgm:prSet>
      <dgm:spPr/>
    </dgm:pt>
    <dgm:pt modelId="{8CDF5B2A-A2BD-45BD-8088-40D37B5C0226}" type="pres">
      <dgm:prSet presAssocID="{CFDEE9A9-8A6B-49CB-8624-6A7927A1CF0E}" presName="spacer" presStyleCnt="0"/>
      <dgm:spPr/>
    </dgm:pt>
    <dgm:pt modelId="{C4692FAD-BDE1-4F27-AE31-BB90C10D5041}" type="pres">
      <dgm:prSet presAssocID="{C169E543-D989-4719-A986-4B2D1DACA779}" presName="parentText" presStyleLbl="node1" presStyleIdx="1" presStyleCnt="10" custScaleY="29586" custLinFactNeighborY="-9046">
        <dgm:presLayoutVars>
          <dgm:chMax val="0"/>
          <dgm:bulletEnabled val="1"/>
        </dgm:presLayoutVars>
      </dgm:prSet>
      <dgm:spPr/>
    </dgm:pt>
    <dgm:pt modelId="{1BC27830-B117-4F2A-9AB1-57654CA8E864}" type="pres">
      <dgm:prSet presAssocID="{6015ECF0-9883-42CF-BDDA-114A2B5C8C3D}" presName="spacer" presStyleCnt="0"/>
      <dgm:spPr/>
    </dgm:pt>
    <dgm:pt modelId="{FFC96B7D-1CEB-43CA-BEF4-D6AB0435FEE5}" type="pres">
      <dgm:prSet presAssocID="{83722164-9CC3-4E5E-8FA4-3B462067697E}" presName="parentText" presStyleLbl="node1" presStyleIdx="2" presStyleCnt="10" custScaleY="29586" custLinFactNeighborY="-35189">
        <dgm:presLayoutVars>
          <dgm:chMax val="0"/>
          <dgm:bulletEnabled val="1"/>
        </dgm:presLayoutVars>
      </dgm:prSet>
      <dgm:spPr/>
    </dgm:pt>
    <dgm:pt modelId="{C825C977-CCEF-4B05-88EC-A437190C9340}" type="pres">
      <dgm:prSet presAssocID="{B68205FA-F720-46FE-9FE9-802B80A3553C}" presName="spacer" presStyleCnt="0"/>
      <dgm:spPr/>
    </dgm:pt>
    <dgm:pt modelId="{1A943E2F-944C-4831-9EA6-525AA8281B00}" type="pres">
      <dgm:prSet presAssocID="{2634D057-9743-4CE1-9BBF-47C831EB80C7}" presName="parentText" presStyleLbl="node1" presStyleIdx="3" presStyleCnt="10" custScaleY="34341" custLinFactY="52019" custLinFactNeighborY="100000">
        <dgm:presLayoutVars>
          <dgm:chMax val="0"/>
          <dgm:bulletEnabled val="1"/>
        </dgm:presLayoutVars>
      </dgm:prSet>
      <dgm:spPr/>
    </dgm:pt>
    <dgm:pt modelId="{846F9507-E8A4-4380-BC81-5D167536E80E}" type="pres">
      <dgm:prSet presAssocID="{2D51C6E0-5211-4EF3-8056-3E3949625522}" presName="spacer" presStyleCnt="0"/>
      <dgm:spPr/>
    </dgm:pt>
    <dgm:pt modelId="{513302CD-C9A7-4189-BCB3-249A82C56076}" type="pres">
      <dgm:prSet presAssocID="{90E449D6-C5A0-453B-BEDC-8D066BB30C7F}" presName="parentText" presStyleLbl="node1" presStyleIdx="4" presStyleCnt="10" custScaleY="34341" custLinFactY="90179" custLinFactNeighborY="100000">
        <dgm:presLayoutVars>
          <dgm:chMax val="0"/>
          <dgm:bulletEnabled val="1"/>
        </dgm:presLayoutVars>
      </dgm:prSet>
      <dgm:spPr/>
    </dgm:pt>
    <dgm:pt modelId="{1977068E-07F6-40A4-9855-420265A915F4}" type="pres">
      <dgm:prSet presAssocID="{784DA75B-8510-424D-B3E4-12436646E594}" presName="spacer" presStyleCnt="0"/>
      <dgm:spPr/>
    </dgm:pt>
    <dgm:pt modelId="{806D120E-DB41-4D98-849D-78B924309E22}" type="pres">
      <dgm:prSet presAssocID="{8848C5EC-F2A5-47EB-9656-737D86143862}" presName="parentText" presStyleLbl="node1" presStyleIdx="5" presStyleCnt="10" custScaleY="33738" custLinFactY="87822" custLinFactNeighborY="100000">
        <dgm:presLayoutVars>
          <dgm:chMax val="0"/>
          <dgm:bulletEnabled val="1"/>
        </dgm:presLayoutVars>
      </dgm:prSet>
      <dgm:spPr/>
    </dgm:pt>
    <dgm:pt modelId="{61AAC145-3163-4FF0-B0AB-329699B3AFA8}" type="pres">
      <dgm:prSet presAssocID="{2BC39F00-5345-435B-9996-100F71F3B313}" presName="spacer" presStyleCnt="0"/>
      <dgm:spPr/>
    </dgm:pt>
    <dgm:pt modelId="{F36E4B3B-B489-453E-A2ED-2D92BE89DAF8}" type="pres">
      <dgm:prSet presAssocID="{5BEA4E00-F24A-4C7A-9E19-CDF5FEDF59B6}" presName="parentText" presStyleLbl="node1" presStyleIdx="6" presStyleCnt="10" custScaleY="34341" custLinFactY="81442" custLinFactNeighborY="100000">
        <dgm:presLayoutVars>
          <dgm:chMax val="0"/>
          <dgm:bulletEnabled val="1"/>
        </dgm:presLayoutVars>
      </dgm:prSet>
      <dgm:spPr/>
    </dgm:pt>
    <dgm:pt modelId="{EFF820C7-602C-4723-B531-78918E801E7C}" type="pres">
      <dgm:prSet presAssocID="{CFE6BD02-A0E5-4AF9-85FD-47452931E507}" presName="spacer" presStyleCnt="0"/>
      <dgm:spPr/>
    </dgm:pt>
    <dgm:pt modelId="{BAA54CE7-5B3D-4B03-8C09-866652990BD9}" type="pres">
      <dgm:prSet presAssocID="{96424007-123C-450D-8E08-D4F89CFD2E76}" presName="parentText" presStyleLbl="node1" presStyleIdx="7" presStyleCnt="10" custScaleY="34341" custLinFactY="-70053" custLinFactNeighborY="-100000">
        <dgm:presLayoutVars>
          <dgm:chMax val="0"/>
          <dgm:bulletEnabled val="1"/>
        </dgm:presLayoutVars>
      </dgm:prSet>
      <dgm:spPr/>
    </dgm:pt>
    <dgm:pt modelId="{D5872FF3-6A7A-48D1-AD63-8CED154B0EE9}" type="pres">
      <dgm:prSet presAssocID="{618EBF1B-EE4F-4CD5-93AF-1267CEDE1959}" presName="spacer" presStyleCnt="0"/>
      <dgm:spPr/>
    </dgm:pt>
    <dgm:pt modelId="{260326A3-AF80-418C-9E06-1FE6BD703CE3}" type="pres">
      <dgm:prSet presAssocID="{C79B8EF6-CD22-428B-B50F-7BBA11A8505B}" presName="parentText" presStyleLbl="node1" presStyleIdx="8" presStyleCnt="10" custScaleY="34341" custLinFactY="27186" custLinFactNeighborY="100000">
        <dgm:presLayoutVars>
          <dgm:chMax val="0"/>
          <dgm:bulletEnabled val="1"/>
        </dgm:presLayoutVars>
      </dgm:prSet>
      <dgm:spPr/>
    </dgm:pt>
    <dgm:pt modelId="{E63C0259-41BC-4D24-BBEB-3FFB1464E62B}" type="pres">
      <dgm:prSet presAssocID="{71EC0138-B470-4186-A868-C6D804540158}" presName="spacer" presStyleCnt="0"/>
      <dgm:spPr/>
    </dgm:pt>
    <dgm:pt modelId="{312D2AD1-A5D8-4BF8-B981-57829A582B2D}" type="pres">
      <dgm:prSet presAssocID="{94AEE5A9-0A95-4733-A239-42702F11C60F}" presName="parentText" presStyleLbl="node1" presStyleIdx="9" presStyleCnt="10" custScaleY="64103" custLinFactY="-259502" custLinFactNeighborY="-300000">
        <dgm:presLayoutVars>
          <dgm:chMax val="0"/>
          <dgm:bulletEnabled val="1"/>
        </dgm:presLayoutVars>
      </dgm:prSet>
      <dgm:spPr/>
    </dgm:pt>
  </dgm:ptLst>
  <dgm:cxnLst>
    <dgm:cxn modelId="{C81A0A03-1657-4575-A8CE-33E7CE9461D0}" srcId="{B91DEFE2-7062-4AED-BFE2-C6FB331AB845}" destId="{8848C5EC-F2A5-47EB-9656-737D86143862}" srcOrd="5" destOrd="0" parTransId="{2AF6D151-3780-43B3-94E1-FD466AA9D670}" sibTransId="{2BC39F00-5345-435B-9996-100F71F3B313}"/>
    <dgm:cxn modelId="{4BA87A21-94B6-4CDD-8A79-8B16A94CF024}" type="presOf" srcId="{5BEA4E00-F24A-4C7A-9E19-CDF5FEDF59B6}" destId="{F36E4B3B-B489-453E-A2ED-2D92BE89DAF8}" srcOrd="0" destOrd="0" presId="urn:microsoft.com/office/officeart/2005/8/layout/vList2"/>
    <dgm:cxn modelId="{2239C728-9DF5-4704-94FD-FF9BC960512C}" type="presOf" srcId="{94AEE5A9-0A95-4733-A239-42702F11C60F}" destId="{312D2AD1-A5D8-4BF8-B981-57829A582B2D}" srcOrd="0" destOrd="0" presId="urn:microsoft.com/office/officeart/2005/8/layout/vList2"/>
    <dgm:cxn modelId="{54EFD02D-059F-40EE-B30C-6C504261AAB7}" type="presOf" srcId="{C169E543-D989-4719-A986-4B2D1DACA779}" destId="{C4692FAD-BDE1-4F27-AE31-BB90C10D5041}" srcOrd="0" destOrd="0" presId="urn:microsoft.com/office/officeart/2005/8/layout/vList2"/>
    <dgm:cxn modelId="{12658131-3244-4DAE-815A-05F588F4A714}" srcId="{B91DEFE2-7062-4AED-BFE2-C6FB331AB845}" destId="{92FE4330-876F-4397-97DE-1408A08E7195}" srcOrd="0" destOrd="0" parTransId="{3DF993D0-CF85-4CF9-BD65-05663741A952}" sibTransId="{CFDEE9A9-8A6B-49CB-8624-6A7927A1CF0E}"/>
    <dgm:cxn modelId="{6D232A3A-3ADD-4B76-83E4-887B3A225154}" type="presOf" srcId="{8848C5EC-F2A5-47EB-9656-737D86143862}" destId="{806D120E-DB41-4D98-849D-78B924309E22}" srcOrd="0" destOrd="0" presId="urn:microsoft.com/office/officeart/2005/8/layout/vList2"/>
    <dgm:cxn modelId="{546CD93C-0A15-41DD-80C4-BE3951903ED5}" type="presOf" srcId="{92FE4330-876F-4397-97DE-1408A08E7195}" destId="{A94948FA-F11E-45D5-AE36-A8C4DF5C69C8}" srcOrd="0" destOrd="0" presId="urn:microsoft.com/office/officeart/2005/8/layout/vList2"/>
    <dgm:cxn modelId="{98520B5E-3793-4565-A42E-301A8619528C}" srcId="{B91DEFE2-7062-4AED-BFE2-C6FB331AB845}" destId="{96424007-123C-450D-8E08-D4F89CFD2E76}" srcOrd="7" destOrd="0" parTransId="{0E7C259B-7C45-4F01-B1A4-9F08FDE0A039}" sibTransId="{618EBF1B-EE4F-4CD5-93AF-1267CEDE1959}"/>
    <dgm:cxn modelId="{0335C466-B3A7-4CFA-9ED6-03673DE92D0B}" type="presOf" srcId="{96424007-123C-450D-8E08-D4F89CFD2E76}" destId="{BAA54CE7-5B3D-4B03-8C09-866652990BD9}" srcOrd="0" destOrd="0" presId="urn:microsoft.com/office/officeart/2005/8/layout/vList2"/>
    <dgm:cxn modelId="{BE41B86C-B748-4313-9A5D-1C6E9A56C65F}" srcId="{B91DEFE2-7062-4AED-BFE2-C6FB331AB845}" destId="{94AEE5A9-0A95-4733-A239-42702F11C60F}" srcOrd="9" destOrd="0" parTransId="{F8685FA1-33A6-4EB6-B799-A67035103E2A}" sibTransId="{94291948-DDD1-47FB-993D-CE53E235CF42}"/>
    <dgm:cxn modelId="{7682ED6C-DA42-4563-B6D8-3010D9B2DD6C}" srcId="{B91DEFE2-7062-4AED-BFE2-C6FB331AB845}" destId="{83722164-9CC3-4E5E-8FA4-3B462067697E}" srcOrd="2" destOrd="0" parTransId="{2DF9696B-6654-43AE-8AFD-6A24D3BFDC8A}" sibTransId="{B68205FA-F720-46FE-9FE9-802B80A3553C}"/>
    <dgm:cxn modelId="{4A62628E-1C5C-4C2B-AF14-91FAC455D0BE}" type="presOf" srcId="{C79B8EF6-CD22-428B-B50F-7BBA11A8505B}" destId="{260326A3-AF80-418C-9E06-1FE6BD703CE3}" srcOrd="0" destOrd="0" presId="urn:microsoft.com/office/officeart/2005/8/layout/vList2"/>
    <dgm:cxn modelId="{D73E1195-DC35-4FD9-A614-AB0FE91BBFC1}" type="presOf" srcId="{2634D057-9743-4CE1-9BBF-47C831EB80C7}" destId="{1A943E2F-944C-4831-9EA6-525AA8281B00}" srcOrd="0" destOrd="0" presId="urn:microsoft.com/office/officeart/2005/8/layout/vList2"/>
    <dgm:cxn modelId="{FDA9D29E-A574-4A8B-97D9-FF7CE71E2E83}" srcId="{B91DEFE2-7062-4AED-BFE2-C6FB331AB845}" destId="{5BEA4E00-F24A-4C7A-9E19-CDF5FEDF59B6}" srcOrd="6" destOrd="0" parTransId="{93334F75-0D1D-4CB7-9D40-3C418CB408E3}" sibTransId="{CFE6BD02-A0E5-4AF9-85FD-47452931E507}"/>
    <dgm:cxn modelId="{4F1D21A4-7ED0-4007-8D14-651F49C3C2C8}" type="presOf" srcId="{83722164-9CC3-4E5E-8FA4-3B462067697E}" destId="{FFC96B7D-1CEB-43CA-BEF4-D6AB0435FEE5}" srcOrd="0" destOrd="0" presId="urn:microsoft.com/office/officeart/2005/8/layout/vList2"/>
    <dgm:cxn modelId="{81D242BB-0A50-4BE6-9F3E-AAB4828713ED}" srcId="{B91DEFE2-7062-4AED-BFE2-C6FB331AB845}" destId="{C79B8EF6-CD22-428B-B50F-7BBA11A8505B}" srcOrd="8" destOrd="0" parTransId="{270A6D62-CB69-4F20-8676-BDED1F2F0ECD}" sibTransId="{71EC0138-B470-4186-A868-C6D804540158}"/>
    <dgm:cxn modelId="{6DAA73D5-E220-4AD7-A5ED-4ADE9658851A}" srcId="{B91DEFE2-7062-4AED-BFE2-C6FB331AB845}" destId="{2634D057-9743-4CE1-9BBF-47C831EB80C7}" srcOrd="3" destOrd="0" parTransId="{76593654-1BF6-4110-B305-D1D944DFF7E7}" sibTransId="{2D51C6E0-5211-4EF3-8056-3E3949625522}"/>
    <dgm:cxn modelId="{8A976BE0-EF30-41E3-A49F-EA434E58C512}" srcId="{B91DEFE2-7062-4AED-BFE2-C6FB331AB845}" destId="{C169E543-D989-4719-A986-4B2D1DACA779}" srcOrd="1" destOrd="0" parTransId="{5ACA8E10-1D59-41EF-910F-A3C08A701042}" sibTransId="{6015ECF0-9883-42CF-BDDA-114A2B5C8C3D}"/>
    <dgm:cxn modelId="{698229E3-72C3-496A-A74E-9EBA6DF6BD3B}" srcId="{B91DEFE2-7062-4AED-BFE2-C6FB331AB845}" destId="{90E449D6-C5A0-453B-BEDC-8D066BB30C7F}" srcOrd="4" destOrd="0" parTransId="{83CFCC2B-2EB3-4847-8D08-D99640336E35}" sibTransId="{784DA75B-8510-424D-B3E4-12436646E594}"/>
    <dgm:cxn modelId="{1A5945E3-D6FD-4EF4-A1E4-F53CD4CF0DFC}" type="presOf" srcId="{90E449D6-C5A0-453B-BEDC-8D066BB30C7F}" destId="{513302CD-C9A7-4189-BCB3-249A82C56076}" srcOrd="0" destOrd="0" presId="urn:microsoft.com/office/officeart/2005/8/layout/vList2"/>
    <dgm:cxn modelId="{367BF6F1-F31D-40AC-981E-56DE6473AC78}" type="presOf" srcId="{B91DEFE2-7062-4AED-BFE2-C6FB331AB845}" destId="{ADE6507B-F4B4-4754-A766-8FFF132F3AD0}" srcOrd="0" destOrd="0" presId="urn:microsoft.com/office/officeart/2005/8/layout/vList2"/>
    <dgm:cxn modelId="{6B7367E9-FF57-4D85-BBB0-8C4537EFDF83}" type="presParOf" srcId="{ADE6507B-F4B4-4754-A766-8FFF132F3AD0}" destId="{A94948FA-F11E-45D5-AE36-A8C4DF5C69C8}" srcOrd="0" destOrd="0" presId="urn:microsoft.com/office/officeart/2005/8/layout/vList2"/>
    <dgm:cxn modelId="{80DE93EF-A2B7-4032-B355-57639608C1A1}" type="presParOf" srcId="{ADE6507B-F4B4-4754-A766-8FFF132F3AD0}" destId="{8CDF5B2A-A2BD-45BD-8088-40D37B5C0226}" srcOrd="1" destOrd="0" presId="urn:microsoft.com/office/officeart/2005/8/layout/vList2"/>
    <dgm:cxn modelId="{03835D36-34DB-4E04-AC06-811260675FC3}" type="presParOf" srcId="{ADE6507B-F4B4-4754-A766-8FFF132F3AD0}" destId="{C4692FAD-BDE1-4F27-AE31-BB90C10D5041}" srcOrd="2" destOrd="0" presId="urn:microsoft.com/office/officeart/2005/8/layout/vList2"/>
    <dgm:cxn modelId="{1B008C27-7A3A-495A-AB04-EA32E8CD7FF8}" type="presParOf" srcId="{ADE6507B-F4B4-4754-A766-8FFF132F3AD0}" destId="{1BC27830-B117-4F2A-9AB1-57654CA8E864}" srcOrd="3" destOrd="0" presId="urn:microsoft.com/office/officeart/2005/8/layout/vList2"/>
    <dgm:cxn modelId="{0EF39CCE-5D14-48E2-A62F-22064D47FCCD}" type="presParOf" srcId="{ADE6507B-F4B4-4754-A766-8FFF132F3AD0}" destId="{FFC96B7D-1CEB-43CA-BEF4-D6AB0435FEE5}" srcOrd="4" destOrd="0" presId="urn:microsoft.com/office/officeart/2005/8/layout/vList2"/>
    <dgm:cxn modelId="{993EB1C3-F57D-4366-B8FD-DE1364B3ACDB}" type="presParOf" srcId="{ADE6507B-F4B4-4754-A766-8FFF132F3AD0}" destId="{C825C977-CCEF-4B05-88EC-A437190C9340}" srcOrd="5" destOrd="0" presId="urn:microsoft.com/office/officeart/2005/8/layout/vList2"/>
    <dgm:cxn modelId="{19F0805D-7B83-48BE-954A-FC8E8DB4AF7F}" type="presParOf" srcId="{ADE6507B-F4B4-4754-A766-8FFF132F3AD0}" destId="{1A943E2F-944C-4831-9EA6-525AA8281B00}" srcOrd="6" destOrd="0" presId="urn:microsoft.com/office/officeart/2005/8/layout/vList2"/>
    <dgm:cxn modelId="{8DFDAAE6-944C-4C67-8659-A5374FA233DE}" type="presParOf" srcId="{ADE6507B-F4B4-4754-A766-8FFF132F3AD0}" destId="{846F9507-E8A4-4380-BC81-5D167536E80E}" srcOrd="7" destOrd="0" presId="urn:microsoft.com/office/officeart/2005/8/layout/vList2"/>
    <dgm:cxn modelId="{32430934-6B17-4A36-9288-2734EC8C3B6F}" type="presParOf" srcId="{ADE6507B-F4B4-4754-A766-8FFF132F3AD0}" destId="{513302CD-C9A7-4189-BCB3-249A82C56076}" srcOrd="8" destOrd="0" presId="urn:microsoft.com/office/officeart/2005/8/layout/vList2"/>
    <dgm:cxn modelId="{F468A8D1-264D-4702-8113-852C79AD79FC}" type="presParOf" srcId="{ADE6507B-F4B4-4754-A766-8FFF132F3AD0}" destId="{1977068E-07F6-40A4-9855-420265A915F4}" srcOrd="9" destOrd="0" presId="urn:microsoft.com/office/officeart/2005/8/layout/vList2"/>
    <dgm:cxn modelId="{396964D7-5F7A-4E4F-BA2D-0F89C7A4A0F9}" type="presParOf" srcId="{ADE6507B-F4B4-4754-A766-8FFF132F3AD0}" destId="{806D120E-DB41-4D98-849D-78B924309E22}" srcOrd="10" destOrd="0" presId="urn:microsoft.com/office/officeart/2005/8/layout/vList2"/>
    <dgm:cxn modelId="{14030F9B-C398-496D-97EE-C725E2134F1F}" type="presParOf" srcId="{ADE6507B-F4B4-4754-A766-8FFF132F3AD0}" destId="{61AAC145-3163-4FF0-B0AB-329699B3AFA8}" srcOrd="11" destOrd="0" presId="urn:microsoft.com/office/officeart/2005/8/layout/vList2"/>
    <dgm:cxn modelId="{F5777A36-B65C-4597-924D-27EFB6A7AE40}" type="presParOf" srcId="{ADE6507B-F4B4-4754-A766-8FFF132F3AD0}" destId="{F36E4B3B-B489-453E-A2ED-2D92BE89DAF8}" srcOrd="12" destOrd="0" presId="urn:microsoft.com/office/officeart/2005/8/layout/vList2"/>
    <dgm:cxn modelId="{6F12C2E3-019E-492B-B817-20698F6EB77E}" type="presParOf" srcId="{ADE6507B-F4B4-4754-A766-8FFF132F3AD0}" destId="{EFF820C7-602C-4723-B531-78918E801E7C}" srcOrd="13" destOrd="0" presId="urn:microsoft.com/office/officeart/2005/8/layout/vList2"/>
    <dgm:cxn modelId="{80D0ABEB-5685-4D06-810B-4A99147A71B6}" type="presParOf" srcId="{ADE6507B-F4B4-4754-A766-8FFF132F3AD0}" destId="{BAA54CE7-5B3D-4B03-8C09-866652990BD9}" srcOrd="14" destOrd="0" presId="urn:microsoft.com/office/officeart/2005/8/layout/vList2"/>
    <dgm:cxn modelId="{2C439CDA-E237-40A7-A0A3-5791E7C16A4E}" type="presParOf" srcId="{ADE6507B-F4B4-4754-A766-8FFF132F3AD0}" destId="{D5872FF3-6A7A-48D1-AD63-8CED154B0EE9}" srcOrd="15" destOrd="0" presId="urn:microsoft.com/office/officeart/2005/8/layout/vList2"/>
    <dgm:cxn modelId="{CF58446F-C1F0-4B6F-9DBF-881128D67208}" type="presParOf" srcId="{ADE6507B-F4B4-4754-A766-8FFF132F3AD0}" destId="{260326A3-AF80-418C-9E06-1FE6BD703CE3}" srcOrd="16" destOrd="0" presId="urn:microsoft.com/office/officeart/2005/8/layout/vList2"/>
    <dgm:cxn modelId="{BF1C6ACD-DD87-4FDF-8B48-116032497AF1}" type="presParOf" srcId="{ADE6507B-F4B4-4754-A766-8FFF132F3AD0}" destId="{E63C0259-41BC-4D24-BBEB-3FFB1464E62B}" srcOrd="17" destOrd="0" presId="urn:microsoft.com/office/officeart/2005/8/layout/vList2"/>
    <dgm:cxn modelId="{E91FAF9B-7A31-43C6-BA2E-D930C978752A}" type="presParOf" srcId="{ADE6507B-F4B4-4754-A766-8FFF132F3AD0}" destId="{312D2AD1-A5D8-4BF8-B981-57829A582B2D}" srcOrd="18" destOrd="0" presId="urn:microsoft.com/office/officeart/2005/8/layout/vList2"/>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DE0F7BE2-E795-4916-AABA-44B6EFD8D342}" type="doc">
      <dgm:prSet loTypeId="urn:microsoft.com/office/officeart/2005/8/layout/hList1" loCatId="list" qsTypeId="urn:microsoft.com/office/officeart/2005/8/quickstyle/3d2#5" qsCatId="3D" csTypeId="urn:microsoft.com/office/officeart/2005/8/colors/accent1_2" csCatId="accent1" phldr="1"/>
      <dgm:spPr/>
      <dgm:t>
        <a:bodyPr/>
        <a:lstStyle/>
        <a:p>
          <a:endParaRPr lang="tr-TR"/>
        </a:p>
      </dgm:t>
    </dgm:pt>
    <dgm:pt modelId="{8B3E9C1F-1179-491F-AA04-9579B1B153F2}">
      <dgm:prSet phldrT="[Metin]" custT="1"/>
      <dgm:spPr/>
      <dgm:t>
        <a:bodyPr/>
        <a:lstStyle/>
        <a:p>
          <a:r>
            <a:rPr lang="tr-TR" sz="1600" b="0" dirty="0">
              <a:solidFill>
                <a:srgbClr val="FF0000"/>
              </a:solidFill>
              <a:latin typeface="Franklin Gothic Book (Gövde)"/>
              <a:cs typeface="Adobe Devanagari" panose="02040503050201020203" pitchFamily="18" charset="0"/>
            </a:rPr>
            <a:t>ARAÇ</a:t>
          </a:r>
          <a:endParaRPr lang="tr-TR" sz="1600" dirty="0">
            <a:solidFill>
              <a:srgbClr val="FF0000"/>
            </a:solidFill>
            <a:latin typeface="Franklin Gothic Book (Gövde)"/>
            <a:cs typeface="Adobe Devanagari" panose="02040503050201020203" pitchFamily="18" charset="0"/>
          </a:endParaRPr>
        </a:p>
      </dgm:t>
    </dgm:pt>
    <dgm:pt modelId="{AA309441-6BE9-4797-9A9C-B24E29E9DB2A}" type="parTrans" cxnId="{00BFC585-6558-468A-B171-73B50D7958DC}">
      <dgm:prSet/>
      <dgm:spPr/>
      <dgm:t>
        <a:bodyPr/>
        <a:lstStyle/>
        <a:p>
          <a:endParaRPr lang="tr-TR"/>
        </a:p>
      </dgm:t>
    </dgm:pt>
    <dgm:pt modelId="{B2E2A676-0D59-4D16-8711-8E9514770768}" type="sibTrans" cxnId="{00BFC585-6558-468A-B171-73B50D7958DC}">
      <dgm:prSet/>
      <dgm:spPr/>
      <dgm:t>
        <a:bodyPr/>
        <a:lstStyle/>
        <a:p>
          <a:endParaRPr lang="tr-TR"/>
        </a:p>
      </dgm:t>
    </dgm:pt>
    <dgm:pt modelId="{E9F7E80F-1E66-46C8-BCC1-D73FECA8FDC1}">
      <dgm:prSet phldrT="[Metin]" custT="1"/>
      <dgm:spPr/>
      <dgm:t>
        <a:bodyPr/>
        <a:lstStyle/>
        <a:p>
          <a:r>
            <a:rPr lang="tr-TR" sz="1600" dirty="0">
              <a:solidFill>
                <a:srgbClr val="FF0000"/>
              </a:solidFill>
              <a:latin typeface="Franklin Gothic Book (Gövde)"/>
              <a:cs typeface="Adobe Devanagari" panose="02040503050201020203" pitchFamily="18" charset="0"/>
            </a:rPr>
            <a:t>BİNALARI</a:t>
          </a:r>
        </a:p>
      </dgm:t>
    </dgm:pt>
    <dgm:pt modelId="{0936084F-688C-43F7-BF9A-2A37DE0B98CA}" type="parTrans" cxnId="{92068F4A-D5FF-4A09-ABC7-126E7E4E1F25}">
      <dgm:prSet/>
      <dgm:spPr/>
      <dgm:t>
        <a:bodyPr/>
        <a:lstStyle/>
        <a:p>
          <a:endParaRPr lang="tr-TR"/>
        </a:p>
      </dgm:t>
    </dgm:pt>
    <dgm:pt modelId="{4309D481-7316-4042-80F7-3E3E97025B7B}" type="sibTrans" cxnId="{92068F4A-D5FF-4A09-ABC7-126E7E4E1F25}">
      <dgm:prSet/>
      <dgm:spPr/>
      <dgm:t>
        <a:bodyPr/>
        <a:lstStyle/>
        <a:p>
          <a:endParaRPr lang="tr-TR"/>
        </a:p>
      </dgm:t>
    </dgm:pt>
    <dgm:pt modelId="{4ACF4FB8-DF22-403B-A68D-52A45E4985DC}">
      <dgm:prSet phldrT="[Metin]" custT="1"/>
      <dgm:spPr/>
      <dgm:t>
        <a:bodyPr/>
        <a:lstStyle/>
        <a:p>
          <a:pPr>
            <a:lnSpc>
              <a:spcPct val="100000"/>
            </a:lnSpc>
          </a:pPr>
          <a:r>
            <a:rPr lang="tr-TR" sz="1400" dirty="0">
              <a:solidFill>
                <a:schemeClr val="tx1"/>
              </a:solidFill>
              <a:latin typeface="Franklin Gothic Book (Gövde)"/>
              <a:cs typeface="Adobe Devanagari" panose="02040503050201020203" pitchFamily="18" charset="0"/>
            </a:rPr>
            <a:t>Kaymakamlık Lojmanı</a:t>
          </a:r>
        </a:p>
      </dgm:t>
    </dgm:pt>
    <dgm:pt modelId="{86ED4B1D-AC74-45EF-8A0D-B98141282489}" type="parTrans" cxnId="{49D093A3-D381-4982-97D2-5F46D1E7D39F}">
      <dgm:prSet/>
      <dgm:spPr/>
      <dgm:t>
        <a:bodyPr/>
        <a:lstStyle/>
        <a:p>
          <a:endParaRPr lang="tr-TR"/>
        </a:p>
      </dgm:t>
    </dgm:pt>
    <dgm:pt modelId="{4D65535B-0C50-45EF-8CEF-C045B447FA8A}" type="sibTrans" cxnId="{49D093A3-D381-4982-97D2-5F46D1E7D39F}">
      <dgm:prSet/>
      <dgm:spPr/>
      <dgm:t>
        <a:bodyPr/>
        <a:lstStyle/>
        <a:p>
          <a:endParaRPr lang="tr-TR"/>
        </a:p>
      </dgm:t>
    </dgm:pt>
    <dgm:pt modelId="{B6BBBDAD-756C-4260-BF14-C47B83491B59}">
      <dgm:prSet custT="1"/>
      <dgm:spPr/>
      <dgm:t>
        <a:bodyPr/>
        <a:lstStyle/>
        <a:p>
          <a:r>
            <a:rPr lang="tr-TR" sz="1400" dirty="0">
              <a:solidFill>
                <a:schemeClr val="tx1">
                  <a:lumMod val="85000"/>
                  <a:lumOff val="15000"/>
                </a:schemeClr>
              </a:solidFill>
              <a:latin typeface="Franklin Gothic Book" panose="020B0503020102020204" pitchFamily="34" charset="0"/>
            </a:rPr>
            <a:t>2011 Model İş Makinesi (Kazıcı Yükleyici)</a:t>
          </a:r>
        </a:p>
      </dgm:t>
    </dgm:pt>
    <dgm:pt modelId="{A7E40A90-BA6B-4170-A47F-A70D5FF1F605}" type="parTrans" cxnId="{FE9B58E5-EF90-48F9-B8AC-47EFF6D49124}">
      <dgm:prSet/>
      <dgm:spPr/>
      <dgm:t>
        <a:bodyPr/>
        <a:lstStyle/>
        <a:p>
          <a:endParaRPr lang="tr-TR"/>
        </a:p>
      </dgm:t>
    </dgm:pt>
    <dgm:pt modelId="{2FC46D21-8CA4-4E34-80C3-7D3E7E19AB1C}" type="sibTrans" cxnId="{FE9B58E5-EF90-48F9-B8AC-47EFF6D49124}">
      <dgm:prSet/>
      <dgm:spPr/>
      <dgm:t>
        <a:bodyPr/>
        <a:lstStyle/>
        <a:p>
          <a:endParaRPr lang="tr-TR"/>
        </a:p>
      </dgm:t>
    </dgm:pt>
    <dgm:pt modelId="{A9A5B1AD-DD71-4350-A26E-BEABEF5D42EC}">
      <dgm:prSet custT="1"/>
      <dgm:spPr/>
      <dgm:t>
        <a:bodyPr/>
        <a:lstStyle/>
        <a:p>
          <a:r>
            <a:rPr lang="tr-TR" sz="1400" dirty="0">
              <a:solidFill>
                <a:schemeClr val="tx1">
                  <a:lumMod val="85000"/>
                  <a:lumOff val="15000"/>
                </a:schemeClr>
              </a:solidFill>
              <a:latin typeface="Franklin Gothic Book" panose="020B0503020102020204" pitchFamily="34" charset="0"/>
            </a:rPr>
            <a:t>2001 Model Damperli Kamyonu</a:t>
          </a:r>
        </a:p>
      </dgm:t>
    </dgm:pt>
    <dgm:pt modelId="{3C7105C2-1760-494A-BB6C-30C82DF41752}" type="parTrans" cxnId="{EB6BE0FD-AC6D-4EF9-B760-9E55F9EAD1AE}">
      <dgm:prSet/>
      <dgm:spPr/>
      <dgm:t>
        <a:bodyPr/>
        <a:lstStyle/>
        <a:p>
          <a:endParaRPr lang="tr-TR"/>
        </a:p>
      </dgm:t>
    </dgm:pt>
    <dgm:pt modelId="{CE75A86A-CA80-49F9-87E7-930AC28FFA12}" type="sibTrans" cxnId="{EB6BE0FD-AC6D-4EF9-B760-9E55F9EAD1AE}">
      <dgm:prSet/>
      <dgm:spPr/>
      <dgm:t>
        <a:bodyPr/>
        <a:lstStyle/>
        <a:p>
          <a:endParaRPr lang="tr-TR"/>
        </a:p>
      </dgm:t>
    </dgm:pt>
    <dgm:pt modelId="{DC974461-D256-4C2A-8A72-BCD0EECEF619}">
      <dgm:prSet phldrT="[Metin]" custT="1"/>
      <dgm:spPr/>
      <dgm:t>
        <a:bodyPr/>
        <a:lstStyle/>
        <a:p>
          <a:pPr>
            <a:lnSpc>
              <a:spcPct val="100000"/>
            </a:lnSpc>
          </a:pPr>
          <a:endParaRPr lang="tr-TR" sz="1400" dirty="0">
            <a:solidFill>
              <a:schemeClr val="tx1">
                <a:lumMod val="85000"/>
                <a:lumOff val="15000"/>
              </a:schemeClr>
            </a:solidFill>
            <a:latin typeface="Franklin Gothic Book" panose="020B0503020102020204" pitchFamily="34" charset="0"/>
            <a:cs typeface="Adobe Devanagari" panose="02040503050201020203" pitchFamily="18" charset="0"/>
          </a:endParaRPr>
        </a:p>
      </dgm:t>
    </dgm:pt>
    <dgm:pt modelId="{0E4B1163-23F5-46A0-AAE7-C0962C76069B}" type="parTrans" cxnId="{1692D8D7-1E81-40B5-AEF3-D00A0DC33DAD}">
      <dgm:prSet/>
      <dgm:spPr/>
      <dgm:t>
        <a:bodyPr/>
        <a:lstStyle/>
        <a:p>
          <a:endParaRPr lang="tr-TR"/>
        </a:p>
      </dgm:t>
    </dgm:pt>
    <dgm:pt modelId="{88C7CA64-378F-4836-ABC7-EAEA7BE5B187}" type="sibTrans" cxnId="{1692D8D7-1E81-40B5-AEF3-D00A0DC33DAD}">
      <dgm:prSet/>
      <dgm:spPr/>
      <dgm:t>
        <a:bodyPr/>
        <a:lstStyle/>
        <a:p>
          <a:endParaRPr lang="tr-TR"/>
        </a:p>
      </dgm:t>
    </dgm:pt>
    <dgm:pt modelId="{23BF0D53-C593-44B4-8E21-199C98D4A568}">
      <dgm:prSet phldrT="[Metin]" custT="1"/>
      <dgm:spPr/>
      <dgm:t>
        <a:bodyPr/>
        <a:lstStyle/>
        <a:p>
          <a:pPr>
            <a:lnSpc>
              <a:spcPct val="100000"/>
            </a:lnSpc>
          </a:pPr>
          <a:r>
            <a:rPr lang="tr-TR" sz="1400" dirty="0">
              <a:solidFill>
                <a:schemeClr val="tx1">
                  <a:lumMod val="85000"/>
                  <a:lumOff val="15000"/>
                </a:schemeClr>
              </a:solidFill>
              <a:latin typeface="Franklin Gothic Book" panose="020B0503020102020204" pitchFamily="34" charset="0"/>
            </a:rPr>
            <a:t>2008 Model Binek Otomobil</a:t>
          </a:r>
          <a:endParaRPr lang="tr-TR" sz="1400" dirty="0">
            <a:solidFill>
              <a:schemeClr val="tx1">
                <a:lumMod val="85000"/>
                <a:lumOff val="15000"/>
              </a:schemeClr>
            </a:solidFill>
            <a:latin typeface="Franklin Gothic Book" panose="020B0503020102020204" pitchFamily="34" charset="0"/>
            <a:cs typeface="Adobe Devanagari" panose="02040503050201020203" pitchFamily="18" charset="0"/>
          </a:endParaRPr>
        </a:p>
      </dgm:t>
    </dgm:pt>
    <dgm:pt modelId="{BB5E29F4-73EB-446E-9A4F-768F5AB84296}" type="parTrans" cxnId="{B9DC50D7-9C52-45DB-B8E4-557F1E75B71A}">
      <dgm:prSet/>
      <dgm:spPr/>
      <dgm:t>
        <a:bodyPr/>
        <a:lstStyle/>
        <a:p>
          <a:endParaRPr lang="tr-TR"/>
        </a:p>
      </dgm:t>
    </dgm:pt>
    <dgm:pt modelId="{079919B4-99BA-4A29-904C-D85BBBF4AAFC}" type="sibTrans" cxnId="{B9DC50D7-9C52-45DB-B8E4-557F1E75B71A}">
      <dgm:prSet/>
      <dgm:spPr/>
      <dgm:t>
        <a:bodyPr/>
        <a:lstStyle/>
        <a:p>
          <a:endParaRPr lang="tr-TR"/>
        </a:p>
      </dgm:t>
    </dgm:pt>
    <dgm:pt modelId="{2E976A59-1B45-473B-865C-055E57611A2E}">
      <dgm:prSet phldrT="[Metin]" custT="1"/>
      <dgm:spPr/>
      <dgm:t>
        <a:bodyPr/>
        <a:lstStyle/>
        <a:p>
          <a:pPr>
            <a:lnSpc>
              <a:spcPct val="100000"/>
            </a:lnSpc>
          </a:pPr>
          <a:endParaRPr lang="tr-TR" sz="1400" dirty="0">
            <a:solidFill>
              <a:schemeClr val="tx1"/>
            </a:solidFill>
            <a:latin typeface="Franklin Gothic Book (Gövde)"/>
            <a:cs typeface="Adobe Devanagari" panose="02040503050201020203" pitchFamily="18" charset="0"/>
          </a:endParaRPr>
        </a:p>
      </dgm:t>
    </dgm:pt>
    <dgm:pt modelId="{C6B79762-5E39-4495-9843-84BA972CB2F5}" type="parTrans" cxnId="{466B4094-63E6-47C1-B822-923C663691DC}">
      <dgm:prSet/>
      <dgm:spPr/>
      <dgm:t>
        <a:bodyPr/>
        <a:lstStyle/>
        <a:p>
          <a:endParaRPr lang="tr-TR"/>
        </a:p>
      </dgm:t>
    </dgm:pt>
    <dgm:pt modelId="{26D6EA50-338E-48E6-972A-6135BF4E5010}" type="sibTrans" cxnId="{466B4094-63E6-47C1-B822-923C663691DC}">
      <dgm:prSet/>
      <dgm:spPr/>
      <dgm:t>
        <a:bodyPr/>
        <a:lstStyle/>
        <a:p>
          <a:endParaRPr lang="tr-TR"/>
        </a:p>
      </dgm:t>
    </dgm:pt>
    <dgm:pt modelId="{855A76ED-B965-40AE-A8EA-FC27D91A5138}">
      <dgm:prSet phldrT="[Metin]" custT="1"/>
      <dgm:spPr/>
      <dgm:t>
        <a:bodyPr/>
        <a:lstStyle/>
        <a:p>
          <a:pPr>
            <a:lnSpc>
              <a:spcPct val="100000"/>
            </a:lnSpc>
          </a:pPr>
          <a:endParaRPr lang="tr-TR" sz="1400" dirty="0">
            <a:solidFill>
              <a:schemeClr val="tx1"/>
            </a:solidFill>
            <a:latin typeface="Franklin Gothic Book (Gövde)"/>
            <a:cs typeface="Adobe Devanagari" panose="02040503050201020203" pitchFamily="18" charset="0"/>
          </a:endParaRPr>
        </a:p>
      </dgm:t>
    </dgm:pt>
    <dgm:pt modelId="{6B3CB91E-A7FA-457D-973C-2B0CC22C3DBF}" type="parTrans" cxnId="{AA3B31B1-BB6D-4B1C-A751-FEB047F8548E}">
      <dgm:prSet/>
      <dgm:spPr/>
      <dgm:t>
        <a:bodyPr/>
        <a:lstStyle/>
        <a:p>
          <a:endParaRPr lang="tr-TR"/>
        </a:p>
      </dgm:t>
    </dgm:pt>
    <dgm:pt modelId="{1AA3A831-CCE8-4CB9-9283-225E243BBB19}" type="sibTrans" cxnId="{AA3B31B1-BB6D-4B1C-A751-FEB047F8548E}">
      <dgm:prSet/>
      <dgm:spPr/>
      <dgm:t>
        <a:bodyPr/>
        <a:lstStyle/>
        <a:p>
          <a:endParaRPr lang="tr-TR"/>
        </a:p>
      </dgm:t>
    </dgm:pt>
    <dgm:pt modelId="{18B13A68-D99D-4DBD-821D-BD0112BC2343}">
      <dgm:prSet phldrT="[Metin]" custT="1"/>
      <dgm:spPr/>
      <dgm:t>
        <a:bodyPr/>
        <a:lstStyle/>
        <a:p>
          <a:pPr>
            <a:lnSpc>
              <a:spcPct val="100000"/>
            </a:lnSpc>
          </a:pPr>
          <a:endParaRPr lang="tr-TR" sz="1400" dirty="0">
            <a:solidFill>
              <a:schemeClr val="tx1"/>
            </a:solidFill>
            <a:latin typeface="Franklin Gothic Book (Gövde)"/>
            <a:cs typeface="Adobe Devanagari" panose="02040503050201020203" pitchFamily="18" charset="0"/>
          </a:endParaRPr>
        </a:p>
      </dgm:t>
    </dgm:pt>
    <dgm:pt modelId="{449AE45C-7FFB-4479-A2BF-77D4278AB95F}" type="parTrans" cxnId="{919DFDE8-2912-43FF-917E-B261BB892FBA}">
      <dgm:prSet/>
      <dgm:spPr/>
      <dgm:t>
        <a:bodyPr/>
        <a:lstStyle/>
        <a:p>
          <a:endParaRPr lang="tr-TR"/>
        </a:p>
      </dgm:t>
    </dgm:pt>
    <dgm:pt modelId="{64365DE5-63F6-4135-8D68-76C378541CD5}" type="sibTrans" cxnId="{919DFDE8-2912-43FF-917E-B261BB892FBA}">
      <dgm:prSet/>
      <dgm:spPr/>
      <dgm:t>
        <a:bodyPr/>
        <a:lstStyle/>
        <a:p>
          <a:endParaRPr lang="tr-TR"/>
        </a:p>
      </dgm:t>
    </dgm:pt>
    <dgm:pt modelId="{739CF819-D363-4E79-ADD7-E5F07476FC52}">
      <dgm:prSet custT="1"/>
      <dgm:spPr/>
      <dgm:t>
        <a:bodyPr/>
        <a:lstStyle/>
        <a:p>
          <a:r>
            <a:rPr lang="tr-TR" sz="1400" dirty="0">
              <a:solidFill>
                <a:schemeClr val="tx1">
                  <a:lumMod val="85000"/>
                  <a:lumOff val="15000"/>
                </a:schemeClr>
              </a:solidFill>
              <a:latin typeface="Franklin Gothic Book" panose="020B0503020102020204" pitchFamily="34" charset="0"/>
            </a:rPr>
            <a:t>2018 Model Çöp Kamyonu</a:t>
          </a:r>
        </a:p>
      </dgm:t>
    </dgm:pt>
    <dgm:pt modelId="{BAF229C3-5746-4CC4-9C5F-BED24049E687}" type="parTrans" cxnId="{02E51917-5A4F-4A17-930E-AD9FEE8A3634}">
      <dgm:prSet/>
      <dgm:spPr/>
      <dgm:t>
        <a:bodyPr/>
        <a:lstStyle/>
        <a:p>
          <a:endParaRPr lang="tr-TR"/>
        </a:p>
      </dgm:t>
    </dgm:pt>
    <dgm:pt modelId="{E2F57C58-C57A-4D7A-A742-2CC0AB69A00E}" type="sibTrans" cxnId="{02E51917-5A4F-4A17-930E-AD9FEE8A3634}">
      <dgm:prSet/>
      <dgm:spPr/>
      <dgm:t>
        <a:bodyPr/>
        <a:lstStyle/>
        <a:p>
          <a:endParaRPr lang="tr-TR"/>
        </a:p>
      </dgm:t>
    </dgm:pt>
    <dgm:pt modelId="{55BF6D50-E547-4206-96CE-016847794C6F}">
      <dgm:prSet custT="1"/>
      <dgm:spPr/>
      <dgm:t>
        <a:bodyPr/>
        <a:lstStyle/>
        <a:p>
          <a:r>
            <a:rPr lang="tr-TR" sz="1400" dirty="0">
              <a:solidFill>
                <a:schemeClr val="tx1">
                  <a:lumMod val="85000"/>
                  <a:lumOff val="15000"/>
                </a:schemeClr>
              </a:solidFill>
              <a:latin typeface="Franklin Gothic Book" panose="020B0503020102020204" pitchFamily="34" charset="0"/>
            </a:rPr>
            <a:t>2011 Model Çöp Kamyonu</a:t>
          </a:r>
        </a:p>
      </dgm:t>
    </dgm:pt>
    <dgm:pt modelId="{9DCDD85B-34C5-4EFB-9906-02B1A99A1D2F}" type="parTrans" cxnId="{831AA92C-9BF9-487F-861E-7486640B8B5C}">
      <dgm:prSet/>
      <dgm:spPr/>
      <dgm:t>
        <a:bodyPr/>
        <a:lstStyle/>
        <a:p>
          <a:endParaRPr lang="tr-TR"/>
        </a:p>
      </dgm:t>
    </dgm:pt>
    <dgm:pt modelId="{AB1888E3-9FF8-429D-A19E-7FC130CC4890}" type="sibTrans" cxnId="{831AA92C-9BF9-487F-861E-7486640B8B5C}">
      <dgm:prSet/>
      <dgm:spPr/>
      <dgm:t>
        <a:bodyPr/>
        <a:lstStyle/>
        <a:p>
          <a:endParaRPr lang="tr-TR"/>
        </a:p>
      </dgm:t>
    </dgm:pt>
    <dgm:pt modelId="{0E8CD125-D803-4599-A0BF-6A4D43681B22}">
      <dgm:prSet custT="1"/>
      <dgm:spPr/>
      <dgm:t>
        <a:bodyPr/>
        <a:lstStyle/>
        <a:p>
          <a:r>
            <a:rPr lang="tr-TR" sz="1400" dirty="0">
              <a:solidFill>
                <a:schemeClr val="tx1">
                  <a:lumMod val="85000"/>
                  <a:lumOff val="15000"/>
                </a:schemeClr>
              </a:solidFill>
              <a:latin typeface="Franklin Gothic Book" panose="020B0503020102020204" pitchFamily="34" charset="0"/>
            </a:rPr>
            <a:t>2004 Model Damperli Kamyonu</a:t>
          </a:r>
        </a:p>
      </dgm:t>
    </dgm:pt>
    <dgm:pt modelId="{4D9B45B6-392A-4D59-82A0-C8AFB8B6B238}" type="parTrans" cxnId="{5F879D42-611A-438B-AD8E-63E1CC1A1C24}">
      <dgm:prSet/>
      <dgm:spPr/>
      <dgm:t>
        <a:bodyPr/>
        <a:lstStyle/>
        <a:p>
          <a:endParaRPr lang="tr-TR"/>
        </a:p>
      </dgm:t>
    </dgm:pt>
    <dgm:pt modelId="{92CA60FA-DA22-4E04-A652-AB7218ED2A9D}" type="sibTrans" cxnId="{5F879D42-611A-438B-AD8E-63E1CC1A1C24}">
      <dgm:prSet/>
      <dgm:spPr/>
      <dgm:t>
        <a:bodyPr/>
        <a:lstStyle/>
        <a:p>
          <a:endParaRPr lang="tr-TR"/>
        </a:p>
      </dgm:t>
    </dgm:pt>
    <dgm:pt modelId="{C6958B1F-DBD1-46B6-B2BA-963879208D71}" type="pres">
      <dgm:prSet presAssocID="{DE0F7BE2-E795-4916-AABA-44B6EFD8D342}" presName="Name0" presStyleCnt="0">
        <dgm:presLayoutVars>
          <dgm:dir/>
          <dgm:animLvl val="lvl"/>
          <dgm:resizeHandles val="exact"/>
        </dgm:presLayoutVars>
      </dgm:prSet>
      <dgm:spPr/>
    </dgm:pt>
    <dgm:pt modelId="{0E1BEF03-9ED3-4994-8175-9AB043AFFCF8}" type="pres">
      <dgm:prSet presAssocID="{8B3E9C1F-1179-491F-AA04-9579B1B153F2}" presName="composite" presStyleCnt="0"/>
      <dgm:spPr/>
    </dgm:pt>
    <dgm:pt modelId="{311A2E68-1BA9-4D69-B4FE-8E17C9812FBA}" type="pres">
      <dgm:prSet presAssocID="{8B3E9C1F-1179-491F-AA04-9579B1B153F2}" presName="parTx" presStyleLbl="alignNode1" presStyleIdx="0" presStyleCnt="2" custScaleX="103715" custScaleY="100000" custLinFactNeighborX="3177" custLinFactNeighborY="2318">
        <dgm:presLayoutVars>
          <dgm:chMax val="0"/>
          <dgm:chPref val="0"/>
          <dgm:bulletEnabled val="1"/>
        </dgm:presLayoutVars>
      </dgm:prSet>
      <dgm:spPr/>
    </dgm:pt>
    <dgm:pt modelId="{D2E3AA73-C1DC-4CCF-ACF9-4B37BC4B983D}" type="pres">
      <dgm:prSet presAssocID="{8B3E9C1F-1179-491F-AA04-9579B1B153F2}" presName="desTx" presStyleLbl="alignAccFollowNode1" presStyleIdx="0" presStyleCnt="2" custScaleX="103338" custScaleY="100000" custLinFactNeighborX="3033" custLinFactNeighborY="78859">
        <dgm:presLayoutVars>
          <dgm:bulletEnabled val="1"/>
        </dgm:presLayoutVars>
      </dgm:prSet>
      <dgm:spPr/>
    </dgm:pt>
    <dgm:pt modelId="{642391B9-A871-42EF-9ED0-1B32E49608D2}" type="pres">
      <dgm:prSet presAssocID="{B2E2A676-0D59-4D16-8711-8E9514770768}" presName="space" presStyleCnt="0"/>
      <dgm:spPr/>
    </dgm:pt>
    <dgm:pt modelId="{BC8B72C6-600E-4EF1-9678-E8D9EECCA644}" type="pres">
      <dgm:prSet presAssocID="{E9F7E80F-1E66-46C8-BCC1-D73FECA8FDC1}" presName="composite" presStyleCnt="0"/>
      <dgm:spPr/>
    </dgm:pt>
    <dgm:pt modelId="{2440DE52-97FD-435A-A0B9-ACB32518FBCE}" type="pres">
      <dgm:prSet presAssocID="{E9F7E80F-1E66-46C8-BCC1-D73FECA8FDC1}" presName="parTx" presStyleLbl="alignNode1" presStyleIdx="1" presStyleCnt="2" custScaleX="102441" custLinFactNeighborX="-2725" custLinFactNeighborY="-1920">
        <dgm:presLayoutVars>
          <dgm:chMax val="0"/>
          <dgm:chPref val="0"/>
          <dgm:bulletEnabled val="1"/>
        </dgm:presLayoutVars>
      </dgm:prSet>
      <dgm:spPr/>
    </dgm:pt>
    <dgm:pt modelId="{0E0EE9FD-D8B7-490B-B8C3-00516D5F2280}" type="pres">
      <dgm:prSet presAssocID="{E9F7E80F-1E66-46C8-BCC1-D73FECA8FDC1}" presName="desTx" presStyleLbl="alignAccFollowNode1" presStyleIdx="1" presStyleCnt="2" custScaleX="99986" custLinFactNeighborX="-2680" custLinFactNeighborY="-303">
        <dgm:presLayoutVars>
          <dgm:bulletEnabled val="1"/>
        </dgm:presLayoutVars>
      </dgm:prSet>
      <dgm:spPr/>
    </dgm:pt>
  </dgm:ptLst>
  <dgm:cxnLst>
    <dgm:cxn modelId="{331FEF16-20CC-4727-8C49-33CDEB2F3974}" type="presOf" srcId="{739CF819-D363-4E79-ADD7-E5F07476FC52}" destId="{D2E3AA73-C1DC-4CCF-ACF9-4B37BC4B983D}" srcOrd="0" destOrd="6" presId="urn:microsoft.com/office/officeart/2005/8/layout/hList1"/>
    <dgm:cxn modelId="{02E51917-5A4F-4A17-930E-AD9FEE8A3634}" srcId="{8B3E9C1F-1179-491F-AA04-9579B1B153F2}" destId="{739CF819-D363-4E79-ADD7-E5F07476FC52}" srcOrd="6" destOrd="0" parTransId="{BAF229C3-5746-4CC4-9C5F-BED24049E687}" sibTransId="{E2F57C58-C57A-4D7A-A742-2CC0AB69A00E}"/>
    <dgm:cxn modelId="{E90E0329-DD52-42EF-B371-69A5B181ACAF}" type="presOf" srcId="{8B3E9C1F-1179-491F-AA04-9579B1B153F2}" destId="{311A2E68-1BA9-4D69-B4FE-8E17C9812FBA}" srcOrd="0" destOrd="0" presId="urn:microsoft.com/office/officeart/2005/8/layout/hList1"/>
    <dgm:cxn modelId="{692A4A2A-3499-4C77-83A2-0934E2FA03C2}" type="presOf" srcId="{A9A5B1AD-DD71-4350-A26E-BEABEF5D42EC}" destId="{D2E3AA73-C1DC-4CCF-ACF9-4B37BC4B983D}" srcOrd="0" destOrd="3" presId="urn:microsoft.com/office/officeart/2005/8/layout/hList1"/>
    <dgm:cxn modelId="{831AA92C-9BF9-487F-861E-7486640B8B5C}" srcId="{8B3E9C1F-1179-491F-AA04-9579B1B153F2}" destId="{55BF6D50-E547-4206-96CE-016847794C6F}" srcOrd="5" destOrd="0" parTransId="{9DCDD85B-34C5-4EFB-9906-02B1A99A1D2F}" sibTransId="{AB1888E3-9FF8-429D-A19E-7FC130CC4890}"/>
    <dgm:cxn modelId="{5F879D42-611A-438B-AD8E-63E1CC1A1C24}" srcId="{8B3E9C1F-1179-491F-AA04-9579B1B153F2}" destId="{0E8CD125-D803-4599-A0BF-6A4D43681B22}" srcOrd="4" destOrd="0" parTransId="{4D9B45B6-392A-4D59-82A0-C8AFB8B6B238}" sibTransId="{92CA60FA-DA22-4E04-A652-AB7218ED2A9D}"/>
    <dgm:cxn modelId="{899DD948-2972-420E-821B-1DE69727C63E}" type="presOf" srcId="{4ACF4FB8-DF22-403B-A68D-52A45E4985DC}" destId="{0E0EE9FD-D8B7-490B-B8C3-00516D5F2280}" srcOrd="0" destOrd="3" presId="urn:microsoft.com/office/officeart/2005/8/layout/hList1"/>
    <dgm:cxn modelId="{92068F4A-D5FF-4A09-ABC7-126E7E4E1F25}" srcId="{DE0F7BE2-E795-4916-AABA-44B6EFD8D342}" destId="{E9F7E80F-1E66-46C8-BCC1-D73FECA8FDC1}" srcOrd="1" destOrd="0" parTransId="{0936084F-688C-43F7-BF9A-2A37DE0B98CA}" sibTransId="{4309D481-7316-4042-80F7-3E3E97025B7B}"/>
    <dgm:cxn modelId="{AFD9FB6A-44D5-45E1-9EFA-A0D833BE794F}" type="presOf" srcId="{0E8CD125-D803-4599-A0BF-6A4D43681B22}" destId="{D2E3AA73-C1DC-4CCF-ACF9-4B37BC4B983D}" srcOrd="0" destOrd="4" presId="urn:microsoft.com/office/officeart/2005/8/layout/hList1"/>
    <dgm:cxn modelId="{C5032971-D053-499D-A98B-C2CDC75B2113}" type="presOf" srcId="{23BF0D53-C593-44B4-8E21-199C98D4A568}" destId="{D2E3AA73-C1DC-4CCF-ACF9-4B37BC4B983D}" srcOrd="0" destOrd="1" presId="urn:microsoft.com/office/officeart/2005/8/layout/hList1"/>
    <dgm:cxn modelId="{E93A6279-2A37-450D-905B-3E445257CFE0}" type="presOf" srcId="{DC974461-D256-4C2A-8A72-BCD0EECEF619}" destId="{D2E3AA73-C1DC-4CCF-ACF9-4B37BC4B983D}" srcOrd="0" destOrd="0" presId="urn:microsoft.com/office/officeart/2005/8/layout/hList1"/>
    <dgm:cxn modelId="{00BFC585-6558-468A-B171-73B50D7958DC}" srcId="{DE0F7BE2-E795-4916-AABA-44B6EFD8D342}" destId="{8B3E9C1F-1179-491F-AA04-9579B1B153F2}" srcOrd="0" destOrd="0" parTransId="{AA309441-6BE9-4797-9A9C-B24E29E9DB2A}" sibTransId="{B2E2A676-0D59-4D16-8711-8E9514770768}"/>
    <dgm:cxn modelId="{466B4094-63E6-47C1-B822-923C663691DC}" srcId="{E9F7E80F-1E66-46C8-BCC1-D73FECA8FDC1}" destId="{2E976A59-1B45-473B-865C-055E57611A2E}" srcOrd="0" destOrd="0" parTransId="{C6B79762-5E39-4495-9843-84BA972CB2F5}" sibTransId="{26D6EA50-338E-48E6-972A-6135BF4E5010}"/>
    <dgm:cxn modelId="{49D093A3-D381-4982-97D2-5F46D1E7D39F}" srcId="{E9F7E80F-1E66-46C8-BCC1-D73FECA8FDC1}" destId="{4ACF4FB8-DF22-403B-A68D-52A45E4985DC}" srcOrd="3" destOrd="0" parTransId="{86ED4B1D-AC74-45EF-8A0D-B98141282489}" sibTransId="{4D65535B-0C50-45EF-8CEF-C045B447FA8A}"/>
    <dgm:cxn modelId="{C5F51AA9-EC0A-47C1-A202-1C295F3CFEC8}" type="presOf" srcId="{855A76ED-B965-40AE-A8EA-FC27D91A5138}" destId="{0E0EE9FD-D8B7-490B-B8C3-00516D5F2280}" srcOrd="0" destOrd="1" presId="urn:microsoft.com/office/officeart/2005/8/layout/hList1"/>
    <dgm:cxn modelId="{AA3B31B1-BB6D-4B1C-A751-FEB047F8548E}" srcId="{E9F7E80F-1E66-46C8-BCC1-D73FECA8FDC1}" destId="{855A76ED-B965-40AE-A8EA-FC27D91A5138}" srcOrd="1" destOrd="0" parTransId="{6B3CB91E-A7FA-457D-973C-2B0CC22C3DBF}" sibTransId="{1AA3A831-CCE8-4CB9-9283-225E243BBB19}"/>
    <dgm:cxn modelId="{CD3B63B3-7597-497E-BBCF-4E019F362386}" type="presOf" srcId="{DE0F7BE2-E795-4916-AABA-44B6EFD8D342}" destId="{C6958B1F-DBD1-46B6-B2BA-963879208D71}" srcOrd="0" destOrd="0" presId="urn:microsoft.com/office/officeart/2005/8/layout/hList1"/>
    <dgm:cxn modelId="{B9DC50D7-9C52-45DB-B8E4-557F1E75B71A}" srcId="{8B3E9C1F-1179-491F-AA04-9579B1B153F2}" destId="{23BF0D53-C593-44B4-8E21-199C98D4A568}" srcOrd="1" destOrd="0" parTransId="{BB5E29F4-73EB-446E-9A4F-768F5AB84296}" sibTransId="{079919B4-99BA-4A29-904C-D85BBBF4AAFC}"/>
    <dgm:cxn modelId="{1692D8D7-1E81-40B5-AEF3-D00A0DC33DAD}" srcId="{8B3E9C1F-1179-491F-AA04-9579B1B153F2}" destId="{DC974461-D256-4C2A-8A72-BCD0EECEF619}" srcOrd="0" destOrd="0" parTransId="{0E4B1163-23F5-46A0-AAE7-C0962C76069B}" sibTransId="{88C7CA64-378F-4836-ABC7-EAEA7BE5B187}"/>
    <dgm:cxn modelId="{0C45CADC-FDDD-470F-9F1C-2C3766A92311}" type="presOf" srcId="{B6BBBDAD-756C-4260-BF14-C47B83491B59}" destId="{D2E3AA73-C1DC-4CCF-ACF9-4B37BC4B983D}" srcOrd="0" destOrd="2" presId="urn:microsoft.com/office/officeart/2005/8/layout/hList1"/>
    <dgm:cxn modelId="{FE9B58E5-EF90-48F9-B8AC-47EFF6D49124}" srcId="{8B3E9C1F-1179-491F-AA04-9579B1B153F2}" destId="{B6BBBDAD-756C-4260-BF14-C47B83491B59}" srcOrd="2" destOrd="0" parTransId="{A7E40A90-BA6B-4170-A47F-A70D5FF1F605}" sibTransId="{2FC46D21-8CA4-4E34-80C3-7D3E7E19AB1C}"/>
    <dgm:cxn modelId="{919DFDE8-2912-43FF-917E-B261BB892FBA}" srcId="{E9F7E80F-1E66-46C8-BCC1-D73FECA8FDC1}" destId="{18B13A68-D99D-4DBD-821D-BD0112BC2343}" srcOrd="2" destOrd="0" parTransId="{449AE45C-7FFB-4479-A2BF-77D4278AB95F}" sibTransId="{64365DE5-63F6-4135-8D68-76C378541CD5}"/>
    <dgm:cxn modelId="{813209E9-BC89-48A1-83D1-3BAF4E429D26}" type="presOf" srcId="{2E976A59-1B45-473B-865C-055E57611A2E}" destId="{0E0EE9FD-D8B7-490B-B8C3-00516D5F2280}" srcOrd="0" destOrd="0" presId="urn:microsoft.com/office/officeart/2005/8/layout/hList1"/>
    <dgm:cxn modelId="{BBC964EE-E4EC-41D2-881C-48043787EC92}" type="presOf" srcId="{55BF6D50-E547-4206-96CE-016847794C6F}" destId="{D2E3AA73-C1DC-4CCF-ACF9-4B37BC4B983D}" srcOrd="0" destOrd="5" presId="urn:microsoft.com/office/officeart/2005/8/layout/hList1"/>
    <dgm:cxn modelId="{6EFA6EF5-2A59-49BE-9B5E-1F161817D182}" type="presOf" srcId="{E9F7E80F-1E66-46C8-BCC1-D73FECA8FDC1}" destId="{2440DE52-97FD-435A-A0B9-ACB32518FBCE}" srcOrd="0" destOrd="0" presId="urn:microsoft.com/office/officeart/2005/8/layout/hList1"/>
    <dgm:cxn modelId="{3ADA49F9-357B-4FE1-B87C-EB5D2F9E63C7}" type="presOf" srcId="{18B13A68-D99D-4DBD-821D-BD0112BC2343}" destId="{0E0EE9FD-D8B7-490B-B8C3-00516D5F2280}" srcOrd="0" destOrd="2" presId="urn:microsoft.com/office/officeart/2005/8/layout/hList1"/>
    <dgm:cxn modelId="{EB6BE0FD-AC6D-4EF9-B760-9E55F9EAD1AE}" srcId="{8B3E9C1F-1179-491F-AA04-9579B1B153F2}" destId="{A9A5B1AD-DD71-4350-A26E-BEABEF5D42EC}" srcOrd="3" destOrd="0" parTransId="{3C7105C2-1760-494A-BB6C-30C82DF41752}" sibTransId="{CE75A86A-CA80-49F9-87E7-930AC28FFA12}"/>
    <dgm:cxn modelId="{3A2D4BE6-72FD-498B-B2F7-C5073AA368DD}" type="presParOf" srcId="{C6958B1F-DBD1-46B6-B2BA-963879208D71}" destId="{0E1BEF03-9ED3-4994-8175-9AB043AFFCF8}" srcOrd="0" destOrd="0" presId="urn:microsoft.com/office/officeart/2005/8/layout/hList1"/>
    <dgm:cxn modelId="{81396C1F-163D-4985-8B77-4D529BC1D5ED}" type="presParOf" srcId="{0E1BEF03-9ED3-4994-8175-9AB043AFFCF8}" destId="{311A2E68-1BA9-4D69-B4FE-8E17C9812FBA}" srcOrd="0" destOrd="0" presId="urn:microsoft.com/office/officeart/2005/8/layout/hList1"/>
    <dgm:cxn modelId="{819C07D4-6571-482C-B9AD-238646898C42}" type="presParOf" srcId="{0E1BEF03-9ED3-4994-8175-9AB043AFFCF8}" destId="{D2E3AA73-C1DC-4CCF-ACF9-4B37BC4B983D}" srcOrd="1" destOrd="0" presId="urn:microsoft.com/office/officeart/2005/8/layout/hList1"/>
    <dgm:cxn modelId="{A2494555-31A0-4117-9DA5-117963B8E535}" type="presParOf" srcId="{C6958B1F-DBD1-46B6-B2BA-963879208D71}" destId="{642391B9-A871-42EF-9ED0-1B32E49608D2}" srcOrd="1" destOrd="0" presId="urn:microsoft.com/office/officeart/2005/8/layout/hList1"/>
    <dgm:cxn modelId="{A4431BB7-7EA3-4D07-B465-1DE7D2FA42E8}" type="presParOf" srcId="{C6958B1F-DBD1-46B6-B2BA-963879208D71}" destId="{BC8B72C6-600E-4EF1-9678-E8D9EECCA644}" srcOrd="2" destOrd="0" presId="urn:microsoft.com/office/officeart/2005/8/layout/hList1"/>
    <dgm:cxn modelId="{671BA9D4-DB11-450E-8186-40D656398596}" type="presParOf" srcId="{BC8B72C6-600E-4EF1-9678-E8D9EECCA644}" destId="{2440DE52-97FD-435A-A0B9-ACB32518FBCE}" srcOrd="0" destOrd="0" presId="urn:microsoft.com/office/officeart/2005/8/layout/hList1"/>
    <dgm:cxn modelId="{61AFA490-742F-4983-864E-B4DE0474829D}" type="presParOf" srcId="{BC8B72C6-600E-4EF1-9678-E8D9EECCA644}" destId="{0E0EE9FD-D8B7-490B-B8C3-00516D5F2280}" srcOrd="1" destOrd="0" presId="urn:microsoft.com/office/officeart/2005/8/layout/h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1AEEC338-FE71-4365-A06F-D3888763D6EE}" type="doc">
      <dgm:prSet loTypeId="urn:microsoft.com/office/officeart/2005/8/layout/vList2" loCatId="list" qsTypeId="urn:microsoft.com/office/officeart/2005/8/quickstyle/3d1" qsCatId="3D" csTypeId="urn:microsoft.com/office/officeart/2005/8/colors/accent1_2" csCatId="accent1" phldr="1"/>
      <dgm:spPr/>
      <dgm:t>
        <a:bodyPr/>
        <a:lstStyle/>
        <a:p>
          <a:endParaRPr lang="tr-TR"/>
        </a:p>
      </dgm:t>
    </dgm:pt>
    <dgm:pt modelId="{3C0C8305-7560-4A73-8FC9-691BB4A90EF0}">
      <dgm:prSet custT="1"/>
      <dgm:spPr/>
      <dgm:t>
        <a:bodyPr/>
        <a:lstStyle/>
        <a:p>
          <a:pPr algn="just" rtl="0"/>
          <a:r>
            <a:rPr lang="tr-TR" sz="1400" dirty="0">
              <a:solidFill>
                <a:schemeClr val="tx1">
                  <a:lumMod val="85000"/>
                  <a:lumOff val="15000"/>
                </a:schemeClr>
              </a:solidFill>
            </a:rPr>
            <a:t>	İlçe Özel İdare Müdürlüğünce 24 yerleşim birimi katı atıkları, köy nüfusu fazla olan büyük köylerimizde haftada iki defa, daha küçük olan köylerimizde ise haftada bir düzenli olarak toplanmaktadır. Köylerimizde meydana gelen küçük çaplı içme suyu ve kanalizasyon arızaları giderilmektedir.</a:t>
          </a:r>
        </a:p>
      </dgm:t>
    </dgm:pt>
    <dgm:pt modelId="{4F356B04-8E83-4A43-AC9D-1A5543DB560A}" type="parTrans" cxnId="{F6233269-B3BD-47B2-88F1-387ADD5B8F80}">
      <dgm:prSet/>
      <dgm:spPr/>
      <dgm:t>
        <a:bodyPr/>
        <a:lstStyle/>
        <a:p>
          <a:endParaRPr lang="tr-TR"/>
        </a:p>
      </dgm:t>
    </dgm:pt>
    <dgm:pt modelId="{A9A4F4A8-AA85-4531-8D4F-F0BE452F48D8}" type="sibTrans" cxnId="{F6233269-B3BD-47B2-88F1-387ADD5B8F80}">
      <dgm:prSet/>
      <dgm:spPr/>
      <dgm:t>
        <a:bodyPr/>
        <a:lstStyle/>
        <a:p>
          <a:endParaRPr lang="tr-TR"/>
        </a:p>
      </dgm:t>
    </dgm:pt>
    <dgm:pt modelId="{74071EBC-1073-4E85-AA2A-E0D3AEBBBEA4}" type="pres">
      <dgm:prSet presAssocID="{1AEEC338-FE71-4365-A06F-D3888763D6EE}" presName="linear" presStyleCnt="0">
        <dgm:presLayoutVars>
          <dgm:animLvl val="lvl"/>
          <dgm:resizeHandles val="exact"/>
        </dgm:presLayoutVars>
      </dgm:prSet>
      <dgm:spPr/>
    </dgm:pt>
    <dgm:pt modelId="{7566551D-B82C-4CD5-8385-98885F0BE0F5}" type="pres">
      <dgm:prSet presAssocID="{3C0C8305-7560-4A73-8FC9-691BB4A90EF0}" presName="parentText" presStyleLbl="node1" presStyleIdx="0" presStyleCnt="1" custLinFactNeighborX="-27" custLinFactNeighborY="75607">
        <dgm:presLayoutVars>
          <dgm:chMax val="0"/>
          <dgm:bulletEnabled val="1"/>
        </dgm:presLayoutVars>
      </dgm:prSet>
      <dgm:spPr/>
    </dgm:pt>
  </dgm:ptLst>
  <dgm:cxnLst>
    <dgm:cxn modelId="{F6233269-B3BD-47B2-88F1-387ADD5B8F80}" srcId="{1AEEC338-FE71-4365-A06F-D3888763D6EE}" destId="{3C0C8305-7560-4A73-8FC9-691BB4A90EF0}" srcOrd="0" destOrd="0" parTransId="{4F356B04-8E83-4A43-AC9D-1A5543DB560A}" sibTransId="{A9A4F4A8-AA85-4531-8D4F-F0BE452F48D8}"/>
    <dgm:cxn modelId="{9634F74A-29C1-4758-8D44-63BA8C12255B}" type="presOf" srcId="{3C0C8305-7560-4A73-8FC9-691BB4A90EF0}" destId="{7566551D-B82C-4CD5-8385-98885F0BE0F5}" srcOrd="0" destOrd="0" presId="urn:microsoft.com/office/officeart/2005/8/layout/vList2"/>
    <dgm:cxn modelId="{9C12DBF3-8079-4E6C-9478-C137FDAB3F01}" type="presOf" srcId="{1AEEC338-FE71-4365-A06F-D3888763D6EE}" destId="{74071EBC-1073-4E85-AA2A-E0D3AEBBBEA4}" srcOrd="0" destOrd="0" presId="urn:microsoft.com/office/officeart/2005/8/layout/vList2"/>
    <dgm:cxn modelId="{802694DF-470C-4B17-8B38-7DFA928841CC}" type="presParOf" srcId="{74071EBC-1073-4E85-AA2A-E0D3AEBBBEA4}" destId="{7566551D-B82C-4CD5-8385-98885F0BE0F5}" srcOrd="0" destOrd="0" presId="urn:microsoft.com/office/officeart/2005/8/layout/vList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1AEEC338-FE71-4365-A06F-D3888763D6EE}" type="doc">
      <dgm:prSet loTypeId="urn:microsoft.com/office/officeart/2005/8/layout/vList2" loCatId="list" qsTypeId="urn:microsoft.com/office/officeart/2005/8/quickstyle/3d1" qsCatId="3D" csTypeId="urn:microsoft.com/office/officeart/2005/8/colors/accent1_2" csCatId="accent1" phldr="1"/>
      <dgm:spPr/>
      <dgm:t>
        <a:bodyPr/>
        <a:lstStyle/>
        <a:p>
          <a:endParaRPr lang="tr-TR"/>
        </a:p>
      </dgm:t>
    </dgm:pt>
    <dgm:pt modelId="{3C0C8305-7560-4A73-8FC9-691BB4A90EF0}">
      <dgm:prSet custT="1"/>
      <dgm:spPr/>
      <dgm:t>
        <a:bodyPr/>
        <a:lstStyle/>
        <a:p>
          <a:pPr algn="just" rtl="0"/>
          <a:r>
            <a:rPr lang="tr-TR" sz="1400" dirty="0">
              <a:solidFill>
                <a:schemeClr val="tx1">
                  <a:lumMod val="85000"/>
                  <a:lumOff val="15000"/>
                </a:schemeClr>
              </a:solidFill>
            </a:rPr>
            <a:t>	İlçe Özel İdare Müdürlüğünde; 1 Müdür, 1 hizmetli, 1 iş makina operatörü, 3 şoför ve 4 işçi görev yapmaktadır.</a:t>
          </a:r>
        </a:p>
      </dgm:t>
    </dgm:pt>
    <dgm:pt modelId="{4F356B04-8E83-4A43-AC9D-1A5543DB560A}" type="parTrans" cxnId="{F6233269-B3BD-47B2-88F1-387ADD5B8F80}">
      <dgm:prSet/>
      <dgm:spPr/>
      <dgm:t>
        <a:bodyPr/>
        <a:lstStyle/>
        <a:p>
          <a:endParaRPr lang="tr-TR"/>
        </a:p>
      </dgm:t>
    </dgm:pt>
    <dgm:pt modelId="{A9A4F4A8-AA85-4531-8D4F-F0BE452F48D8}" type="sibTrans" cxnId="{F6233269-B3BD-47B2-88F1-387ADD5B8F80}">
      <dgm:prSet/>
      <dgm:spPr/>
      <dgm:t>
        <a:bodyPr/>
        <a:lstStyle/>
        <a:p>
          <a:endParaRPr lang="tr-TR"/>
        </a:p>
      </dgm:t>
    </dgm:pt>
    <dgm:pt modelId="{74071EBC-1073-4E85-AA2A-E0D3AEBBBEA4}" type="pres">
      <dgm:prSet presAssocID="{1AEEC338-FE71-4365-A06F-D3888763D6EE}" presName="linear" presStyleCnt="0">
        <dgm:presLayoutVars>
          <dgm:animLvl val="lvl"/>
          <dgm:resizeHandles val="exact"/>
        </dgm:presLayoutVars>
      </dgm:prSet>
      <dgm:spPr/>
    </dgm:pt>
    <dgm:pt modelId="{7566551D-B82C-4CD5-8385-98885F0BE0F5}" type="pres">
      <dgm:prSet presAssocID="{3C0C8305-7560-4A73-8FC9-691BB4A90EF0}" presName="parentText" presStyleLbl="node1" presStyleIdx="0" presStyleCnt="1" custLinFactNeighborY="-1655">
        <dgm:presLayoutVars>
          <dgm:chMax val="0"/>
          <dgm:bulletEnabled val="1"/>
        </dgm:presLayoutVars>
      </dgm:prSet>
      <dgm:spPr/>
    </dgm:pt>
  </dgm:ptLst>
  <dgm:cxnLst>
    <dgm:cxn modelId="{F6233269-B3BD-47B2-88F1-387ADD5B8F80}" srcId="{1AEEC338-FE71-4365-A06F-D3888763D6EE}" destId="{3C0C8305-7560-4A73-8FC9-691BB4A90EF0}" srcOrd="0" destOrd="0" parTransId="{4F356B04-8E83-4A43-AC9D-1A5543DB560A}" sibTransId="{A9A4F4A8-AA85-4531-8D4F-F0BE452F48D8}"/>
    <dgm:cxn modelId="{9634F74A-29C1-4758-8D44-63BA8C12255B}" type="presOf" srcId="{3C0C8305-7560-4A73-8FC9-691BB4A90EF0}" destId="{7566551D-B82C-4CD5-8385-98885F0BE0F5}" srcOrd="0" destOrd="0" presId="urn:microsoft.com/office/officeart/2005/8/layout/vList2"/>
    <dgm:cxn modelId="{9C12DBF3-8079-4E6C-9478-C137FDAB3F01}" type="presOf" srcId="{1AEEC338-FE71-4365-A06F-D3888763D6EE}" destId="{74071EBC-1073-4E85-AA2A-E0D3AEBBBEA4}" srcOrd="0" destOrd="0" presId="urn:microsoft.com/office/officeart/2005/8/layout/vList2"/>
    <dgm:cxn modelId="{802694DF-470C-4B17-8B38-7DFA928841CC}" type="presParOf" srcId="{74071EBC-1073-4E85-AA2A-E0D3AEBBBEA4}" destId="{7566551D-B82C-4CD5-8385-98885F0BE0F5}" srcOrd="0" destOrd="0" presId="urn:microsoft.com/office/officeart/2005/8/layout/vList2"/>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DE0F7BE2-E795-4916-AABA-44B6EFD8D342}" type="doc">
      <dgm:prSet loTypeId="urn:microsoft.com/office/officeart/2005/8/layout/hList1" loCatId="list" qsTypeId="urn:microsoft.com/office/officeart/2005/8/quickstyle/3d2#5" qsCatId="3D" csTypeId="urn:microsoft.com/office/officeart/2005/8/colors/accent1_2" csCatId="accent1" phldr="1"/>
      <dgm:spPr/>
      <dgm:t>
        <a:bodyPr/>
        <a:lstStyle/>
        <a:p>
          <a:endParaRPr lang="tr-TR"/>
        </a:p>
      </dgm:t>
    </dgm:pt>
    <dgm:pt modelId="{8B3E9C1F-1179-491F-AA04-9579B1B153F2}">
      <dgm:prSet phldrT="[Metin]" custT="1"/>
      <dgm:spPr/>
      <dgm:t>
        <a:bodyPr/>
        <a:lstStyle/>
        <a:p>
          <a:r>
            <a:rPr lang="tr-TR" sz="1600" b="0" dirty="0">
              <a:solidFill>
                <a:srgbClr val="FF0000"/>
              </a:solidFill>
              <a:latin typeface="Franklin Gothic Book (Gövde)"/>
              <a:cs typeface="Adobe Devanagari" panose="02040503050201020203" pitchFamily="18" charset="0"/>
            </a:rPr>
            <a:t>ARAÇ</a:t>
          </a:r>
          <a:endParaRPr lang="tr-TR" sz="1600" dirty="0">
            <a:solidFill>
              <a:srgbClr val="FF0000"/>
            </a:solidFill>
            <a:latin typeface="Franklin Gothic Book (Gövde)"/>
            <a:cs typeface="Adobe Devanagari" panose="02040503050201020203" pitchFamily="18" charset="0"/>
          </a:endParaRPr>
        </a:p>
      </dgm:t>
    </dgm:pt>
    <dgm:pt modelId="{AA309441-6BE9-4797-9A9C-B24E29E9DB2A}" type="parTrans" cxnId="{00BFC585-6558-468A-B171-73B50D7958DC}">
      <dgm:prSet/>
      <dgm:spPr/>
      <dgm:t>
        <a:bodyPr/>
        <a:lstStyle/>
        <a:p>
          <a:endParaRPr lang="tr-TR"/>
        </a:p>
      </dgm:t>
    </dgm:pt>
    <dgm:pt modelId="{B2E2A676-0D59-4D16-8711-8E9514770768}" type="sibTrans" cxnId="{00BFC585-6558-468A-B171-73B50D7958DC}">
      <dgm:prSet/>
      <dgm:spPr/>
      <dgm:t>
        <a:bodyPr/>
        <a:lstStyle/>
        <a:p>
          <a:endParaRPr lang="tr-TR"/>
        </a:p>
      </dgm:t>
    </dgm:pt>
    <dgm:pt modelId="{E9F7E80F-1E66-46C8-BCC1-D73FECA8FDC1}">
      <dgm:prSet phldrT="[Metin]" custT="1"/>
      <dgm:spPr/>
      <dgm:t>
        <a:bodyPr/>
        <a:lstStyle/>
        <a:p>
          <a:r>
            <a:rPr lang="tr-TR" sz="1600" dirty="0">
              <a:solidFill>
                <a:srgbClr val="FF0000"/>
              </a:solidFill>
              <a:latin typeface="Franklin Gothic Book (Gövde)"/>
              <a:cs typeface="Adobe Devanagari" panose="02040503050201020203" pitchFamily="18" charset="0"/>
            </a:rPr>
            <a:t>BİNALARI</a:t>
          </a:r>
        </a:p>
      </dgm:t>
    </dgm:pt>
    <dgm:pt modelId="{0936084F-688C-43F7-BF9A-2A37DE0B98CA}" type="parTrans" cxnId="{92068F4A-D5FF-4A09-ABC7-126E7E4E1F25}">
      <dgm:prSet/>
      <dgm:spPr/>
      <dgm:t>
        <a:bodyPr/>
        <a:lstStyle/>
        <a:p>
          <a:endParaRPr lang="tr-TR"/>
        </a:p>
      </dgm:t>
    </dgm:pt>
    <dgm:pt modelId="{4309D481-7316-4042-80F7-3E3E97025B7B}" type="sibTrans" cxnId="{92068F4A-D5FF-4A09-ABC7-126E7E4E1F25}">
      <dgm:prSet/>
      <dgm:spPr/>
      <dgm:t>
        <a:bodyPr/>
        <a:lstStyle/>
        <a:p>
          <a:endParaRPr lang="tr-TR"/>
        </a:p>
      </dgm:t>
    </dgm:pt>
    <dgm:pt modelId="{4ACF4FB8-DF22-403B-A68D-52A45E4985DC}">
      <dgm:prSet phldrT="[Metin]" custT="1"/>
      <dgm:spPr/>
      <dgm:t>
        <a:bodyPr/>
        <a:lstStyle/>
        <a:p>
          <a:pPr>
            <a:lnSpc>
              <a:spcPct val="100000"/>
            </a:lnSpc>
          </a:pPr>
          <a:r>
            <a:rPr lang="tr-TR" sz="1400" dirty="0">
              <a:solidFill>
                <a:schemeClr val="tx1">
                  <a:lumMod val="75000"/>
                  <a:lumOff val="25000"/>
                </a:schemeClr>
              </a:solidFill>
              <a:latin typeface="Franklin Gothic Book (Gövde)"/>
              <a:cs typeface="Adobe Devanagari" panose="02040503050201020203" pitchFamily="18" charset="0"/>
            </a:rPr>
            <a:t>Kaymakamlık Lojmanı</a:t>
          </a:r>
        </a:p>
      </dgm:t>
    </dgm:pt>
    <dgm:pt modelId="{86ED4B1D-AC74-45EF-8A0D-B98141282489}" type="parTrans" cxnId="{49D093A3-D381-4982-97D2-5F46D1E7D39F}">
      <dgm:prSet/>
      <dgm:spPr/>
      <dgm:t>
        <a:bodyPr/>
        <a:lstStyle/>
        <a:p>
          <a:endParaRPr lang="tr-TR"/>
        </a:p>
      </dgm:t>
    </dgm:pt>
    <dgm:pt modelId="{4D65535B-0C50-45EF-8CEF-C045B447FA8A}" type="sibTrans" cxnId="{49D093A3-D381-4982-97D2-5F46D1E7D39F}">
      <dgm:prSet/>
      <dgm:spPr/>
      <dgm:t>
        <a:bodyPr/>
        <a:lstStyle/>
        <a:p>
          <a:endParaRPr lang="tr-TR"/>
        </a:p>
      </dgm:t>
    </dgm:pt>
    <dgm:pt modelId="{B6BBBDAD-756C-4260-BF14-C47B83491B59}">
      <dgm:prSet custT="1"/>
      <dgm:spPr/>
      <dgm:t>
        <a:bodyPr/>
        <a:lstStyle/>
        <a:p>
          <a:r>
            <a:rPr lang="tr-TR" sz="1400" dirty="0">
              <a:solidFill>
                <a:schemeClr val="tx1">
                  <a:lumMod val="75000"/>
                  <a:lumOff val="25000"/>
                </a:schemeClr>
              </a:solidFill>
              <a:latin typeface="Franklin Gothic Book" panose="020B0503020102020204" pitchFamily="34" charset="0"/>
            </a:rPr>
            <a:t>2011 Model İş Makinesi (Kazıcı Yükleyici)</a:t>
          </a:r>
        </a:p>
      </dgm:t>
    </dgm:pt>
    <dgm:pt modelId="{A7E40A90-BA6B-4170-A47F-A70D5FF1F605}" type="parTrans" cxnId="{FE9B58E5-EF90-48F9-B8AC-47EFF6D49124}">
      <dgm:prSet/>
      <dgm:spPr/>
      <dgm:t>
        <a:bodyPr/>
        <a:lstStyle/>
        <a:p>
          <a:endParaRPr lang="tr-TR"/>
        </a:p>
      </dgm:t>
    </dgm:pt>
    <dgm:pt modelId="{2FC46D21-8CA4-4E34-80C3-7D3E7E19AB1C}" type="sibTrans" cxnId="{FE9B58E5-EF90-48F9-B8AC-47EFF6D49124}">
      <dgm:prSet/>
      <dgm:spPr/>
      <dgm:t>
        <a:bodyPr/>
        <a:lstStyle/>
        <a:p>
          <a:endParaRPr lang="tr-TR"/>
        </a:p>
      </dgm:t>
    </dgm:pt>
    <dgm:pt modelId="{A9A5B1AD-DD71-4350-A26E-BEABEF5D42EC}">
      <dgm:prSet custT="1"/>
      <dgm:spPr/>
      <dgm:t>
        <a:bodyPr/>
        <a:lstStyle/>
        <a:p>
          <a:r>
            <a:rPr lang="tr-TR" sz="1400" dirty="0">
              <a:solidFill>
                <a:schemeClr val="tx1">
                  <a:lumMod val="75000"/>
                  <a:lumOff val="25000"/>
                </a:schemeClr>
              </a:solidFill>
              <a:latin typeface="Franklin Gothic Book" panose="020B0503020102020204" pitchFamily="34" charset="0"/>
            </a:rPr>
            <a:t>2001 Model Damperli Kamyonu</a:t>
          </a:r>
        </a:p>
      </dgm:t>
    </dgm:pt>
    <dgm:pt modelId="{3C7105C2-1760-494A-BB6C-30C82DF41752}" type="parTrans" cxnId="{EB6BE0FD-AC6D-4EF9-B760-9E55F9EAD1AE}">
      <dgm:prSet/>
      <dgm:spPr/>
      <dgm:t>
        <a:bodyPr/>
        <a:lstStyle/>
        <a:p>
          <a:endParaRPr lang="tr-TR"/>
        </a:p>
      </dgm:t>
    </dgm:pt>
    <dgm:pt modelId="{CE75A86A-CA80-49F9-87E7-930AC28FFA12}" type="sibTrans" cxnId="{EB6BE0FD-AC6D-4EF9-B760-9E55F9EAD1AE}">
      <dgm:prSet/>
      <dgm:spPr/>
      <dgm:t>
        <a:bodyPr/>
        <a:lstStyle/>
        <a:p>
          <a:endParaRPr lang="tr-TR"/>
        </a:p>
      </dgm:t>
    </dgm:pt>
    <dgm:pt modelId="{DC974461-D256-4C2A-8A72-BCD0EECEF619}">
      <dgm:prSet phldrT="[Metin]" custT="1"/>
      <dgm:spPr/>
      <dgm:t>
        <a:bodyPr/>
        <a:lstStyle/>
        <a:p>
          <a:pPr>
            <a:lnSpc>
              <a:spcPct val="100000"/>
            </a:lnSpc>
          </a:pPr>
          <a:endParaRPr lang="tr-TR" sz="1400" dirty="0">
            <a:solidFill>
              <a:schemeClr val="tx1">
                <a:lumMod val="75000"/>
                <a:lumOff val="25000"/>
              </a:schemeClr>
            </a:solidFill>
            <a:latin typeface="Franklin Gothic Book" panose="020B0503020102020204" pitchFamily="34" charset="0"/>
            <a:cs typeface="Adobe Devanagari" panose="02040503050201020203" pitchFamily="18" charset="0"/>
          </a:endParaRPr>
        </a:p>
      </dgm:t>
    </dgm:pt>
    <dgm:pt modelId="{0E4B1163-23F5-46A0-AAE7-C0962C76069B}" type="parTrans" cxnId="{1692D8D7-1E81-40B5-AEF3-D00A0DC33DAD}">
      <dgm:prSet/>
      <dgm:spPr/>
      <dgm:t>
        <a:bodyPr/>
        <a:lstStyle/>
        <a:p>
          <a:endParaRPr lang="tr-TR"/>
        </a:p>
      </dgm:t>
    </dgm:pt>
    <dgm:pt modelId="{88C7CA64-378F-4836-ABC7-EAEA7BE5B187}" type="sibTrans" cxnId="{1692D8D7-1E81-40B5-AEF3-D00A0DC33DAD}">
      <dgm:prSet/>
      <dgm:spPr/>
      <dgm:t>
        <a:bodyPr/>
        <a:lstStyle/>
        <a:p>
          <a:endParaRPr lang="tr-TR"/>
        </a:p>
      </dgm:t>
    </dgm:pt>
    <dgm:pt modelId="{2E976A59-1B45-473B-865C-055E57611A2E}">
      <dgm:prSet phldrT="[Metin]" custT="1"/>
      <dgm:spPr/>
      <dgm:t>
        <a:bodyPr/>
        <a:lstStyle/>
        <a:p>
          <a:pPr>
            <a:lnSpc>
              <a:spcPct val="100000"/>
            </a:lnSpc>
          </a:pPr>
          <a:endParaRPr lang="tr-TR" sz="1400" dirty="0">
            <a:solidFill>
              <a:schemeClr val="tx1">
                <a:lumMod val="75000"/>
                <a:lumOff val="25000"/>
              </a:schemeClr>
            </a:solidFill>
            <a:latin typeface="Franklin Gothic Book (Gövde)"/>
            <a:cs typeface="Adobe Devanagari" panose="02040503050201020203" pitchFamily="18" charset="0"/>
          </a:endParaRPr>
        </a:p>
      </dgm:t>
    </dgm:pt>
    <dgm:pt modelId="{C6B79762-5E39-4495-9843-84BA972CB2F5}" type="parTrans" cxnId="{466B4094-63E6-47C1-B822-923C663691DC}">
      <dgm:prSet/>
      <dgm:spPr/>
      <dgm:t>
        <a:bodyPr/>
        <a:lstStyle/>
        <a:p>
          <a:endParaRPr lang="tr-TR"/>
        </a:p>
      </dgm:t>
    </dgm:pt>
    <dgm:pt modelId="{26D6EA50-338E-48E6-972A-6135BF4E5010}" type="sibTrans" cxnId="{466B4094-63E6-47C1-B822-923C663691DC}">
      <dgm:prSet/>
      <dgm:spPr/>
      <dgm:t>
        <a:bodyPr/>
        <a:lstStyle/>
        <a:p>
          <a:endParaRPr lang="tr-TR"/>
        </a:p>
      </dgm:t>
    </dgm:pt>
    <dgm:pt modelId="{855A76ED-B965-40AE-A8EA-FC27D91A5138}">
      <dgm:prSet phldrT="[Metin]" custT="1"/>
      <dgm:spPr/>
      <dgm:t>
        <a:bodyPr/>
        <a:lstStyle/>
        <a:p>
          <a:pPr>
            <a:lnSpc>
              <a:spcPct val="100000"/>
            </a:lnSpc>
          </a:pPr>
          <a:endParaRPr lang="tr-TR" sz="1400" dirty="0">
            <a:solidFill>
              <a:schemeClr val="tx1">
                <a:lumMod val="75000"/>
                <a:lumOff val="25000"/>
              </a:schemeClr>
            </a:solidFill>
            <a:latin typeface="Franklin Gothic Book (Gövde)"/>
            <a:cs typeface="Adobe Devanagari" panose="02040503050201020203" pitchFamily="18" charset="0"/>
          </a:endParaRPr>
        </a:p>
      </dgm:t>
    </dgm:pt>
    <dgm:pt modelId="{6B3CB91E-A7FA-457D-973C-2B0CC22C3DBF}" type="parTrans" cxnId="{AA3B31B1-BB6D-4B1C-A751-FEB047F8548E}">
      <dgm:prSet/>
      <dgm:spPr/>
      <dgm:t>
        <a:bodyPr/>
        <a:lstStyle/>
        <a:p>
          <a:endParaRPr lang="tr-TR"/>
        </a:p>
      </dgm:t>
    </dgm:pt>
    <dgm:pt modelId="{1AA3A831-CCE8-4CB9-9283-225E243BBB19}" type="sibTrans" cxnId="{AA3B31B1-BB6D-4B1C-A751-FEB047F8548E}">
      <dgm:prSet/>
      <dgm:spPr/>
      <dgm:t>
        <a:bodyPr/>
        <a:lstStyle/>
        <a:p>
          <a:endParaRPr lang="tr-TR"/>
        </a:p>
      </dgm:t>
    </dgm:pt>
    <dgm:pt modelId="{18B13A68-D99D-4DBD-821D-BD0112BC2343}">
      <dgm:prSet phldrT="[Metin]" custT="1"/>
      <dgm:spPr/>
      <dgm:t>
        <a:bodyPr/>
        <a:lstStyle/>
        <a:p>
          <a:pPr>
            <a:lnSpc>
              <a:spcPct val="100000"/>
            </a:lnSpc>
          </a:pPr>
          <a:endParaRPr lang="tr-TR" sz="1400" dirty="0">
            <a:solidFill>
              <a:schemeClr val="tx1">
                <a:lumMod val="75000"/>
                <a:lumOff val="25000"/>
              </a:schemeClr>
            </a:solidFill>
            <a:latin typeface="Franklin Gothic Book (Gövde)"/>
            <a:cs typeface="Adobe Devanagari" panose="02040503050201020203" pitchFamily="18" charset="0"/>
          </a:endParaRPr>
        </a:p>
      </dgm:t>
    </dgm:pt>
    <dgm:pt modelId="{449AE45C-7FFB-4479-A2BF-77D4278AB95F}" type="parTrans" cxnId="{919DFDE8-2912-43FF-917E-B261BB892FBA}">
      <dgm:prSet/>
      <dgm:spPr/>
      <dgm:t>
        <a:bodyPr/>
        <a:lstStyle/>
        <a:p>
          <a:endParaRPr lang="tr-TR"/>
        </a:p>
      </dgm:t>
    </dgm:pt>
    <dgm:pt modelId="{64365DE5-63F6-4135-8D68-76C378541CD5}" type="sibTrans" cxnId="{919DFDE8-2912-43FF-917E-B261BB892FBA}">
      <dgm:prSet/>
      <dgm:spPr/>
      <dgm:t>
        <a:bodyPr/>
        <a:lstStyle/>
        <a:p>
          <a:endParaRPr lang="tr-TR"/>
        </a:p>
      </dgm:t>
    </dgm:pt>
    <dgm:pt modelId="{27384915-53F7-4F19-A462-091AAAD951A0}">
      <dgm:prSet custT="1"/>
      <dgm:spPr/>
      <dgm:t>
        <a:bodyPr/>
        <a:lstStyle/>
        <a:p>
          <a:r>
            <a:rPr lang="tr-TR" sz="1400" dirty="0">
              <a:solidFill>
                <a:schemeClr val="tx1">
                  <a:lumMod val="75000"/>
                  <a:lumOff val="25000"/>
                </a:schemeClr>
              </a:solidFill>
              <a:latin typeface="Franklin Gothic Book" panose="020B0503020102020204" pitchFamily="34" charset="0"/>
            </a:rPr>
            <a:t>2008 Model Binek Otomobil</a:t>
          </a:r>
        </a:p>
      </dgm:t>
    </dgm:pt>
    <dgm:pt modelId="{A9F5E5EB-FC2D-4405-ACAF-A7F91478407B}" type="parTrans" cxnId="{D03587D3-FB51-44AC-8FF5-1598C2381888}">
      <dgm:prSet/>
      <dgm:spPr/>
      <dgm:t>
        <a:bodyPr/>
        <a:lstStyle/>
        <a:p>
          <a:endParaRPr lang="tr-TR"/>
        </a:p>
      </dgm:t>
    </dgm:pt>
    <dgm:pt modelId="{0F766013-907F-4CC5-89B3-0048646B87DC}" type="sibTrans" cxnId="{D03587D3-FB51-44AC-8FF5-1598C2381888}">
      <dgm:prSet/>
      <dgm:spPr/>
      <dgm:t>
        <a:bodyPr/>
        <a:lstStyle/>
        <a:p>
          <a:endParaRPr lang="tr-TR"/>
        </a:p>
      </dgm:t>
    </dgm:pt>
    <dgm:pt modelId="{739CF819-D363-4E79-ADD7-E5F07476FC52}">
      <dgm:prSet custT="1"/>
      <dgm:spPr/>
      <dgm:t>
        <a:bodyPr/>
        <a:lstStyle/>
        <a:p>
          <a:r>
            <a:rPr lang="tr-TR" sz="1400" dirty="0">
              <a:solidFill>
                <a:schemeClr val="tx1">
                  <a:lumMod val="75000"/>
                  <a:lumOff val="25000"/>
                </a:schemeClr>
              </a:solidFill>
              <a:latin typeface="Franklin Gothic Book" panose="020B0503020102020204" pitchFamily="34" charset="0"/>
            </a:rPr>
            <a:t>2018 Model Çöp Kamyonu</a:t>
          </a:r>
        </a:p>
      </dgm:t>
    </dgm:pt>
    <dgm:pt modelId="{BAF229C3-5746-4CC4-9C5F-BED24049E687}" type="parTrans" cxnId="{02E51917-5A4F-4A17-930E-AD9FEE8A3634}">
      <dgm:prSet/>
      <dgm:spPr/>
      <dgm:t>
        <a:bodyPr/>
        <a:lstStyle/>
        <a:p>
          <a:endParaRPr lang="tr-TR"/>
        </a:p>
      </dgm:t>
    </dgm:pt>
    <dgm:pt modelId="{E2F57C58-C57A-4D7A-A742-2CC0AB69A00E}" type="sibTrans" cxnId="{02E51917-5A4F-4A17-930E-AD9FEE8A3634}">
      <dgm:prSet/>
      <dgm:spPr/>
      <dgm:t>
        <a:bodyPr/>
        <a:lstStyle/>
        <a:p>
          <a:endParaRPr lang="tr-TR"/>
        </a:p>
      </dgm:t>
    </dgm:pt>
    <dgm:pt modelId="{D8CAAAF3-F175-483B-B687-C3D49573A04B}">
      <dgm:prSet custT="1"/>
      <dgm:spPr/>
      <dgm:t>
        <a:bodyPr/>
        <a:lstStyle/>
        <a:p>
          <a:r>
            <a:rPr lang="tr-TR" sz="1400" dirty="0">
              <a:solidFill>
                <a:schemeClr val="tx1">
                  <a:lumMod val="75000"/>
                  <a:lumOff val="25000"/>
                </a:schemeClr>
              </a:solidFill>
              <a:latin typeface="Franklin Gothic Book" panose="020B0503020102020204" pitchFamily="34" charset="0"/>
            </a:rPr>
            <a:t>2011 Model Çöp Kamyonu</a:t>
          </a:r>
        </a:p>
      </dgm:t>
    </dgm:pt>
    <dgm:pt modelId="{3CAB8FE0-A668-463D-9B15-3C4EE8C63F80}" type="parTrans" cxnId="{C702F70F-4ED0-42EB-891C-541558092C97}">
      <dgm:prSet/>
      <dgm:spPr/>
      <dgm:t>
        <a:bodyPr/>
        <a:lstStyle/>
        <a:p>
          <a:endParaRPr lang="tr-TR"/>
        </a:p>
      </dgm:t>
    </dgm:pt>
    <dgm:pt modelId="{BC015DEF-0F18-4B5D-B960-4DBEED5EA757}" type="sibTrans" cxnId="{C702F70F-4ED0-42EB-891C-541558092C97}">
      <dgm:prSet/>
      <dgm:spPr/>
      <dgm:t>
        <a:bodyPr/>
        <a:lstStyle/>
        <a:p>
          <a:endParaRPr lang="tr-TR"/>
        </a:p>
      </dgm:t>
    </dgm:pt>
    <dgm:pt modelId="{34012AF5-0418-4844-AF70-756D164C70D6}">
      <dgm:prSet custT="1"/>
      <dgm:spPr/>
      <dgm:t>
        <a:bodyPr/>
        <a:lstStyle/>
        <a:p>
          <a:r>
            <a:rPr lang="tr-TR" sz="1400" dirty="0">
              <a:solidFill>
                <a:schemeClr val="tx1">
                  <a:lumMod val="75000"/>
                  <a:lumOff val="25000"/>
                </a:schemeClr>
              </a:solidFill>
              <a:latin typeface="Franklin Gothic Book" panose="020B0503020102020204" pitchFamily="34" charset="0"/>
            </a:rPr>
            <a:t>2004 Model Damperli Kamyon</a:t>
          </a:r>
        </a:p>
      </dgm:t>
    </dgm:pt>
    <dgm:pt modelId="{C2954E6D-6593-4C61-90AD-5B9554D374ED}" type="parTrans" cxnId="{B4630076-C0B0-4897-B163-9F5FF6FBBE84}">
      <dgm:prSet/>
      <dgm:spPr/>
      <dgm:t>
        <a:bodyPr/>
        <a:lstStyle/>
        <a:p>
          <a:endParaRPr lang="tr-TR"/>
        </a:p>
      </dgm:t>
    </dgm:pt>
    <dgm:pt modelId="{31F40432-E863-4A62-BD82-DD990B60172E}" type="sibTrans" cxnId="{B4630076-C0B0-4897-B163-9F5FF6FBBE84}">
      <dgm:prSet/>
      <dgm:spPr/>
      <dgm:t>
        <a:bodyPr/>
        <a:lstStyle/>
        <a:p>
          <a:endParaRPr lang="tr-TR"/>
        </a:p>
      </dgm:t>
    </dgm:pt>
    <dgm:pt modelId="{42100EEE-F569-46E9-A08C-67DD3A01DF23}">
      <dgm:prSet custT="1"/>
      <dgm:spPr/>
      <dgm:t>
        <a:bodyPr/>
        <a:lstStyle/>
        <a:p>
          <a:endParaRPr lang="tr-TR" sz="1400" dirty="0">
            <a:solidFill>
              <a:schemeClr val="tx1">
                <a:lumMod val="75000"/>
                <a:lumOff val="25000"/>
              </a:schemeClr>
            </a:solidFill>
            <a:latin typeface="Franklin Gothic Book" panose="020B0503020102020204" pitchFamily="34" charset="0"/>
          </a:endParaRPr>
        </a:p>
      </dgm:t>
    </dgm:pt>
    <dgm:pt modelId="{E47AFA3F-5E70-432B-8632-F04BF8B3FF23}" type="parTrans" cxnId="{299C9633-0B4A-41C5-A5EE-6680E20B59BE}">
      <dgm:prSet/>
      <dgm:spPr/>
      <dgm:t>
        <a:bodyPr/>
        <a:lstStyle/>
        <a:p>
          <a:endParaRPr lang="tr-TR"/>
        </a:p>
      </dgm:t>
    </dgm:pt>
    <dgm:pt modelId="{517CDB65-8FE4-4524-A712-378FE9D1F33C}" type="sibTrans" cxnId="{299C9633-0B4A-41C5-A5EE-6680E20B59BE}">
      <dgm:prSet/>
      <dgm:spPr/>
      <dgm:t>
        <a:bodyPr/>
        <a:lstStyle/>
        <a:p>
          <a:endParaRPr lang="tr-TR"/>
        </a:p>
      </dgm:t>
    </dgm:pt>
    <dgm:pt modelId="{A8F58DC7-887D-478E-902B-FDD9A58DC557}">
      <dgm:prSet custT="1"/>
      <dgm:spPr/>
      <dgm:t>
        <a:bodyPr/>
        <a:lstStyle/>
        <a:p>
          <a:endParaRPr lang="tr-TR" sz="1400" dirty="0">
            <a:solidFill>
              <a:schemeClr val="tx1">
                <a:lumMod val="75000"/>
                <a:lumOff val="25000"/>
              </a:schemeClr>
            </a:solidFill>
            <a:latin typeface="Franklin Gothic Book" panose="020B0503020102020204" pitchFamily="34" charset="0"/>
          </a:endParaRPr>
        </a:p>
      </dgm:t>
    </dgm:pt>
    <dgm:pt modelId="{E0877741-9558-45A8-BA3B-2D631CC0EAA4}" type="parTrans" cxnId="{B2E2E929-3608-4E6B-8634-CF8A9C5B6C33}">
      <dgm:prSet/>
      <dgm:spPr/>
      <dgm:t>
        <a:bodyPr/>
        <a:lstStyle/>
        <a:p>
          <a:endParaRPr lang="tr-TR"/>
        </a:p>
      </dgm:t>
    </dgm:pt>
    <dgm:pt modelId="{BD95F795-C056-4F8F-8755-574F0A0DB65C}" type="sibTrans" cxnId="{B2E2E929-3608-4E6B-8634-CF8A9C5B6C33}">
      <dgm:prSet/>
      <dgm:spPr/>
      <dgm:t>
        <a:bodyPr/>
        <a:lstStyle/>
        <a:p>
          <a:endParaRPr lang="tr-TR"/>
        </a:p>
      </dgm:t>
    </dgm:pt>
    <dgm:pt modelId="{C6958B1F-DBD1-46B6-B2BA-963879208D71}" type="pres">
      <dgm:prSet presAssocID="{DE0F7BE2-E795-4916-AABA-44B6EFD8D342}" presName="Name0" presStyleCnt="0">
        <dgm:presLayoutVars>
          <dgm:dir/>
          <dgm:animLvl val="lvl"/>
          <dgm:resizeHandles val="exact"/>
        </dgm:presLayoutVars>
      </dgm:prSet>
      <dgm:spPr/>
    </dgm:pt>
    <dgm:pt modelId="{0E1BEF03-9ED3-4994-8175-9AB043AFFCF8}" type="pres">
      <dgm:prSet presAssocID="{8B3E9C1F-1179-491F-AA04-9579B1B153F2}" presName="composite" presStyleCnt="0"/>
      <dgm:spPr/>
    </dgm:pt>
    <dgm:pt modelId="{311A2E68-1BA9-4D69-B4FE-8E17C9812FBA}" type="pres">
      <dgm:prSet presAssocID="{8B3E9C1F-1179-491F-AA04-9579B1B153F2}" presName="parTx" presStyleLbl="alignNode1" presStyleIdx="0" presStyleCnt="2" custScaleX="102531" custScaleY="107143" custLinFactNeighborX="3429" custLinFactNeighborY="-568">
        <dgm:presLayoutVars>
          <dgm:chMax val="0"/>
          <dgm:chPref val="0"/>
          <dgm:bulletEnabled val="1"/>
        </dgm:presLayoutVars>
      </dgm:prSet>
      <dgm:spPr/>
    </dgm:pt>
    <dgm:pt modelId="{D2E3AA73-C1DC-4CCF-ACF9-4B37BC4B983D}" type="pres">
      <dgm:prSet presAssocID="{8B3E9C1F-1179-491F-AA04-9579B1B153F2}" presName="desTx" presStyleLbl="alignAccFollowNode1" presStyleIdx="0" presStyleCnt="2" custScaleX="101291" custScaleY="100000" custLinFactNeighborX="2901" custLinFactNeighborY="474">
        <dgm:presLayoutVars>
          <dgm:bulletEnabled val="1"/>
        </dgm:presLayoutVars>
      </dgm:prSet>
      <dgm:spPr/>
    </dgm:pt>
    <dgm:pt modelId="{642391B9-A871-42EF-9ED0-1B32E49608D2}" type="pres">
      <dgm:prSet presAssocID="{B2E2A676-0D59-4D16-8711-8E9514770768}" presName="space" presStyleCnt="0"/>
      <dgm:spPr/>
    </dgm:pt>
    <dgm:pt modelId="{BC8B72C6-600E-4EF1-9678-E8D9EECCA644}" type="pres">
      <dgm:prSet presAssocID="{E9F7E80F-1E66-46C8-BCC1-D73FECA8FDC1}" presName="composite" presStyleCnt="0"/>
      <dgm:spPr/>
    </dgm:pt>
    <dgm:pt modelId="{2440DE52-97FD-435A-A0B9-ACB32518FBCE}" type="pres">
      <dgm:prSet presAssocID="{E9F7E80F-1E66-46C8-BCC1-D73FECA8FDC1}" presName="parTx" presStyleLbl="alignNode1" presStyleIdx="1" presStyleCnt="2" custScaleX="102681" custLinFactNeighborX="-2497" custLinFactNeighborY="-1920">
        <dgm:presLayoutVars>
          <dgm:chMax val="0"/>
          <dgm:chPref val="0"/>
          <dgm:bulletEnabled val="1"/>
        </dgm:presLayoutVars>
      </dgm:prSet>
      <dgm:spPr/>
    </dgm:pt>
    <dgm:pt modelId="{0E0EE9FD-D8B7-490B-B8C3-00516D5F2280}" type="pres">
      <dgm:prSet presAssocID="{E9F7E80F-1E66-46C8-BCC1-D73FECA8FDC1}" presName="desTx" presStyleLbl="alignAccFollowNode1" presStyleIdx="1" presStyleCnt="2" custScaleX="102508" custLinFactNeighborX="-2680" custLinFactNeighborY="-303">
        <dgm:presLayoutVars>
          <dgm:bulletEnabled val="1"/>
        </dgm:presLayoutVars>
      </dgm:prSet>
      <dgm:spPr/>
    </dgm:pt>
  </dgm:ptLst>
  <dgm:cxnLst>
    <dgm:cxn modelId="{C702F70F-4ED0-42EB-891C-541558092C97}" srcId="{8B3E9C1F-1179-491F-AA04-9579B1B153F2}" destId="{D8CAAAF3-F175-483B-B687-C3D49573A04B}" srcOrd="6" destOrd="0" parTransId="{3CAB8FE0-A668-463D-9B15-3C4EE8C63F80}" sibTransId="{BC015DEF-0F18-4B5D-B960-4DBEED5EA757}"/>
    <dgm:cxn modelId="{02E51917-5A4F-4A17-930E-AD9FEE8A3634}" srcId="{8B3E9C1F-1179-491F-AA04-9579B1B153F2}" destId="{739CF819-D363-4E79-ADD7-E5F07476FC52}" srcOrd="5" destOrd="0" parTransId="{BAF229C3-5746-4CC4-9C5F-BED24049E687}" sibTransId="{E2F57C58-C57A-4D7A-A742-2CC0AB69A00E}"/>
    <dgm:cxn modelId="{B2E2E929-3608-4E6B-8634-CF8A9C5B6C33}" srcId="{8B3E9C1F-1179-491F-AA04-9579B1B153F2}" destId="{A8F58DC7-887D-478E-902B-FDD9A58DC557}" srcOrd="7" destOrd="0" parTransId="{E0877741-9558-45A8-BA3B-2D631CC0EAA4}" sibTransId="{BD95F795-C056-4F8F-8755-574F0A0DB65C}"/>
    <dgm:cxn modelId="{299C9633-0B4A-41C5-A5EE-6680E20B59BE}" srcId="{8B3E9C1F-1179-491F-AA04-9579B1B153F2}" destId="{42100EEE-F569-46E9-A08C-67DD3A01DF23}" srcOrd="8" destOrd="0" parTransId="{E47AFA3F-5E70-432B-8632-F04BF8B3FF23}" sibTransId="{517CDB65-8FE4-4524-A712-378FE9D1F33C}"/>
    <dgm:cxn modelId="{82CD2F3B-BAA4-4EA1-8AF1-C04230B43465}" type="presOf" srcId="{B6BBBDAD-756C-4260-BF14-C47B83491B59}" destId="{D2E3AA73-C1DC-4CCF-ACF9-4B37BC4B983D}" srcOrd="0" destOrd="2" presId="urn:microsoft.com/office/officeart/2005/8/layout/hList1"/>
    <dgm:cxn modelId="{3A6D5D5B-A8A3-4DDB-ADAF-ECE3AFD8A2C9}" type="presOf" srcId="{8B3E9C1F-1179-491F-AA04-9579B1B153F2}" destId="{311A2E68-1BA9-4D69-B4FE-8E17C9812FBA}" srcOrd="0" destOrd="0" presId="urn:microsoft.com/office/officeart/2005/8/layout/hList1"/>
    <dgm:cxn modelId="{B94D6E61-A066-4B67-B4F6-C886D72E9BC8}" type="presOf" srcId="{A8F58DC7-887D-478E-902B-FDD9A58DC557}" destId="{D2E3AA73-C1DC-4CCF-ACF9-4B37BC4B983D}" srcOrd="0" destOrd="7" presId="urn:microsoft.com/office/officeart/2005/8/layout/hList1"/>
    <dgm:cxn modelId="{9484DF43-59A6-4EFD-A538-03C6599DCAE2}" type="presOf" srcId="{E9F7E80F-1E66-46C8-BCC1-D73FECA8FDC1}" destId="{2440DE52-97FD-435A-A0B9-ACB32518FBCE}" srcOrd="0" destOrd="0" presId="urn:microsoft.com/office/officeart/2005/8/layout/hList1"/>
    <dgm:cxn modelId="{7F84F048-0974-4D50-9F64-EE466BE05D96}" type="presOf" srcId="{4ACF4FB8-DF22-403B-A68D-52A45E4985DC}" destId="{0E0EE9FD-D8B7-490B-B8C3-00516D5F2280}" srcOrd="0" destOrd="3" presId="urn:microsoft.com/office/officeart/2005/8/layout/hList1"/>
    <dgm:cxn modelId="{92068F4A-D5FF-4A09-ABC7-126E7E4E1F25}" srcId="{DE0F7BE2-E795-4916-AABA-44B6EFD8D342}" destId="{E9F7E80F-1E66-46C8-BCC1-D73FECA8FDC1}" srcOrd="1" destOrd="0" parTransId="{0936084F-688C-43F7-BF9A-2A37DE0B98CA}" sibTransId="{4309D481-7316-4042-80F7-3E3E97025B7B}"/>
    <dgm:cxn modelId="{5D1D1451-8503-4E31-8540-10869E13F9E3}" type="presOf" srcId="{DC974461-D256-4C2A-8A72-BCD0EECEF619}" destId="{D2E3AA73-C1DC-4CCF-ACF9-4B37BC4B983D}" srcOrd="0" destOrd="0" presId="urn:microsoft.com/office/officeart/2005/8/layout/hList1"/>
    <dgm:cxn modelId="{B4630076-C0B0-4897-B163-9F5FF6FBBE84}" srcId="{8B3E9C1F-1179-491F-AA04-9579B1B153F2}" destId="{34012AF5-0418-4844-AF70-756D164C70D6}" srcOrd="4" destOrd="0" parTransId="{C2954E6D-6593-4C61-90AD-5B9554D374ED}" sibTransId="{31F40432-E863-4A62-BD82-DD990B60172E}"/>
    <dgm:cxn modelId="{3C042476-44C0-4588-8069-0D159593CEA5}" type="presOf" srcId="{D8CAAAF3-F175-483B-B687-C3D49573A04B}" destId="{D2E3AA73-C1DC-4CCF-ACF9-4B37BC4B983D}" srcOrd="0" destOrd="6" presId="urn:microsoft.com/office/officeart/2005/8/layout/hList1"/>
    <dgm:cxn modelId="{00BFC585-6558-468A-B171-73B50D7958DC}" srcId="{DE0F7BE2-E795-4916-AABA-44B6EFD8D342}" destId="{8B3E9C1F-1179-491F-AA04-9579B1B153F2}" srcOrd="0" destOrd="0" parTransId="{AA309441-6BE9-4797-9A9C-B24E29E9DB2A}" sibTransId="{B2E2A676-0D59-4D16-8711-8E9514770768}"/>
    <dgm:cxn modelId="{49723794-513C-4956-80AE-396ECA159A8D}" type="presOf" srcId="{18B13A68-D99D-4DBD-821D-BD0112BC2343}" destId="{0E0EE9FD-D8B7-490B-B8C3-00516D5F2280}" srcOrd="0" destOrd="2" presId="urn:microsoft.com/office/officeart/2005/8/layout/hList1"/>
    <dgm:cxn modelId="{466B4094-63E6-47C1-B822-923C663691DC}" srcId="{E9F7E80F-1E66-46C8-BCC1-D73FECA8FDC1}" destId="{2E976A59-1B45-473B-865C-055E57611A2E}" srcOrd="0" destOrd="0" parTransId="{C6B79762-5E39-4495-9843-84BA972CB2F5}" sibTransId="{26D6EA50-338E-48E6-972A-6135BF4E5010}"/>
    <dgm:cxn modelId="{9D5BA0A1-D0D6-4FA6-BD73-C931F48F0F86}" type="presOf" srcId="{739CF819-D363-4E79-ADD7-E5F07476FC52}" destId="{D2E3AA73-C1DC-4CCF-ACF9-4B37BC4B983D}" srcOrd="0" destOrd="5" presId="urn:microsoft.com/office/officeart/2005/8/layout/hList1"/>
    <dgm:cxn modelId="{49D093A3-D381-4982-97D2-5F46D1E7D39F}" srcId="{E9F7E80F-1E66-46C8-BCC1-D73FECA8FDC1}" destId="{4ACF4FB8-DF22-403B-A68D-52A45E4985DC}" srcOrd="3" destOrd="0" parTransId="{86ED4B1D-AC74-45EF-8A0D-B98141282489}" sibTransId="{4D65535B-0C50-45EF-8CEF-C045B447FA8A}"/>
    <dgm:cxn modelId="{AC6C27A4-20DD-462D-B2A4-6920C6D9F650}" type="presOf" srcId="{34012AF5-0418-4844-AF70-756D164C70D6}" destId="{D2E3AA73-C1DC-4CCF-ACF9-4B37BC4B983D}" srcOrd="0" destOrd="4" presId="urn:microsoft.com/office/officeart/2005/8/layout/hList1"/>
    <dgm:cxn modelId="{AA3B31B1-BB6D-4B1C-A751-FEB047F8548E}" srcId="{E9F7E80F-1E66-46C8-BCC1-D73FECA8FDC1}" destId="{855A76ED-B965-40AE-A8EA-FC27D91A5138}" srcOrd="1" destOrd="0" parTransId="{6B3CB91E-A7FA-457D-973C-2B0CC22C3DBF}" sibTransId="{1AA3A831-CCE8-4CB9-9283-225E243BBB19}"/>
    <dgm:cxn modelId="{D03587D3-FB51-44AC-8FF5-1598C2381888}" srcId="{8B3E9C1F-1179-491F-AA04-9579B1B153F2}" destId="{27384915-53F7-4F19-A462-091AAAD951A0}" srcOrd="1" destOrd="0" parTransId="{A9F5E5EB-FC2D-4405-ACAF-A7F91478407B}" sibTransId="{0F766013-907F-4CC5-89B3-0048646B87DC}"/>
    <dgm:cxn modelId="{1692D8D7-1E81-40B5-AEF3-D00A0DC33DAD}" srcId="{8B3E9C1F-1179-491F-AA04-9579B1B153F2}" destId="{DC974461-D256-4C2A-8A72-BCD0EECEF619}" srcOrd="0" destOrd="0" parTransId="{0E4B1163-23F5-46A0-AAE7-C0962C76069B}" sibTransId="{88C7CA64-378F-4836-ABC7-EAEA7BE5B187}"/>
    <dgm:cxn modelId="{F09CCEDE-5C12-46AE-8A01-8697432072D4}" type="presOf" srcId="{27384915-53F7-4F19-A462-091AAAD951A0}" destId="{D2E3AA73-C1DC-4CCF-ACF9-4B37BC4B983D}" srcOrd="0" destOrd="1" presId="urn:microsoft.com/office/officeart/2005/8/layout/hList1"/>
    <dgm:cxn modelId="{53B3EBE3-2D64-4982-8A88-CE4CDEA34279}" type="presOf" srcId="{2E976A59-1B45-473B-865C-055E57611A2E}" destId="{0E0EE9FD-D8B7-490B-B8C3-00516D5F2280}" srcOrd="0" destOrd="0" presId="urn:microsoft.com/office/officeart/2005/8/layout/hList1"/>
    <dgm:cxn modelId="{FE9B58E5-EF90-48F9-B8AC-47EFF6D49124}" srcId="{8B3E9C1F-1179-491F-AA04-9579B1B153F2}" destId="{B6BBBDAD-756C-4260-BF14-C47B83491B59}" srcOrd="2" destOrd="0" parTransId="{A7E40A90-BA6B-4170-A47F-A70D5FF1F605}" sibTransId="{2FC46D21-8CA4-4E34-80C3-7D3E7E19AB1C}"/>
    <dgm:cxn modelId="{919DFDE8-2912-43FF-917E-B261BB892FBA}" srcId="{E9F7E80F-1E66-46C8-BCC1-D73FECA8FDC1}" destId="{18B13A68-D99D-4DBD-821D-BD0112BC2343}" srcOrd="2" destOrd="0" parTransId="{449AE45C-7FFB-4479-A2BF-77D4278AB95F}" sibTransId="{64365DE5-63F6-4135-8D68-76C378541CD5}"/>
    <dgm:cxn modelId="{4CC3A4F6-D360-4FC4-BAC7-91D1517EB360}" type="presOf" srcId="{42100EEE-F569-46E9-A08C-67DD3A01DF23}" destId="{D2E3AA73-C1DC-4CCF-ACF9-4B37BC4B983D}" srcOrd="0" destOrd="8" presId="urn:microsoft.com/office/officeart/2005/8/layout/hList1"/>
    <dgm:cxn modelId="{69EF43FA-FCF1-4D3D-AE37-538BCC306E92}" type="presOf" srcId="{A9A5B1AD-DD71-4350-A26E-BEABEF5D42EC}" destId="{D2E3AA73-C1DC-4CCF-ACF9-4B37BC4B983D}" srcOrd="0" destOrd="3" presId="urn:microsoft.com/office/officeart/2005/8/layout/hList1"/>
    <dgm:cxn modelId="{1FDE8BFB-5574-475A-8E33-9B678653586C}" type="presOf" srcId="{855A76ED-B965-40AE-A8EA-FC27D91A5138}" destId="{0E0EE9FD-D8B7-490B-B8C3-00516D5F2280}" srcOrd="0" destOrd="1" presId="urn:microsoft.com/office/officeart/2005/8/layout/hList1"/>
    <dgm:cxn modelId="{F1AAF9FB-DB33-49AA-BEAB-907E3EC547CA}" type="presOf" srcId="{DE0F7BE2-E795-4916-AABA-44B6EFD8D342}" destId="{C6958B1F-DBD1-46B6-B2BA-963879208D71}" srcOrd="0" destOrd="0" presId="urn:microsoft.com/office/officeart/2005/8/layout/hList1"/>
    <dgm:cxn modelId="{EB6BE0FD-AC6D-4EF9-B760-9E55F9EAD1AE}" srcId="{8B3E9C1F-1179-491F-AA04-9579B1B153F2}" destId="{A9A5B1AD-DD71-4350-A26E-BEABEF5D42EC}" srcOrd="3" destOrd="0" parTransId="{3C7105C2-1760-494A-BB6C-30C82DF41752}" sibTransId="{CE75A86A-CA80-49F9-87E7-930AC28FFA12}"/>
    <dgm:cxn modelId="{A1A5A097-FE1F-48B3-84E0-F3014D744AD4}" type="presParOf" srcId="{C6958B1F-DBD1-46B6-B2BA-963879208D71}" destId="{0E1BEF03-9ED3-4994-8175-9AB043AFFCF8}" srcOrd="0" destOrd="0" presId="urn:microsoft.com/office/officeart/2005/8/layout/hList1"/>
    <dgm:cxn modelId="{B50F8CAC-347D-4E43-BB37-DE946E5DC5C5}" type="presParOf" srcId="{0E1BEF03-9ED3-4994-8175-9AB043AFFCF8}" destId="{311A2E68-1BA9-4D69-B4FE-8E17C9812FBA}" srcOrd="0" destOrd="0" presId="urn:microsoft.com/office/officeart/2005/8/layout/hList1"/>
    <dgm:cxn modelId="{E408BEB2-4BB3-44CB-8692-30330CFCC339}" type="presParOf" srcId="{0E1BEF03-9ED3-4994-8175-9AB043AFFCF8}" destId="{D2E3AA73-C1DC-4CCF-ACF9-4B37BC4B983D}" srcOrd="1" destOrd="0" presId="urn:microsoft.com/office/officeart/2005/8/layout/hList1"/>
    <dgm:cxn modelId="{A79C916A-9F39-4AEA-9712-6C48FB772531}" type="presParOf" srcId="{C6958B1F-DBD1-46B6-B2BA-963879208D71}" destId="{642391B9-A871-42EF-9ED0-1B32E49608D2}" srcOrd="1" destOrd="0" presId="urn:microsoft.com/office/officeart/2005/8/layout/hList1"/>
    <dgm:cxn modelId="{2EB0BFE0-6963-475D-918D-1CF7C0E0F63D}" type="presParOf" srcId="{C6958B1F-DBD1-46B6-B2BA-963879208D71}" destId="{BC8B72C6-600E-4EF1-9678-E8D9EECCA644}" srcOrd="2" destOrd="0" presId="urn:microsoft.com/office/officeart/2005/8/layout/hList1"/>
    <dgm:cxn modelId="{4E2C9093-5CAE-4927-ABBB-EB961CA5CE59}" type="presParOf" srcId="{BC8B72C6-600E-4EF1-9678-E8D9EECCA644}" destId="{2440DE52-97FD-435A-A0B9-ACB32518FBCE}" srcOrd="0" destOrd="0" presId="urn:microsoft.com/office/officeart/2005/8/layout/hList1"/>
    <dgm:cxn modelId="{C67B3FBB-CE86-4FF6-8BA3-B2E72B2626DE}" type="presParOf" srcId="{BC8B72C6-600E-4EF1-9678-E8D9EECCA644}" destId="{0E0EE9FD-D8B7-490B-B8C3-00516D5F2280}" srcOrd="1" destOrd="0" presId="urn:microsoft.com/office/officeart/2005/8/layout/h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5684ADF3-5E18-4C3C-85AB-9EB5CB5A290C}" type="doc">
      <dgm:prSet loTypeId="urn:microsoft.com/office/officeart/2009/3/layout/IncreasingArrowsProcess" loCatId="process" qsTypeId="urn:microsoft.com/office/officeart/2005/8/quickstyle/3d2#4" qsCatId="3D" csTypeId="urn:microsoft.com/office/officeart/2005/8/colors/accent1_2" csCatId="accent1" phldr="1"/>
      <dgm:spPr/>
      <dgm:t>
        <a:bodyPr/>
        <a:lstStyle/>
        <a:p>
          <a:endParaRPr lang="tr-TR"/>
        </a:p>
      </dgm:t>
    </dgm:pt>
    <dgm:pt modelId="{03DFEED4-50EA-417C-BADA-6BE2A65A7125}">
      <dgm:prSet phldrT="[Metin]" custT="1"/>
      <dgm:spPr/>
      <dgm:t>
        <a:bodyPr/>
        <a:lstStyle/>
        <a:p>
          <a:pPr algn="ctr"/>
          <a:r>
            <a:rPr lang="tr-TR" sz="1400" b="0" dirty="0">
              <a:latin typeface="Times New Roman" panose="02020603050405020304" pitchFamily="18" charset="0"/>
              <a:ea typeface="Times New Roman" panose="02020603050405020304" pitchFamily="18" charset="0"/>
            </a:rPr>
            <a:t>SİNANPAŞA KÖYLERİNE HİZMET GÖTÜRME BİRLİĞİ  KURULUŞU</a:t>
          </a:r>
          <a:endParaRPr lang="tr-TR" sz="1400" b="0" dirty="0"/>
        </a:p>
      </dgm:t>
    </dgm:pt>
    <dgm:pt modelId="{8A84A54B-6380-4E2F-9A89-D20454CCC647}" type="parTrans" cxnId="{4B5FB934-DF37-4EE1-BA14-D791B75C4296}">
      <dgm:prSet/>
      <dgm:spPr/>
      <dgm:t>
        <a:bodyPr/>
        <a:lstStyle/>
        <a:p>
          <a:endParaRPr lang="tr-TR"/>
        </a:p>
      </dgm:t>
    </dgm:pt>
    <dgm:pt modelId="{099452EE-8C44-48BC-92DD-1026BD17E68C}" type="sibTrans" cxnId="{4B5FB934-DF37-4EE1-BA14-D791B75C4296}">
      <dgm:prSet/>
      <dgm:spPr/>
      <dgm:t>
        <a:bodyPr/>
        <a:lstStyle/>
        <a:p>
          <a:endParaRPr lang="tr-TR"/>
        </a:p>
      </dgm:t>
    </dgm:pt>
    <dgm:pt modelId="{798F7D66-F29C-4BEF-9B34-64E32D10D83B}">
      <dgm:prSet phldrT="[Metin]" custT="1"/>
      <dgm:spPr/>
      <dgm:t>
        <a:bodyPr/>
        <a:lstStyle/>
        <a:p>
          <a:pPr algn="just">
            <a:lnSpc>
              <a:spcPct val="100000"/>
            </a:lnSpc>
          </a:pPr>
          <a:r>
            <a:rPr lang="tr-TR" sz="1200" dirty="0">
              <a:solidFill>
                <a:schemeClr val="tx1">
                  <a:lumMod val="75000"/>
                  <a:lumOff val="25000"/>
                </a:schemeClr>
              </a:solidFill>
              <a:latin typeface="Franklin Gothic Book (Gövde)"/>
              <a:cs typeface="Adobe Devanagari" panose="02040503050201020203" pitchFamily="18" charset="0"/>
            </a:rPr>
            <a:t>İlçemiz Merkez ve Köylerine Hizmet Götürme Birliği Bakanlar Kurulunun 89/14168 sayılı kararı ile uygun görülmüş, 5 Temmuz 1989 tarih ve 20216 sayılı Resmi Gazete de yayımlanarak yürürlüğe girmiştir.</a:t>
          </a:r>
        </a:p>
      </dgm:t>
    </dgm:pt>
    <dgm:pt modelId="{F494744A-3672-4480-A631-8B1C8915BD14}" type="parTrans" cxnId="{5B02B766-330A-43C0-B862-AEC8182AAB79}">
      <dgm:prSet/>
      <dgm:spPr/>
      <dgm:t>
        <a:bodyPr/>
        <a:lstStyle/>
        <a:p>
          <a:endParaRPr lang="tr-TR"/>
        </a:p>
      </dgm:t>
    </dgm:pt>
    <dgm:pt modelId="{98CD5EB3-B4FC-458E-92B7-E7046F76CCBD}" type="sibTrans" cxnId="{5B02B766-330A-43C0-B862-AEC8182AAB79}">
      <dgm:prSet/>
      <dgm:spPr/>
      <dgm:t>
        <a:bodyPr/>
        <a:lstStyle/>
        <a:p>
          <a:endParaRPr lang="tr-TR"/>
        </a:p>
      </dgm:t>
    </dgm:pt>
    <dgm:pt modelId="{D7048E2C-9B3E-423C-BD1B-B1BC0B57FF3B}">
      <dgm:prSet phldrT="[Metin]"/>
      <dgm:spPr/>
      <dgm:t>
        <a:bodyPr/>
        <a:lstStyle/>
        <a:p>
          <a:pPr algn="ctr"/>
          <a:r>
            <a:rPr lang="tr-TR">
              <a:latin typeface="Adobe Devanagari" panose="02040503050201020203" pitchFamily="18" charset="0"/>
              <a:cs typeface="Adobe Devanagari" panose="02040503050201020203" pitchFamily="18" charset="0"/>
            </a:rPr>
            <a:t>BİRLİĞİN ADI, MERKEZİ, KURULUŞU VE HUKUKİ NİTELİĞİ</a:t>
          </a:r>
          <a:endParaRPr lang="tr-TR" dirty="0">
            <a:latin typeface="Adobe Devanagari" panose="02040503050201020203" pitchFamily="18" charset="0"/>
            <a:cs typeface="Adobe Devanagari" panose="02040503050201020203" pitchFamily="18" charset="0"/>
          </a:endParaRPr>
        </a:p>
      </dgm:t>
    </dgm:pt>
    <dgm:pt modelId="{51D02263-EBE0-4134-B748-FA2E4839FB8F}" type="parTrans" cxnId="{791B8E45-86CF-4BEA-A123-F2A781916F1B}">
      <dgm:prSet/>
      <dgm:spPr/>
      <dgm:t>
        <a:bodyPr/>
        <a:lstStyle/>
        <a:p>
          <a:endParaRPr lang="tr-TR"/>
        </a:p>
      </dgm:t>
    </dgm:pt>
    <dgm:pt modelId="{BF26A391-3ADC-4881-9D2D-7DDFE699EF68}" type="sibTrans" cxnId="{791B8E45-86CF-4BEA-A123-F2A781916F1B}">
      <dgm:prSet/>
      <dgm:spPr/>
      <dgm:t>
        <a:bodyPr/>
        <a:lstStyle/>
        <a:p>
          <a:endParaRPr lang="tr-TR"/>
        </a:p>
      </dgm:t>
    </dgm:pt>
    <dgm:pt modelId="{3315754F-5C5D-405B-A5B6-5D3EEB53418E}">
      <dgm:prSet phldrT="[Metin]" custT="1"/>
      <dgm:spPr/>
      <dgm:t>
        <a:bodyPr/>
        <a:lstStyle/>
        <a:p>
          <a:pPr algn="just">
            <a:lnSpc>
              <a:spcPct val="100000"/>
            </a:lnSpc>
          </a:pPr>
          <a:r>
            <a:rPr lang="tr-TR" sz="1200" dirty="0">
              <a:solidFill>
                <a:schemeClr val="tx1">
                  <a:lumMod val="75000"/>
                  <a:lumOff val="25000"/>
                </a:schemeClr>
              </a:solidFill>
              <a:latin typeface="Franklin Gothic Book (Gövde)"/>
              <a:cs typeface="Adobe Devanagari" panose="02040503050201020203" pitchFamily="18" charset="0"/>
            </a:rPr>
            <a:t>Birliğin adı Afyonkarahisar ili Sinanpaşa İlçesi Köylerine Hizmet Götürme Birliğidir. Birliğin Merkezi Sinanpaşa İlçesidir. İlçeye bağlı  </a:t>
          </a:r>
          <a:r>
            <a:rPr lang="tr-TR" sz="1200" dirty="0" err="1">
              <a:solidFill>
                <a:schemeClr val="tx1">
                  <a:lumMod val="75000"/>
                  <a:lumOff val="25000"/>
                </a:schemeClr>
              </a:solidFill>
              <a:latin typeface="Franklin Gothic Book (Gövde)"/>
              <a:cs typeface="Adobe Devanagari" panose="02040503050201020203" pitchFamily="18" charset="0"/>
            </a:rPr>
            <a:t>Akçaşar</a:t>
          </a:r>
          <a:r>
            <a:rPr lang="tr-TR" sz="1200" dirty="0">
              <a:solidFill>
                <a:schemeClr val="tx1">
                  <a:lumMod val="75000"/>
                  <a:lumOff val="25000"/>
                </a:schemeClr>
              </a:solidFill>
              <a:latin typeface="Franklin Gothic Book (Gövde)"/>
              <a:cs typeface="Adobe Devanagari" panose="02040503050201020203" pitchFamily="18" charset="0"/>
            </a:rPr>
            <a:t> Köyü, </a:t>
          </a:r>
          <a:r>
            <a:rPr lang="tr-TR" sz="1200" dirty="0" err="1">
              <a:solidFill>
                <a:schemeClr val="tx1">
                  <a:lumMod val="75000"/>
                  <a:lumOff val="25000"/>
                </a:schemeClr>
              </a:solidFill>
              <a:latin typeface="Franklin Gothic Book (Gövde)"/>
              <a:cs typeface="Adobe Devanagari" panose="02040503050201020203" pitchFamily="18" charset="0"/>
            </a:rPr>
            <a:t>Akdeğirmen</a:t>
          </a:r>
          <a:r>
            <a:rPr lang="tr-TR" sz="1200" dirty="0">
              <a:solidFill>
                <a:schemeClr val="tx1">
                  <a:lumMod val="75000"/>
                  <a:lumOff val="25000"/>
                </a:schemeClr>
              </a:solidFill>
              <a:latin typeface="Franklin Gothic Book (Gövde)"/>
              <a:cs typeface="Adobe Devanagari" panose="02040503050201020203" pitchFamily="18" charset="0"/>
            </a:rPr>
            <a:t> Köyü, Ayvalı Köyü, </a:t>
          </a:r>
          <a:r>
            <a:rPr lang="tr-TR" sz="1200" dirty="0" err="1">
              <a:solidFill>
                <a:schemeClr val="tx1">
                  <a:lumMod val="75000"/>
                  <a:lumOff val="25000"/>
                </a:schemeClr>
              </a:solidFill>
              <a:latin typeface="Franklin Gothic Book (Gövde)"/>
              <a:cs typeface="Adobe Devanagari" panose="02040503050201020203" pitchFamily="18" charset="0"/>
            </a:rPr>
            <a:t>Balmahmut</a:t>
          </a:r>
          <a:r>
            <a:rPr lang="tr-TR" sz="1200" dirty="0">
              <a:solidFill>
                <a:schemeClr val="tx1">
                  <a:lumMod val="75000"/>
                  <a:lumOff val="25000"/>
                </a:schemeClr>
              </a:solidFill>
              <a:latin typeface="Franklin Gothic Book (Gövde)"/>
              <a:cs typeface="Adobe Devanagari" panose="02040503050201020203" pitchFamily="18" charset="0"/>
            </a:rPr>
            <a:t> Köyü, </a:t>
          </a:r>
          <a:r>
            <a:rPr lang="tr-TR" sz="1200" dirty="0" err="1">
              <a:solidFill>
                <a:schemeClr val="tx1">
                  <a:lumMod val="75000"/>
                  <a:lumOff val="25000"/>
                </a:schemeClr>
              </a:solidFill>
              <a:latin typeface="Franklin Gothic Book (Gövde)"/>
              <a:cs typeface="Adobe Devanagari" panose="02040503050201020203" pitchFamily="18" charset="0"/>
            </a:rPr>
            <a:t>Başkimse</a:t>
          </a:r>
          <a:r>
            <a:rPr lang="tr-TR" sz="1200" dirty="0">
              <a:solidFill>
                <a:schemeClr val="tx1">
                  <a:lumMod val="75000"/>
                  <a:lumOff val="25000"/>
                </a:schemeClr>
              </a:solidFill>
              <a:latin typeface="Franklin Gothic Book (Gövde)"/>
              <a:cs typeface="Adobe Devanagari" panose="02040503050201020203" pitchFamily="18" charset="0"/>
            </a:rPr>
            <a:t> Köyü, Boyalı Köyü, Bulca Köyü, </a:t>
          </a:r>
          <a:r>
            <a:rPr lang="tr-TR" sz="1200" dirty="0" err="1">
              <a:solidFill>
                <a:schemeClr val="tx1">
                  <a:lumMod val="75000"/>
                  <a:lumOff val="25000"/>
                </a:schemeClr>
              </a:solidFill>
              <a:latin typeface="Franklin Gothic Book (Gövde)"/>
              <a:cs typeface="Adobe Devanagari" panose="02040503050201020203" pitchFamily="18" charset="0"/>
            </a:rPr>
            <a:t>Çatkuyu</a:t>
          </a:r>
          <a:r>
            <a:rPr lang="tr-TR" sz="1200" dirty="0">
              <a:solidFill>
                <a:schemeClr val="tx1">
                  <a:lumMod val="75000"/>
                  <a:lumOff val="25000"/>
                </a:schemeClr>
              </a:solidFill>
              <a:latin typeface="Franklin Gothic Book (Gövde)"/>
              <a:cs typeface="Adobe Devanagari" panose="02040503050201020203" pitchFamily="18" charset="0"/>
            </a:rPr>
            <a:t> Köyü, </a:t>
          </a:r>
          <a:r>
            <a:rPr lang="tr-TR" sz="1200" dirty="0" err="1">
              <a:solidFill>
                <a:schemeClr val="tx1">
                  <a:lumMod val="75000"/>
                  <a:lumOff val="25000"/>
                </a:schemeClr>
              </a:solidFill>
              <a:latin typeface="Franklin Gothic Book (Gövde)"/>
              <a:cs typeface="Adobe Devanagari" panose="02040503050201020203" pitchFamily="18" charset="0"/>
            </a:rPr>
            <a:t>Çayhisar</a:t>
          </a:r>
          <a:r>
            <a:rPr lang="tr-TR" sz="1200" dirty="0">
              <a:solidFill>
                <a:schemeClr val="tx1">
                  <a:lumMod val="75000"/>
                  <a:lumOff val="25000"/>
                </a:schemeClr>
              </a:solidFill>
              <a:latin typeface="Franklin Gothic Book (Gövde)"/>
              <a:cs typeface="Adobe Devanagari" panose="02040503050201020203" pitchFamily="18" charset="0"/>
            </a:rPr>
            <a:t> Köyü, </a:t>
          </a:r>
          <a:r>
            <a:rPr lang="tr-TR" sz="1200" dirty="0" err="1">
              <a:solidFill>
                <a:schemeClr val="tx1">
                  <a:lumMod val="75000"/>
                  <a:lumOff val="25000"/>
                </a:schemeClr>
              </a:solidFill>
              <a:latin typeface="Franklin Gothic Book (Gövde)"/>
              <a:cs typeface="Adobe Devanagari" panose="02040503050201020203" pitchFamily="18" charset="0"/>
            </a:rPr>
            <a:t>Çobanözü</a:t>
          </a:r>
          <a:r>
            <a:rPr lang="tr-TR" sz="1200" dirty="0">
              <a:solidFill>
                <a:schemeClr val="tx1">
                  <a:lumMod val="75000"/>
                  <a:lumOff val="25000"/>
                </a:schemeClr>
              </a:solidFill>
              <a:latin typeface="Franklin Gothic Book (Gövde)"/>
              <a:cs typeface="Adobe Devanagari" panose="02040503050201020203" pitchFamily="18" charset="0"/>
            </a:rPr>
            <a:t> Köyü, </a:t>
          </a:r>
          <a:r>
            <a:rPr lang="tr-TR" sz="1200" dirty="0" err="1">
              <a:solidFill>
                <a:schemeClr val="tx1">
                  <a:lumMod val="75000"/>
                  <a:lumOff val="25000"/>
                </a:schemeClr>
              </a:solidFill>
              <a:latin typeface="Franklin Gothic Book (Gövde)"/>
              <a:cs typeface="Adobe Devanagari" panose="02040503050201020203" pitchFamily="18" charset="0"/>
            </a:rPr>
            <a:t>Elvanpaaşa</a:t>
          </a:r>
          <a:r>
            <a:rPr lang="tr-TR" sz="1200" dirty="0">
              <a:solidFill>
                <a:schemeClr val="tx1">
                  <a:lumMod val="75000"/>
                  <a:lumOff val="25000"/>
                </a:schemeClr>
              </a:solidFill>
              <a:latin typeface="Franklin Gothic Book (Gövde)"/>
              <a:cs typeface="Adobe Devanagari" panose="02040503050201020203" pitchFamily="18" charset="0"/>
            </a:rPr>
            <a:t> Köyü, </a:t>
          </a:r>
          <a:r>
            <a:rPr lang="tr-TR" sz="1200" dirty="0" err="1">
              <a:solidFill>
                <a:schemeClr val="tx1">
                  <a:lumMod val="75000"/>
                  <a:lumOff val="25000"/>
                </a:schemeClr>
              </a:solidFill>
              <a:latin typeface="Franklin Gothic Book (Gövde)"/>
              <a:cs typeface="Adobe Devanagari" panose="02040503050201020203" pitchFamily="18" charset="0"/>
            </a:rPr>
            <a:t>Eyice</a:t>
          </a:r>
          <a:r>
            <a:rPr lang="tr-TR" sz="1200" dirty="0">
              <a:solidFill>
                <a:schemeClr val="tx1">
                  <a:lumMod val="75000"/>
                  <a:lumOff val="25000"/>
                </a:schemeClr>
              </a:solidFill>
              <a:latin typeface="Franklin Gothic Book (Gövde)"/>
              <a:cs typeface="Adobe Devanagari" panose="02040503050201020203" pitchFamily="18" charset="0"/>
            </a:rPr>
            <a:t> Köyü, Garipçe Köyü, Gezler Köyü, İğdeli Köyü, </a:t>
          </a:r>
          <a:r>
            <a:rPr lang="tr-TR" sz="1200" dirty="0" err="1">
              <a:solidFill>
                <a:schemeClr val="tx1">
                  <a:lumMod val="75000"/>
                  <a:lumOff val="25000"/>
                </a:schemeClr>
              </a:solidFill>
              <a:latin typeface="Franklin Gothic Book (Gövde)"/>
              <a:cs typeface="Adobe Devanagari" panose="02040503050201020203" pitchFamily="18" charset="0"/>
            </a:rPr>
            <a:t>Kayadibi</a:t>
          </a:r>
          <a:r>
            <a:rPr lang="tr-TR" sz="1200" dirty="0">
              <a:solidFill>
                <a:schemeClr val="tx1">
                  <a:lumMod val="75000"/>
                  <a:lumOff val="25000"/>
                </a:schemeClr>
              </a:solidFill>
              <a:latin typeface="Franklin Gothic Book (Gövde)"/>
              <a:cs typeface="Adobe Devanagari" panose="02040503050201020203" pitchFamily="18" charset="0"/>
            </a:rPr>
            <a:t> Köyü, </a:t>
          </a:r>
          <a:r>
            <a:rPr lang="tr-TR" sz="1200" dirty="0" err="1">
              <a:solidFill>
                <a:schemeClr val="tx1">
                  <a:lumMod val="75000"/>
                  <a:lumOff val="25000"/>
                </a:schemeClr>
              </a:solidFill>
              <a:latin typeface="Franklin Gothic Book (Gövde)"/>
              <a:cs typeface="Adobe Devanagari" panose="02040503050201020203" pitchFamily="18" charset="0"/>
            </a:rPr>
            <a:t>Karacaören</a:t>
          </a:r>
          <a:r>
            <a:rPr lang="tr-TR" sz="1200" dirty="0">
              <a:solidFill>
                <a:schemeClr val="tx1">
                  <a:lumMod val="75000"/>
                  <a:lumOff val="25000"/>
                </a:schemeClr>
              </a:solidFill>
              <a:latin typeface="Franklin Gothic Book (Gövde)"/>
              <a:cs typeface="Adobe Devanagari" panose="02040503050201020203" pitchFamily="18" charset="0"/>
            </a:rPr>
            <a:t> Köyü, Kınık Köyü, Nuh Köyü, Saraycık Köyü, </a:t>
          </a:r>
          <a:r>
            <a:rPr lang="tr-TR" sz="1200" dirty="0" err="1">
              <a:solidFill>
                <a:schemeClr val="tx1">
                  <a:lumMod val="75000"/>
                  <a:lumOff val="25000"/>
                </a:schemeClr>
              </a:solidFill>
              <a:latin typeface="Franklin Gothic Book (Gövde)"/>
              <a:cs typeface="Adobe Devanagari" panose="02040503050201020203" pitchFamily="18" charset="0"/>
            </a:rPr>
            <a:t>Tazlar</a:t>
          </a:r>
          <a:r>
            <a:rPr lang="tr-TR" sz="1200" dirty="0">
              <a:solidFill>
                <a:schemeClr val="tx1">
                  <a:lumMod val="75000"/>
                  <a:lumOff val="25000"/>
                </a:schemeClr>
              </a:solidFill>
              <a:latin typeface="Franklin Gothic Book (Gövde)"/>
              <a:cs typeface="Adobe Devanagari" panose="02040503050201020203" pitchFamily="18" charset="0"/>
            </a:rPr>
            <a:t> Köyü, Tokuşlar Köyü </a:t>
          </a:r>
          <a:r>
            <a:rPr lang="tr-TR" sz="1200" dirty="0" err="1">
              <a:solidFill>
                <a:schemeClr val="tx1">
                  <a:lumMod val="75000"/>
                  <a:lumOff val="25000"/>
                </a:schemeClr>
              </a:solidFill>
              <a:latin typeface="Franklin Gothic Book (Gövde)"/>
              <a:cs typeface="Adobe Devanagari" panose="02040503050201020203" pitchFamily="18" charset="0"/>
            </a:rPr>
            <a:t>Yıldırımkemal</a:t>
          </a:r>
          <a:r>
            <a:rPr lang="tr-TR" sz="1200" dirty="0">
              <a:solidFill>
                <a:schemeClr val="tx1">
                  <a:lumMod val="75000"/>
                  <a:lumOff val="25000"/>
                </a:schemeClr>
              </a:solidFill>
              <a:latin typeface="Franklin Gothic Book (Gövde)"/>
              <a:cs typeface="Adobe Devanagari" panose="02040503050201020203" pitchFamily="18" charset="0"/>
            </a:rPr>
            <a:t> Köyü, </a:t>
          </a:r>
          <a:r>
            <a:rPr lang="tr-TR" sz="1200" dirty="0" err="1">
              <a:solidFill>
                <a:schemeClr val="tx1">
                  <a:lumMod val="75000"/>
                  <a:lumOff val="25000"/>
                </a:schemeClr>
              </a:solidFill>
              <a:latin typeface="Franklin Gothic Book (Gövde)"/>
              <a:cs typeface="Adobe Devanagari" panose="02040503050201020203" pitchFamily="18" charset="0"/>
            </a:rPr>
            <a:t>Yörükmezarı</a:t>
          </a:r>
          <a:r>
            <a:rPr lang="tr-TR" sz="1200" dirty="0">
              <a:solidFill>
                <a:schemeClr val="tx1">
                  <a:lumMod val="75000"/>
                  <a:lumOff val="25000"/>
                </a:schemeClr>
              </a:solidFill>
              <a:latin typeface="Franklin Gothic Book (Gövde)"/>
              <a:cs typeface="Adobe Devanagari" panose="02040503050201020203" pitchFamily="18" charset="0"/>
            </a:rPr>
            <a:t> Köyleri olmak üzere 24 Köy Birliğin Kurucu üyeleridir. Birlik 5355 Sayılı Mahalli İdare Birlikleri Kanununa </a:t>
          </a:r>
          <a:r>
            <a:rPr lang="tr-TR" sz="1200" dirty="0" err="1">
              <a:solidFill>
                <a:schemeClr val="tx1">
                  <a:lumMod val="75000"/>
                  <a:lumOff val="25000"/>
                </a:schemeClr>
              </a:solidFill>
              <a:latin typeface="Franklin Gothic Book (Gövde)"/>
              <a:cs typeface="Adobe Devanagari" panose="02040503050201020203" pitchFamily="18" charset="0"/>
            </a:rPr>
            <a:t>taabidir</a:t>
          </a:r>
          <a:r>
            <a:rPr lang="tr-TR" sz="1200" dirty="0">
              <a:solidFill>
                <a:schemeClr val="tx1">
                  <a:lumMod val="75000"/>
                  <a:lumOff val="25000"/>
                </a:schemeClr>
              </a:solidFill>
              <a:latin typeface="Franklin Gothic Book (Gövde)"/>
              <a:cs typeface="Adobe Devanagari" panose="02040503050201020203" pitchFamily="18" charset="0"/>
            </a:rPr>
            <a:t>. Birlik, Tüzel kişiliğe haiz bir Kamu kuruluşudur. </a:t>
          </a:r>
        </a:p>
      </dgm:t>
    </dgm:pt>
    <dgm:pt modelId="{9D85D36A-D218-4BC4-BA0E-26B0FD70942F}" type="parTrans" cxnId="{D7918714-53F8-4001-B8FA-5947F8A95EEB}">
      <dgm:prSet/>
      <dgm:spPr/>
      <dgm:t>
        <a:bodyPr/>
        <a:lstStyle/>
        <a:p>
          <a:endParaRPr lang="tr-TR"/>
        </a:p>
      </dgm:t>
    </dgm:pt>
    <dgm:pt modelId="{1B55F4DF-2979-484A-BD2A-4C9E0A360105}" type="sibTrans" cxnId="{D7918714-53F8-4001-B8FA-5947F8A95EEB}">
      <dgm:prSet/>
      <dgm:spPr/>
      <dgm:t>
        <a:bodyPr/>
        <a:lstStyle/>
        <a:p>
          <a:endParaRPr lang="tr-TR"/>
        </a:p>
      </dgm:t>
    </dgm:pt>
    <dgm:pt modelId="{1BAF31E8-148A-411A-B242-32532AE94285}">
      <dgm:prSet phldrT="[Metin]" custT="1"/>
      <dgm:spPr/>
      <dgm:t>
        <a:bodyPr/>
        <a:lstStyle/>
        <a:p>
          <a:pPr algn="ctr"/>
          <a:r>
            <a:rPr lang="tr-TR" sz="1400">
              <a:latin typeface="Adobe Devanagari" panose="02040503050201020203" pitchFamily="18" charset="0"/>
              <a:cs typeface="Adobe Devanagari" panose="02040503050201020203" pitchFamily="18" charset="0"/>
            </a:rPr>
            <a:t>HİZMET BİNASI  </a:t>
          </a:r>
          <a:endParaRPr lang="tr-TR" sz="1400" dirty="0">
            <a:latin typeface="Adobe Devanagari" panose="02040503050201020203" pitchFamily="18" charset="0"/>
            <a:cs typeface="Adobe Devanagari" panose="02040503050201020203" pitchFamily="18" charset="0"/>
          </a:endParaRPr>
        </a:p>
      </dgm:t>
    </dgm:pt>
    <dgm:pt modelId="{67617AAF-BC72-4E0C-AA62-2490BAF28165}" type="parTrans" cxnId="{4362BB15-FE1B-405C-9B11-5E80C6C69D6D}">
      <dgm:prSet/>
      <dgm:spPr/>
      <dgm:t>
        <a:bodyPr/>
        <a:lstStyle/>
        <a:p>
          <a:endParaRPr lang="tr-TR"/>
        </a:p>
      </dgm:t>
    </dgm:pt>
    <dgm:pt modelId="{D9DFF966-BE0A-4547-B336-39FD036EDD27}" type="sibTrans" cxnId="{4362BB15-FE1B-405C-9B11-5E80C6C69D6D}">
      <dgm:prSet/>
      <dgm:spPr/>
      <dgm:t>
        <a:bodyPr/>
        <a:lstStyle/>
        <a:p>
          <a:endParaRPr lang="tr-TR"/>
        </a:p>
      </dgm:t>
    </dgm:pt>
    <dgm:pt modelId="{CAA5D7AC-2906-42FB-9732-D988DB51ADC7}">
      <dgm:prSet phldrT="[Metin]" custT="1"/>
      <dgm:spPr/>
      <dgm:t>
        <a:bodyPr/>
        <a:lstStyle/>
        <a:p>
          <a:pPr algn="just">
            <a:lnSpc>
              <a:spcPct val="100000"/>
            </a:lnSpc>
          </a:pPr>
          <a:r>
            <a:rPr lang="tr-TR" sz="1200" dirty="0">
              <a:solidFill>
                <a:schemeClr val="tx1">
                  <a:lumMod val="75000"/>
                  <a:lumOff val="25000"/>
                </a:schemeClr>
              </a:solidFill>
              <a:latin typeface="Franklin Gothic Book (Gövde)"/>
              <a:cs typeface="Adobe Devanagari" panose="02040503050201020203" pitchFamily="18" charset="0"/>
            </a:rPr>
            <a:t>Köylere Hizmet Götürme Birlik Müdürlüğü,  Yeni yapılan Hükümet Konağı 3. katında hizmet vermektedir.</a:t>
          </a:r>
        </a:p>
      </dgm:t>
    </dgm:pt>
    <dgm:pt modelId="{03AAD916-72FE-4667-9688-CB55B228042F}" type="parTrans" cxnId="{9D3FBE38-6813-42D7-B0EE-E2409CD76319}">
      <dgm:prSet/>
      <dgm:spPr/>
      <dgm:t>
        <a:bodyPr/>
        <a:lstStyle/>
        <a:p>
          <a:endParaRPr lang="tr-TR"/>
        </a:p>
      </dgm:t>
    </dgm:pt>
    <dgm:pt modelId="{EC348806-1BCB-4E7C-BF35-3E03814BCD51}" type="sibTrans" cxnId="{9D3FBE38-6813-42D7-B0EE-E2409CD76319}">
      <dgm:prSet/>
      <dgm:spPr/>
      <dgm:t>
        <a:bodyPr/>
        <a:lstStyle/>
        <a:p>
          <a:endParaRPr lang="tr-TR"/>
        </a:p>
      </dgm:t>
    </dgm:pt>
    <dgm:pt modelId="{401B783E-A136-4C24-8766-16C9C9EA98E9}" type="pres">
      <dgm:prSet presAssocID="{5684ADF3-5E18-4C3C-85AB-9EB5CB5A290C}" presName="Name0" presStyleCnt="0">
        <dgm:presLayoutVars>
          <dgm:chMax val="5"/>
          <dgm:chPref val="5"/>
          <dgm:dir/>
          <dgm:animLvl val="lvl"/>
        </dgm:presLayoutVars>
      </dgm:prSet>
      <dgm:spPr/>
    </dgm:pt>
    <dgm:pt modelId="{934F9388-6463-48D4-8783-2193410EB7E6}" type="pres">
      <dgm:prSet presAssocID="{03DFEED4-50EA-417C-BADA-6BE2A65A7125}" presName="parentText1" presStyleLbl="node1" presStyleIdx="0" presStyleCnt="3" custScaleY="100170" custLinFactNeighborX="-108" custLinFactNeighborY="-25242">
        <dgm:presLayoutVars>
          <dgm:chMax/>
          <dgm:chPref val="3"/>
          <dgm:bulletEnabled val="1"/>
        </dgm:presLayoutVars>
      </dgm:prSet>
      <dgm:spPr/>
    </dgm:pt>
    <dgm:pt modelId="{81648736-7768-466E-AD34-B9EED9E068FE}" type="pres">
      <dgm:prSet presAssocID="{03DFEED4-50EA-417C-BADA-6BE2A65A7125}" presName="childText1" presStyleLbl="solidAlignAcc1" presStyleIdx="0" presStyleCnt="3" custScaleX="98837" custScaleY="61291" custLinFactNeighborX="352" custLinFactNeighborY="-31839">
        <dgm:presLayoutVars>
          <dgm:chMax val="0"/>
          <dgm:chPref val="0"/>
          <dgm:bulletEnabled val="1"/>
        </dgm:presLayoutVars>
      </dgm:prSet>
      <dgm:spPr/>
    </dgm:pt>
    <dgm:pt modelId="{697A9EC8-6837-4385-9031-C11ECFB0F6EA}" type="pres">
      <dgm:prSet presAssocID="{D7048E2C-9B3E-423C-BD1B-B1BC0B57FF3B}" presName="parentText2" presStyleLbl="node1" presStyleIdx="1" presStyleCnt="3" custScaleX="100917" custLinFactNeighborY="-11297">
        <dgm:presLayoutVars>
          <dgm:chMax/>
          <dgm:chPref val="3"/>
          <dgm:bulletEnabled val="1"/>
        </dgm:presLayoutVars>
      </dgm:prSet>
      <dgm:spPr/>
    </dgm:pt>
    <dgm:pt modelId="{F77F11B1-413F-42A6-A659-DF4042E91B56}" type="pres">
      <dgm:prSet presAssocID="{D7048E2C-9B3E-423C-BD1B-B1BC0B57FF3B}" presName="childText2" presStyleLbl="solidAlignAcc1" presStyleIdx="1" presStyleCnt="3" custScaleX="117514" custScaleY="154715" custLinFactNeighborX="8079" custLinFactNeighborY="21928">
        <dgm:presLayoutVars>
          <dgm:chMax val="0"/>
          <dgm:chPref val="0"/>
          <dgm:bulletEnabled val="1"/>
        </dgm:presLayoutVars>
      </dgm:prSet>
      <dgm:spPr/>
    </dgm:pt>
    <dgm:pt modelId="{33411CCB-6C9F-4AC8-A97E-CE4EC52A7CA4}" type="pres">
      <dgm:prSet presAssocID="{1BAF31E8-148A-411A-B242-32532AE94285}" presName="parentText3" presStyleLbl="node1" presStyleIdx="2" presStyleCnt="3" custScaleX="85070" custLinFactNeighborX="7050">
        <dgm:presLayoutVars>
          <dgm:chMax/>
          <dgm:chPref val="3"/>
          <dgm:bulletEnabled val="1"/>
        </dgm:presLayoutVars>
      </dgm:prSet>
      <dgm:spPr/>
    </dgm:pt>
    <dgm:pt modelId="{4386BA40-BAC1-49C2-B930-D080E8E5C4AC}" type="pres">
      <dgm:prSet presAssocID="{1BAF31E8-148A-411A-B242-32532AE94285}" presName="childText3" presStyleLbl="solidAlignAcc1" presStyleIdx="2" presStyleCnt="3" custScaleX="82763" custScaleY="63302" custLinFactNeighborX="8837" custLinFactNeighborY="-17839">
        <dgm:presLayoutVars>
          <dgm:chMax val="0"/>
          <dgm:chPref val="0"/>
          <dgm:bulletEnabled val="1"/>
        </dgm:presLayoutVars>
      </dgm:prSet>
      <dgm:spPr/>
    </dgm:pt>
  </dgm:ptLst>
  <dgm:cxnLst>
    <dgm:cxn modelId="{D7918714-53F8-4001-B8FA-5947F8A95EEB}" srcId="{D7048E2C-9B3E-423C-BD1B-B1BC0B57FF3B}" destId="{3315754F-5C5D-405B-A5B6-5D3EEB53418E}" srcOrd="0" destOrd="0" parTransId="{9D85D36A-D218-4BC4-BA0E-26B0FD70942F}" sibTransId="{1B55F4DF-2979-484A-BD2A-4C9E0A360105}"/>
    <dgm:cxn modelId="{4362BB15-FE1B-405C-9B11-5E80C6C69D6D}" srcId="{5684ADF3-5E18-4C3C-85AB-9EB5CB5A290C}" destId="{1BAF31E8-148A-411A-B242-32532AE94285}" srcOrd="2" destOrd="0" parTransId="{67617AAF-BC72-4E0C-AA62-2490BAF28165}" sibTransId="{D9DFF966-BE0A-4547-B336-39FD036EDD27}"/>
    <dgm:cxn modelId="{4B5FB934-DF37-4EE1-BA14-D791B75C4296}" srcId="{5684ADF3-5E18-4C3C-85AB-9EB5CB5A290C}" destId="{03DFEED4-50EA-417C-BADA-6BE2A65A7125}" srcOrd="0" destOrd="0" parTransId="{8A84A54B-6380-4E2F-9A89-D20454CCC647}" sibTransId="{099452EE-8C44-48BC-92DD-1026BD17E68C}"/>
    <dgm:cxn modelId="{9D3FBE38-6813-42D7-B0EE-E2409CD76319}" srcId="{1BAF31E8-148A-411A-B242-32532AE94285}" destId="{CAA5D7AC-2906-42FB-9732-D988DB51ADC7}" srcOrd="0" destOrd="0" parTransId="{03AAD916-72FE-4667-9688-CB55B228042F}" sibTransId="{EC348806-1BCB-4E7C-BF35-3E03814BCD51}"/>
    <dgm:cxn modelId="{791B8E45-86CF-4BEA-A123-F2A781916F1B}" srcId="{5684ADF3-5E18-4C3C-85AB-9EB5CB5A290C}" destId="{D7048E2C-9B3E-423C-BD1B-B1BC0B57FF3B}" srcOrd="1" destOrd="0" parTransId="{51D02263-EBE0-4134-B748-FA2E4839FB8F}" sibTransId="{BF26A391-3ADC-4881-9D2D-7DDFE699EF68}"/>
    <dgm:cxn modelId="{5B02B766-330A-43C0-B862-AEC8182AAB79}" srcId="{03DFEED4-50EA-417C-BADA-6BE2A65A7125}" destId="{798F7D66-F29C-4BEF-9B34-64E32D10D83B}" srcOrd="0" destOrd="0" parTransId="{F494744A-3672-4480-A631-8B1C8915BD14}" sibTransId="{98CD5EB3-B4FC-458E-92B7-E7046F76CCBD}"/>
    <dgm:cxn modelId="{2B40A84E-646A-421C-B488-EBDA76EECF6F}" type="presOf" srcId="{5684ADF3-5E18-4C3C-85AB-9EB5CB5A290C}" destId="{401B783E-A136-4C24-8766-16C9C9EA98E9}" srcOrd="0" destOrd="0" presId="urn:microsoft.com/office/officeart/2009/3/layout/IncreasingArrowsProcess"/>
    <dgm:cxn modelId="{F0E16050-6E3E-4F9E-9D86-575C8205927D}" type="presOf" srcId="{CAA5D7AC-2906-42FB-9732-D988DB51ADC7}" destId="{4386BA40-BAC1-49C2-B930-D080E8E5C4AC}" srcOrd="0" destOrd="0" presId="urn:microsoft.com/office/officeart/2009/3/layout/IncreasingArrowsProcess"/>
    <dgm:cxn modelId="{94420579-DB99-4D48-BEDD-8D0563972D33}" type="presOf" srcId="{1BAF31E8-148A-411A-B242-32532AE94285}" destId="{33411CCB-6C9F-4AC8-A97E-CE4EC52A7CA4}" srcOrd="0" destOrd="0" presId="urn:microsoft.com/office/officeart/2009/3/layout/IncreasingArrowsProcess"/>
    <dgm:cxn modelId="{26B3C4BB-0F06-4DDE-A1EC-E3342DC1F72C}" type="presOf" srcId="{3315754F-5C5D-405B-A5B6-5D3EEB53418E}" destId="{F77F11B1-413F-42A6-A659-DF4042E91B56}" srcOrd="0" destOrd="0" presId="urn:microsoft.com/office/officeart/2009/3/layout/IncreasingArrowsProcess"/>
    <dgm:cxn modelId="{222FBDCD-93F7-4D57-BDB3-F113BB2A67A0}" type="presOf" srcId="{03DFEED4-50EA-417C-BADA-6BE2A65A7125}" destId="{934F9388-6463-48D4-8783-2193410EB7E6}" srcOrd="0" destOrd="0" presId="urn:microsoft.com/office/officeart/2009/3/layout/IncreasingArrowsProcess"/>
    <dgm:cxn modelId="{821BDECE-5198-401E-AA7A-EB7F90D16B0A}" type="presOf" srcId="{D7048E2C-9B3E-423C-BD1B-B1BC0B57FF3B}" destId="{697A9EC8-6837-4385-9031-C11ECFB0F6EA}" srcOrd="0" destOrd="0" presId="urn:microsoft.com/office/officeart/2009/3/layout/IncreasingArrowsProcess"/>
    <dgm:cxn modelId="{B88A80D7-D1DD-474B-98DF-15D1DC77E88D}" type="presOf" srcId="{798F7D66-F29C-4BEF-9B34-64E32D10D83B}" destId="{81648736-7768-466E-AD34-B9EED9E068FE}" srcOrd="0" destOrd="0" presId="urn:microsoft.com/office/officeart/2009/3/layout/IncreasingArrowsProcess"/>
    <dgm:cxn modelId="{8DA1D5A1-A0B5-4CA6-9C4A-2F3B72267158}" type="presParOf" srcId="{401B783E-A136-4C24-8766-16C9C9EA98E9}" destId="{934F9388-6463-48D4-8783-2193410EB7E6}" srcOrd="0" destOrd="0" presId="urn:microsoft.com/office/officeart/2009/3/layout/IncreasingArrowsProcess"/>
    <dgm:cxn modelId="{85BC369B-C235-42B5-95E2-3B879C367ECC}" type="presParOf" srcId="{401B783E-A136-4C24-8766-16C9C9EA98E9}" destId="{81648736-7768-466E-AD34-B9EED9E068FE}" srcOrd="1" destOrd="0" presId="urn:microsoft.com/office/officeart/2009/3/layout/IncreasingArrowsProcess"/>
    <dgm:cxn modelId="{55850116-7669-43F5-8A18-3DD10187A82E}" type="presParOf" srcId="{401B783E-A136-4C24-8766-16C9C9EA98E9}" destId="{697A9EC8-6837-4385-9031-C11ECFB0F6EA}" srcOrd="2" destOrd="0" presId="urn:microsoft.com/office/officeart/2009/3/layout/IncreasingArrowsProcess"/>
    <dgm:cxn modelId="{BDA4B003-6BD0-4155-8A20-D498365E9DFA}" type="presParOf" srcId="{401B783E-A136-4C24-8766-16C9C9EA98E9}" destId="{F77F11B1-413F-42A6-A659-DF4042E91B56}" srcOrd="3" destOrd="0" presId="urn:microsoft.com/office/officeart/2009/3/layout/IncreasingArrowsProcess"/>
    <dgm:cxn modelId="{47363116-2A27-445A-B22A-7A00BCB4F7BF}" type="presParOf" srcId="{401B783E-A136-4C24-8766-16C9C9EA98E9}" destId="{33411CCB-6C9F-4AC8-A97E-CE4EC52A7CA4}" srcOrd="4" destOrd="0" presId="urn:microsoft.com/office/officeart/2009/3/layout/IncreasingArrowsProcess"/>
    <dgm:cxn modelId="{B5560AB3-0759-44B0-BA10-F48873783297}" type="presParOf" srcId="{401B783E-A136-4C24-8766-16C9C9EA98E9}" destId="{4386BA40-BAC1-49C2-B930-D080E8E5C4AC}" srcOrd="5" destOrd="0" presId="urn:microsoft.com/office/officeart/2009/3/layout/IncreasingArrows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EBD13974-9B0A-405E-BAEF-9E8F44A6B70F}" type="doc">
      <dgm:prSet loTypeId="urn:microsoft.com/office/officeart/2008/layout/HalfCircleOrganizationChart" loCatId="hierarchy" qsTypeId="urn:microsoft.com/office/officeart/2005/8/quickstyle/simple1" qsCatId="simple" csTypeId="urn:microsoft.com/office/officeart/2005/8/colors/accent1_2" csCatId="accent1" phldr="1"/>
      <dgm:spPr/>
      <dgm:t>
        <a:bodyPr/>
        <a:lstStyle/>
        <a:p>
          <a:endParaRPr lang="tr-TR"/>
        </a:p>
      </dgm:t>
    </dgm:pt>
    <dgm:pt modelId="{B4E795DA-B56E-4C86-9934-C1D8DFD3A3E3}">
      <dgm:prSet phldrT="[Metin]" custT="1"/>
      <dgm:spPr/>
      <dgm:t>
        <a:bodyPr/>
        <a:lstStyle/>
        <a:p>
          <a:pPr algn="ctr">
            <a:lnSpc>
              <a:spcPct val="50000"/>
            </a:lnSpc>
          </a:pPr>
          <a:r>
            <a:rPr lang="tr-TR" sz="1400" b="1" dirty="0">
              <a:solidFill>
                <a:schemeClr val="tx1">
                  <a:lumMod val="75000"/>
                  <a:lumOff val="25000"/>
                </a:schemeClr>
              </a:solidFill>
              <a:latin typeface="Adobe Devanagari" panose="02040503050201020203" pitchFamily="18" charset="0"/>
              <a:cs typeface="Adobe Devanagari" panose="02040503050201020203" pitchFamily="18" charset="0"/>
            </a:rPr>
            <a:t>BİRLİK BAŞKANI</a:t>
          </a:r>
        </a:p>
        <a:p>
          <a:pPr algn="ctr">
            <a:lnSpc>
              <a:spcPct val="50000"/>
            </a:lnSpc>
          </a:pPr>
          <a:r>
            <a:rPr lang="tr-TR" sz="1400" b="1" dirty="0">
              <a:solidFill>
                <a:schemeClr val="tx1">
                  <a:lumMod val="75000"/>
                  <a:lumOff val="25000"/>
                </a:schemeClr>
              </a:solidFill>
              <a:latin typeface="Adobe Devanagari" panose="02040503050201020203" pitchFamily="18" charset="0"/>
              <a:cs typeface="Adobe Devanagari" panose="02040503050201020203" pitchFamily="18" charset="0"/>
            </a:rPr>
            <a:t>Yaşar ARTAR</a:t>
          </a:r>
        </a:p>
        <a:p>
          <a:pPr algn="ctr">
            <a:lnSpc>
              <a:spcPct val="50000"/>
            </a:lnSpc>
          </a:pPr>
          <a:r>
            <a:rPr lang="tr-TR" sz="1400" b="1" dirty="0">
              <a:solidFill>
                <a:schemeClr val="tx1">
                  <a:lumMod val="75000"/>
                  <a:lumOff val="25000"/>
                </a:schemeClr>
              </a:solidFill>
              <a:latin typeface="Adobe Devanagari" panose="02040503050201020203" pitchFamily="18" charset="0"/>
              <a:cs typeface="Adobe Devanagari" panose="02040503050201020203" pitchFamily="18" charset="0"/>
            </a:rPr>
            <a:t>Kaymakam</a:t>
          </a:r>
          <a:endParaRPr lang="tr-TR" sz="1400" dirty="0">
            <a:solidFill>
              <a:schemeClr val="tx1">
                <a:lumMod val="75000"/>
                <a:lumOff val="25000"/>
              </a:schemeClr>
            </a:solidFill>
            <a:latin typeface="Adobe Devanagari" panose="02040503050201020203" pitchFamily="18" charset="0"/>
            <a:cs typeface="Adobe Devanagari" panose="02040503050201020203" pitchFamily="18" charset="0"/>
          </a:endParaRPr>
        </a:p>
      </dgm:t>
    </dgm:pt>
    <dgm:pt modelId="{9D11BC7D-9579-4182-9607-24F8316ACC16}" type="parTrans" cxnId="{6E35F16D-55B1-4EC9-9C4C-4517A8B4A8B7}">
      <dgm:prSet/>
      <dgm:spPr/>
      <dgm:t>
        <a:bodyPr/>
        <a:lstStyle/>
        <a:p>
          <a:endParaRPr lang="tr-TR"/>
        </a:p>
      </dgm:t>
    </dgm:pt>
    <dgm:pt modelId="{A0206792-96BC-41F1-ACED-1A11D24E41FD}" type="sibTrans" cxnId="{6E35F16D-55B1-4EC9-9C4C-4517A8B4A8B7}">
      <dgm:prSet/>
      <dgm:spPr/>
      <dgm:t>
        <a:bodyPr/>
        <a:lstStyle/>
        <a:p>
          <a:endParaRPr lang="tr-TR"/>
        </a:p>
      </dgm:t>
    </dgm:pt>
    <dgm:pt modelId="{28C71860-5198-4B4D-B0FB-728A35C693C5}" type="asst">
      <dgm:prSet phldrT="[Metin]" custT="1"/>
      <dgm:spPr/>
      <dgm:t>
        <a:bodyPr/>
        <a:lstStyle/>
        <a:p>
          <a:pPr algn="l">
            <a:lnSpc>
              <a:spcPct val="100000"/>
            </a:lnSpc>
            <a:spcAft>
              <a:spcPct val="35000"/>
            </a:spcAft>
          </a:pPr>
          <a:r>
            <a:rPr lang="tr-TR" sz="1200" dirty="0">
              <a:solidFill>
                <a:schemeClr val="tx1">
                  <a:lumMod val="75000"/>
                  <a:lumOff val="25000"/>
                </a:schemeClr>
              </a:solidFill>
              <a:latin typeface="Franklin Gothic Book (Gövde)"/>
              <a:cs typeface="Adobe Devanagari" panose="02040503050201020203" pitchFamily="18" charset="0"/>
            </a:rPr>
            <a:t>İL GENEL MECLİS ÜYELERİMİZ </a:t>
          </a:r>
        </a:p>
        <a:p>
          <a:pPr algn="l">
            <a:lnSpc>
              <a:spcPct val="100000"/>
            </a:lnSpc>
            <a:spcAft>
              <a:spcPts val="0"/>
            </a:spcAft>
          </a:pPr>
          <a:r>
            <a:rPr lang="tr-TR" sz="1200" dirty="0">
              <a:solidFill>
                <a:schemeClr val="tx1">
                  <a:lumMod val="75000"/>
                  <a:lumOff val="25000"/>
                </a:schemeClr>
              </a:solidFill>
              <a:latin typeface="Franklin Gothic Book (Gövde)"/>
              <a:cs typeface="Adobe Devanagari" panose="02040503050201020203" pitchFamily="18" charset="0"/>
            </a:rPr>
            <a:t>Ünal KARADAĞ (AKP)</a:t>
          </a:r>
          <a:br>
            <a:rPr lang="tr-TR" sz="1200" dirty="0">
              <a:solidFill>
                <a:schemeClr val="tx1">
                  <a:lumMod val="75000"/>
                  <a:lumOff val="25000"/>
                </a:schemeClr>
              </a:solidFill>
              <a:latin typeface="Franklin Gothic Book (Gövde)"/>
              <a:cs typeface="Adobe Devanagari" panose="02040503050201020203" pitchFamily="18" charset="0"/>
            </a:rPr>
          </a:br>
          <a:r>
            <a:rPr lang="tr-TR" sz="1200" dirty="0">
              <a:solidFill>
                <a:schemeClr val="tx1">
                  <a:lumMod val="75000"/>
                  <a:lumOff val="25000"/>
                </a:schemeClr>
              </a:solidFill>
              <a:latin typeface="Franklin Gothic Book (Gövde)"/>
              <a:cs typeface="Adobe Devanagari" panose="02040503050201020203" pitchFamily="18" charset="0"/>
            </a:rPr>
            <a:t>Özgür KIVRAK (AKP)                </a:t>
          </a:r>
          <a:br>
            <a:rPr lang="tr-TR" sz="1200" dirty="0">
              <a:solidFill>
                <a:schemeClr val="tx1">
                  <a:lumMod val="75000"/>
                  <a:lumOff val="25000"/>
                </a:schemeClr>
              </a:solidFill>
              <a:latin typeface="Franklin Gothic Book (Gövde)"/>
              <a:cs typeface="Adobe Devanagari" panose="02040503050201020203" pitchFamily="18" charset="0"/>
            </a:rPr>
          </a:br>
          <a:r>
            <a:rPr lang="tr-TR" sz="1200" dirty="0">
              <a:solidFill>
                <a:schemeClr val="tx1">
                  <a:lumMod val="75000"/>
                  <a:lumOff val="25000"/>
                </a:schemeClr>
              </a:solidFill>
              <a:latin typeface="Franklin Gothic Book (Gövde)"/>
              <a:cs typeface="Adobe Devanagari" panose="02040503050201020203" pitchFamily="18" charset="0"/>
            </a:rPr>
            <a:t>Fevzi AKDENİZ(MHP)</a:t>
          </a:r>
          <a:endParaRPr lang="tr-TR" sz="1200" dirty="0">
            <a:solidFill>
              <a:schemeClr val="tx1">
                <a:lumMod val="75000"/>
                <a:lumOff val="25000"/>
              </a:schemeClr>
            </a:solidFill>
            <a:latin typeface="Franklin Gothic Book (Gövde)"/>
          </a:endParaRPr>
        </a:p>
      </dgm:t>
    </dgm:pt>
    <dgm:pt modelId="{8A4784C9-7DE8-476C-ABC2-89D070B89034}" type="parTrans" cxnId="{D3CEFC89-A66D-4525-9AA2-4FB05E18CDF7}">
      <dgm:prSet/>
      <dgm:spPr/>
      <dgm:t>
        <a:bodyPr/>
        <a:lstStyle/>
        <a:p>
          <a:endParaRPr lang="tr-TR"/>
        </a:p>
      </dgm:t>
    </dgm:pt>
    <dgm:pt modelId="{80CF61A7-BCF4-4AA1-A9AE-A2AC7764382C}" type="sibTrans" cxnId="{D3CEFC89-A66D-4525-9AA2-4FB05E18CDF7}">
      <dgm:prSet/>
      <dgm:spPr/>
      <dgm:t>
        <a:bodyPr/>
        <a:lstStyle/>
        <a:p>
          <a:endParaRPr lang="tr-TR"/>
        </a:p>
      </dgm:t>
    </dgm:pt>
    <dgm:pt modelId="{5322C62D-E2AC-450B-AD7B-4EA77F2108C8}">
      <dgm:prSet phldrT="[Metin]" custT="1"/>
      <dgm:spPr/>
      <dgm:t>
        <a:bodyPr/>
        <a:lstStyle/>
        <a:p>
          <a:pPr algn="l">
            <a:lnSpc>
              <a:spcPct val="100000"/>
            </a:lnSpc>
          </a:pPr>
          <a:r>
            <a:rPr lang="tr-TR" sz="1200" dirty="0">
              <a:solidFill>
                <a:schemeClr val="tx1">
                  <a:lumMod val="75000"/>
                  <a:lumOff val="25000"/>
                </a:schemeClr>
              </a:solidFill>
              <a:latin typeface="Franklin Gothic Book (Gövde)"/>
              <a:cs typeface="Adobe Devanagari" panose="02040503050201020203" pitchFamily="18" charset="0"/>
            </a:rPr>
            <a:t>ENCÜMEN ÜYELERİMİZ </a:t>
          </a:r>
        </a:p>
        <a:p>
          <a:pPr algn="l">
            <a:lnSpc>
              <a:spcPct val="100000"/>
            </a:lnSpc>
          </a:pPr>
          <a:r>
            <a:rPr lang="tr-TR" sz="1200" dirty="0">
              <a:solidFill>
                <a:schemeClr val="tx1">
                  <a:lumMod val="75000"/>
                  <a:lumOff val="25000"/>
                </a:schemeClr>
              </a:solidFill>
              <a:latin typeface="Franklin Gothic Book (Gövde)"/>
              <a:cs typeface="Adobe Devanagari" panose="02040503050201020203" pitchFamily="18" charset="0"/>
            </a:rPr>
            <a:t>Özgür KIVRAK </a:t>
          </a:r>
          <a:r>
            <a:rPr lang="nl-NL" sz="1200" dirty="0">
              <a:solidFill>
                <a:schemeClr val="tx1">
                  <a:lumMod val="75000"/>
                  <a:lumOff val="25000"/>
                </a:schemeClr>
              </a:solidFill>
              <a:latin typeface="Franklin Gothic Book" panose="020B0503020102020204"/>
              <a:cs typeface="Adobe Devanagari" panose="02040503050201020203" pitchFamily="18" charset="0"/>
            </a:rPr>
            <a:t>İl Genel Meclis Üyesi</a:t>
          </a:r>
          <a:endParaRPr lang="tr-TR" sz="1200" dirty="0">
            <a:solidFill>
              <a:schemeClr val="tx1">
                <a:lumMod val="75000"/>
                <a:lumOff val="25000"/>
              </a:schemeClr>
            </a:solidFill>
            <a:latin typeface="Franklin Gothic Book (Gövde)"/>
            <a:cs typeface="Adobe Devanagari" panose="02040503050201020203" pitchFamily="18" charset="0"/>
          </a:endParaRPr>
        </a:p>
        <a:p>
          <a:pPr algn="l">
            <a:lnSpc>
              <a:spcPct val="100000"/>
            </a:lnSpc>
          </a:pPr>
          <a:r>
            <a:rPr lang="tr-TR" sz="1200" dirty="0">
              <a:solidFill>
                <a:schemeClr val="tx1">
                  <a:lumMod val="75000"/>
                  <a:lumOff val="25000"/>
                </a:schemeClr>
              </a:solidFill>
              <a:latin typeface="Franklin Gothic Book (Gövde)"/>
              <a:cs typeface="Adobe Devanagari" panose="02040503050201020203" pitchFamily="18" charset="0"/>
            </a:rPr>
            <a:t>Fevzi AKDENİZ İl Genel Meclis Üyesi</a:t>
          </a:r>
        </a:p>
        <a:p>
          <a:pPr algn="l">
            <a:lnSpc>
              <a:spcPct val="100000"/>
            </a:lnSpc>
          </a:pPr>
          <a:r>
            <a:rPr lang="tr-TR" sz="1200" dirty="0">
              <a:solidFill>
                <a:schemeClr val="tx1">
                  <a:lumMod val="75000"/>
                  <a:lumOff val="25000"/>
                </a:schemeClr>
              </a:solidFill>
              <a:latin typeface="Franklin Gothic Book (Gövde)"/>
              <a:cs typeface="Adobe Devanagari" panose="02040503050201020203" pitchFamily="18" charset="0"/>
            </a:rPr>
            <a:t>Hamdi KARAGÖZ </a:t>
          </a:r>
          <a:r>
            <a:rPr lang="tr-TR" sz="1200" dirty="0" err="1">
              <a:solidFill>
                <a:schemeClr val="tx1">
                  <a:lumMod val="75000"/>
                  <a:lumOff val="25000"/>
                </a:schemeClr>
              </a:solidFill>
              <a:latin typeface="Franklin Gothic Book (Gövde)"/>
              <a:cs typeface="Adobe Devanagari" panose="02040503050201020203" pitchFamily="18" charset="0"/>
            </a:rPr>
            <a:t>Eyice</a:t>
          </a:r>
          <a:r>
            <a:rPr lang="tr-TR" sz="1200" dirty="0">
              <a:solidFill>
                <a:schemeClr val="tx1">
                  <a:lumMod val="75000"/>
                  <a:lumOff val="25000"/>
                </a:schemeClr>
              </a:solidFill>
              <a:latin typeface="Franklin Gothic Book (Gövde)"/>
              <a:cs typeface="Adobe Devanagari" panose="02040503050201020203" pitchFamily="18" charset="0"/>
            </a:rPr>
            <a:t> Köyü Muhtarı</a:t>
          </a:r>
        </a:p>
        <a:p>
          <a:pPr algn="l">
            <a:lnSpc>
              <a:spcPct val="100000"/>
            </a:lnSpc>
          </a:pPr>
          <a:r>
            <a:rPr lang="tr-TR" sz="1200" dirty="0">
              <a:solidFill>
                <a:schemeClr val="tx1">
                  <a:lumMod val="75000"/>
                  <a:lumOff val="25000"/>
                </a:schemeClr>
              </a:solidFill>
              <a:latin typeface="Franklin Gothic Book" panose="020B0503020102020204" pitchFamily="34" charset="0"/>
            </a:rPr>
            <a:t>Akif BALKALMIŞ Boyalı</a:t>
          </a:r>
          <a:r>
            <a:rPr lang="tr-TR" sz="1200" dirty="0">
              <a:solidFill>
                <a:schemeClr val="tx1">
                  <a:lumMod val="75000"/>
                  <a:lumOff val="25000"/>
                </a:schemeClr>
              </a:solidFill>
              <a:latin typeface="Franklin Gothic Book" panose="020B0503020102020204" pitchFamily="34" charset="0"/>
              <a:cs typeface="Adobe Devanagari" panose="02040503050201020203" pitchFamily="18" charset="0"/>
            </a:rPr>
            <a:t> Köyü Muhtarı</a:t>
          </a:r>
        </a:p>
      </dgm:t>
    </dgm:pt>
    <dgm:pt modelId="{9AAE6E81-B0F8-49D2-A2FB-A13492D9AFC2}" type="parTrans" cxnId="{E4D9E29C-D739-497F-A066-23DE4DAEEAF6}">
      <dgm:prSet/>
      <dgm:spPr/>
      <dgm:t>
        <a:bodyPr/>
        <a:lstStyle/>
        <a:p>
          <a:endParaRPr lang="tr-TR"/>
        </a:p>
      </dgm:t>
    </dgm:pt>
    <dgm:pt modelId="{AAE73BBC-8385-48BA-A927-949ECE0FA8B5}" type="sibTrans" cxnId="{E4D9E29C-D739-497F-A066-23DE4DAEEAF6}">
      <dgm:prSet/>
      <dgm:spPr/>
      <dgm:t>
        <a:bodyPr/>
        <a:lstStyle/>
        <a:p>
          <a:endParaRPr lang="tr-TR"/>
        </a:p>
      </dgm:t>
    </dgm:pt>
    <dgm:pt modelId="{2D3E5A60-A2F8-44EF-9B21-6CFF39CC118A}">
      <dgm:prSet phldrT="[Metin]" custT="1"/>
      <dgm:spPr/>
      <dgm:t>
        <a:bodyPr/>
        <a:lstStyle/>
        <a:p>
          <a:pPr algn="just">
            <a:lnSpc>
              <a:spcPct val="100000"/>
            </a:lnSpc>
          </a:pPr>
          <a:r>
            <a:rPr lang="tr-TR" sz="1200" dirty="0">
              <a:solidFill>
                <a:schemeClr val="tx1">
                  <a:lumMod val="75000"/>
                  <a:lumOff val="25000"/>
                </a:schemeClr>
              </a:solidFill>
              <a:latin typeface="Franklin Gothic Book (Gövde)"/>
              <a:cs typeface="Adobe Devanagari" panose="02040503050201020203" pitchFamily="18" charset="0"/>
            </a:rPr>
            <a:t>PERSONEL</a:t>
          </a:r>
        </a:p>
        <a:p>
          <a:pPr algn="just">
            <a:lnSpc>
              <a:spcPct val="100000"/>
            </a:lnSpc>
          </a:pPr>
          <a:r>
            <a:rPr lang="tr-TR" sz="1200" dirty="0">
              <a:solidFill>
                <a:schemeClr val="tx1">
                  <a:lumMod val="75000"/>
                  <a:lumOff val="25000"/>
                </a:schemeClr>
              </a:solidFill>
              <a:latin typeface="Franklin Gothic Book (Gövde)"/>
              <a:cs typeface="Adobe Devanagari" panose="02040503050201020203" pitchFamily="18" charset="0"/>
            </a:rPr>
            <a:t>Mustafa SAYAR    Birlik Müdürü                                                    </a:t>
          </a:r>
        </a:p>
        <a:p>
          <a:pPr algn="just">
            <a:lnSpc>
              <a:spcPct val="100000"/>
            </a:lnSpc>
          </a:pPr>
          <a:r>
            <a:rPr lang="tr-TR" sz="1200" dirty="0">
              <a:solidFill>
                <a:schemeClr val="tx1">
                  <a:lumMod val="75000"/>
                  <a:lumOff val="25000"/>
                </a:schemeClr>
              </a:solidFill>
              <a:latin typeface="Franklin Gothic Book (Gövde)"/>
              <a:cs typeface="Adobe Devanagari" panose="02040503050201020203" pitchFamily="18" charset="0"/>
            </a:rPr>
            <a:t>İsmail UYSAL  Gerçekleştirme Görevlisi                                             </a:t>
          </a:r>
        </a:p>
        <a:p>
          <a:pPr algn="just">
            <a:lnSpc>
              <a:spcPct val="100000"/>
            </a:lnSpc>
          </a:pPr>
          <a:endParaRPr lang="tr-TR" sz="1200" dirty="0">
            <a:solidFill>
              <a:schemeClr val="tx1">
                <a:lumMod val="75000"/>
                <a:lumOff val="25000"/>
              </a:schemeClr>
            </a:solidFill>
            <a:latin typeface="Franklin Gothic Book (Gövde)"/>
            <a:cs typeface="Adobe Devanagari" panose="02040503050201020203" pitchFamily="18" charset="0"/>
          </a:endParaRPr>
        </a:p>
        <a:p>
          <a:pPr algn="just">
            <a:lnSpc>
              <a:spcPct val="100000"/>
            </a:lnSpc>
          </a:pPr>
          <a:endParaRPr lang="tr-TR" sz="1200" dirty="0">
            <a:solidFill>
              <a:schemeClr val="tx1">
                <a:lumMod val="75000"/>
                <a:lumOff val="25000"/>
              </a:schemeClr>
            </a:solidFill>
            <a:latin typeface="Franklin Gothic Book (Gövde)"/>
            <a:cs typeface="Adobe Devanagari" panose="02040503050201020203" pitchFamily="18" charset="0"/>
          </a:endParaRPr>
        </a:p>
      </dgm:t>
    </dgm:pt>
    <dgm:pt modelId="{260F28F3-7230-435D-ADDA-2394BE777E20}" type="parTrans" cxnId="{78AE9B73-42C2-4C31-9E1F-4689AB933E98}">
      <dgm:prSet/>
      <dgm:spPr/>
      <dgm:t>
        <a:bodyPr/>
        <a:lstStyle/>
        <a:p>
          <a:endParaRPr lang="tr-TR"/>
        </a:p>
      </dgm:t>
    </dgm:pt>
    <dgm:pt modelId="{DC36848A-81EF-4A77-AD85-2AB7FFD6D789}" type="sibTrans" cxnId="{78AE9B73-42C2-4C31-9E1F-4689AB933E98}">
      <dgm:prSet/>
      <dgm:spPr/>
      <dgm:t>
        <a:bodyPr/>
        <a:lstStyle/>
        <a:p>
          <a:endParaRPr lang="tr-TR"/>
        </a:p>
      </dgm:t>
    </dgm:pt>
    <dgm:pt modelId="{2B982FC2-EA13-4141-9B02-0979A3CF2AF0}" type="pres">
      <dgm:prSet presAssocID="{EBD13974-9B0A-405E-BAEF-9E8F44A6B70F}" presName="Name0" presStyleCnt="0">
        <dgm:presLayoutVars>
          <dgm:orgChart val="1"/>
          <dgm:chPref val="1"/>
          <dgm:dir/>
          <dgm:animOne val="branch"/>
          <dgm:animLvl val="lvl"/>
          <dgm:resizeHandles/>
        </dgm:presLayoutVars>
      </dgm:prSet>
      <dgm:spPr/>
    </dgm:pt>
    <dgm:pt modelId="{DBA5B0EB-6B99-4F98-97D8-A80D11696BC7}" type="pres">
      <dgm:prSet presAssocID="{B4E795DA-B56E-4C86-9934-C1D8DFD3A3E3}" presName="hierRoot1" presStyleCnt="0">
        <dgm:presLayoutVars>
          <dgm:hierBranch val="init"/>
        </dgm:presLayoutVars>
      </dgm:prSet>
      <dgm:spPr/>
    </dgm:pt>
    <dgm:pt modelId="{C62B2B5E-C747-44BD-970B-653D6DC5E105}" type="pres">
      <dgm:prSet presAssocID="{B4E795DA-B56E-4C86-9934-C1D8DFD3A3E3}" presName="rootComposite1" presStyleCnt="0"/>
      <dgm:spPr/>
    </dgm:pt>
    <dgm:pt modelId="{87C049D8-67F3-4D87-89FD-991669D590D4}" type="pres">
      <dgm:prSet presAssocID="{B4E795DA-B56E-4C86-9934-C1D8DFD3A3E3}" presName="rootText1" presStyleLbl="alignAcc1" presStyleIdx="0" presStyleCnt="0" custScaleX="124647" custScaleY="142106" custLinFactNeighborY="-9124">
        <dgm:presLayoutVars>
          <dgm:chPref val="3"/>
        </dgm:presLayoutVars>
      </dgm:prSet>
      <dgm:spPr/>
    </dgm:pt>
    <dgm:pt modelId="{5F8F71FD-6E8C-4A51-A17D-9D422C4A8AE9}" type="pres">
      <dgm:prSet presAssocID="{B4E795DA-B56E-4C86-9934-C1D8DFD3A3E3}" presName="topArc1" presStyleLbl="parChTrans1D1" presStyleIdx="0" presStyleCnt="8"/>
      <dgm:spPr/>
    </dgm:pt>
    <dgm:pt modelId="{0AF54A3B-4C7A-44AE-B3B2-52C4C081E211}" type="pres">
      <dgm:prSet presAssocID="{B4E795DA-B56E-4C86-9934-C1D8DFD3A3E3}" presName="bottomArc1" presStyleLbl="parChTrans1D1" presStyleIdx="1" presStyleCnt="8"/>
      <dgm:spPr/>
    </dgm:pt>
    <dgm:pt modelId="{49488C17-FE5F-488A-B7CB-DDB77B4952AB}" type="pres">
      <dgm:prSet presAssocID="{B4E795DA-B56E-4C86-9934-C1D8DFD3A3E3}" presName="topConnNode1" presStyleLbl="node1" presStyleIdx="0" presStyleCnt="0"/>
      <dgm:spPr/>
    </dgm:pt>
    <dgm:pt modelId="{D2991021-12FF-4747-A2FE-1EDF2CA1E308}" type="pres">
      <dgm:prSet presAssocID="{B4E795DA-B56E-4C86-9934-C1D8DFD3A3E3}" presName="hierChild2" presStyleCnt="0"/>
      <dgm:spPr/>
    </dgm:pt>
    <dgm:pt modelId="{F4EADDD2-21E2-40B5-89C2-AB7AF578EE96}" type="pres">
      <dgm:prSet presAssocID="{9AAE6E81-B0F8-49D2-A2FB-A13492D9AFC2}" presName="Name28" presStyleLbl="parChTrans1D2" presStyleIdx="0" presStyleCnt="3"/>
      <dgm:spPr/>
    </dgm:pt>
    <dgm:pt modelId="{536359E0-3FFD-4C8F-9A03-D795E525B84F}" type="pres">
      <dgm:prSet presAssocID="{5322C62D-E2AC-450B-AD7B-4EA77F2108C8}" presName="hierRoot2" presStyleCnt="0">
        <dgm:presLayoutVars>
          <dgm:hierBranch val="init"/>
        </dgm:presLayoutVars>
      </dgm:prSet>
      <dgm:spPr/>
    </dgm:pt>
    <dgm:pt modelId="{8A69644D-0F7A-458E-A1E2-48CF0E659358}" type="pres">
      <dgm:prSet presAssocID="{5322C62D-E2AC-450B-AD7B-4EA77F2108C8}" presName="rootComposite2" presStyleCnt="0"/>
      <dgm:spPr/>
    </dgm:pt>
    <dgm:pt modelId="{3B178D35-A1E9-4B40-84F0-888947055678}" type="pres">
      <dgm:prSet presAssocID="{5322C62D-E2AC-450B-AD7B-4EA77F2108C8}" presName="rootText2" presStyleLbl="alignAcc1" presStyleIdx="0" presStyleCnt="0" custScaleX="217457" custScaleY="268152" custLinFactNeighborX="9672" custLinFactNeighborY="1471">
        <dgm:presLayoutVars>
          <dgm:chPref val="3"/>
        </dgm:presLayoutVars>
      </dgm:prSet>
      <dgm:spPr/>
    </dgm:pt>
    <dgm:pt modelId="{10078FCA-59FF-4BD2-B72F-4D34CE4E274A}" type="pres">
      <dgm:prSet presAssocID="{5322C62D-E2AC-450B-AD7B-4EA77F2108C8}" presName="topArc2" presStyleLbl="parChTrans1D1" presStyleIdx="2" presStyleCnt="8"/>
      <dgm:spPr/>
    </dgm:pt>
    <dgm:pt modelId="{8C41204C-1206-4023-B996-5C1BD8A46512}" type="pres">
      <dgm:prSet presAssocID="{5322C62D-E2AC-450B-AD7B-4EA77F2108C8}" presName="bottomArc2" presStyleLbl="parChTrans1D1" presStyleIdx="3" presStyleCnt="8"/>
      <dgm:spPr/>
    </dgm:pt>
    <dgm:pt modelId="{CD9B86EF-37BC-48D9-BA26-BFEDB9AB57E1}" type="pres">
      <dgm:prSet presAssocID="{5322C62D-E2AC-450B-AD7B-4EA77F2108C8}" presName="topConnNode2" presStyleLbl="node2" presStyleIdx="0" presStyleCnt="0"/>
      <dgm:spPr/>
    </dgm:pt>
    <dgm:pt modelId="{953766C4-012B-4714-81F3-7A31526BBE44}" type="pres">
      <dgm:prSet presAssocID="{5322C62D-E2AC-450B-AD7B-4EA77F2108C8}" presName="hierChild4" presStyleCnt="0"/>
      <dgm:spPr/>
    </dgm:pt>
    <dgm:pt modelId="{EC2F4F3E-6D36-4C91-AD58-CE5BCB72C686}" type="pres">
      <dgm:prSet presAssocID="{5322C62D-E2AC-450B-AD7B-4EA77F2108C8}" presName="hierChild5" presStyleCnt="0"/>
      <dgm:spPr/>
    </dgm:pt>
    <dgm:pt modelId="{28B32D43-C047-4773-BD5C-3C67E9C83630}" type="pres">
      <dgm:prSet presAssocID="{260F28F3-7230-435D-ADDA-2394BE777E20}" presName="Name28" presStyleLbl="parChTrans1D2" presStyleIdx="1" presStyleCnt="3"/>
      <dgm:spPr/>
    </dgm:pt>
    <dgm:pt modelId="{F638DD3C-9EFE-4D14-A72C-882AFD708814}" type="pres">
      <dgm:prSet presAssocID="{2D3E5A60-A2F8-44EF-9B21-6CFF39CC118A}" presName="hierRoot2" presStyleCnt="0">
        <dgm:presLayoutVars>
          <dgm:hierBranch val="init"/>
        </dgm:presLayoutVars>
      </dgm:prSet>
      <dgm:spPr/>
    </dgm:pt>
    <dgm:pt modelId="{A64514AC-1CB0-4DD0-BD6C-7CC86128EC8B}" type="pres">
      <dgm:prSet presAssocID="{2D3E5A60-A2F8-44EF-9B21-6CFF39CC118A}" presName="rootComposite2" presStyleCnt="0"/>
      <dgm:spPr/>
    </dgm:pt>
    <dgm:pt modelId="{81B942C7-E94F-4212-955C-EB72BC297F19}" type="pres">
      <dgm:prSet presAssocID="{2D3E5A60-A2F8-44EF-9B21-6CFF39CC118A}" presName="rootText2" presStyleLbl="alignAcc1" presStyleIdx="0" presStyleCnt="0" custScaleX="222613" custScaleY="145934" custLinFactNeighborX="226" custLinFactNeighborY="63272">
        <dgm:presLayoutVars>
          <dgm:chPref val="3"/>
        </dgm:presLayoutVars>
      </dgm:prSet>
      <dgm:spPr/>
    </dgm:pt>
    <dgm:pt modelId="{8BAC1723-A909-4B14-8CF7-5F516D5FF8FC}" type="pres">
      <dgm:prSet presAssocID="{2D3E5A60-A2F8-44EF-9B21-6CFF39CC118A}" presName="topArc2" presStyleLbl="parChTrans1D1" presStyleIdx="4" presStyleCnt="8"/>
      <dgm:spPr/>
    </dgm:pt>
    <dgm:pt modelId="{974BF403-603A-4040-B527-EDBF3780C9EB}" type="pres">
      <dgm:prSet presAssocID="{2D3E5A60-A2F8-44EF-9B21-6CFF39CC118A}" presName="bottomArc2" presStyleLbl="parChTrans1D1" presStyleIdx="5" presStyleCnt="8"/>
      <dgm:spPr/>
    </dgm:pt>
    <dgm:pt modelId="{EEAC43EF-0D02-45F1-BDFA-FDDE8B3D2DF0}" type="pres">
      <dgm:prSet presAssocID="{2D3E5A60-A2F8-44EF-9B21-6CFF39CC118A}" presName="topConnNode2" presStyleLbl="node2" presStyleIdx="0" presStyleCnt="0"/>
      <dgm:spPr/>
    </dgm:pt>
    <dgm:pt modelId="{08E9B36A-4922-4F8D-B40E-CD502456C5B7}" type="pres">
      <dgm:prSet presAssocID="{2D3E5A60-A2F8-44EF-9B21-6CFF39CC118A}" presName="hierChild4" presStyleCnt="0"/>
      <dgm:spPr/>
    </dgm:pt>
    <dgm:pt modelId="{2F70C754-F6D2-4E4E-9D7C-2370F0971EBD}" type="pres">
      <dgm:prSet presAssocID="{2D3E5A60-A2F8-44EF-9B21-6CFF39CC118A}" presName="hierChild5" presStyleCnt="0"/>
      <dgm:spPr/>
    </dgm:pt>
    <dgm:pt modelId="{C0F05152-B968-45E4-B91D-85B3F9DF1C83}" type="pres">
      <dgm:prSet presAssocID="{B4E795DA-B56E-4C86-9934-C1D8DFD3A3E3}" presName="hierChild3" presStyleCnt="0"/>
      <dgm:spPr/>
    </dgm:pt>
    <dgm:pt modelId="{38C54E40-F54D-4A19-B376-6796688E918E}" type="pres">
      <dgm:prSet presAssocID="{8A4784C9-7DE8-476C-ABC2-89D070B89034}" presName="Name101" presStyleLbl="parChTrans1D2" presStyleIdx="2" presStyleCnt="3"/>
      <dgm:spPr/>
    </dgm:pt>
    <dgm:pt modelId="{A0148303-252E-4D52-BA8A-E314353EE705}" type="pres">
      <dgm:prSet presAssocID="{28C71860-5198-4B4D-B0FB-728A35C693C5}" presName="hierRoot3" presStyleCnt="0">
        <dgm:presLayoutVars>
          <dgm:hierBranch val="init"/>
        </dgm:presLayoutVars>
      </dgm:prSet>
      <dgm:spPr/>
    </dgm:pt>
    <dgm:pt modelId="{8B54234B-2EB0-44B0-A536-2F4B091F223C}" type="pres">
      <dgm:prSet presAssocID="{28C71860-5198-4B4D-B0FB-728A35C693C5}" presName="rootComposite3" presStyleCnt="0"/>
      <dgm:spPr/>
    </dgm:pt>
    <dgm:pt modelId="{410446DD-737F-49E2-B9BE-5AEAAE06A60C}" type="pres">
      <dgm:prSet presAssocID="{28C71860-5198-4B4D-B0FB-728A35C693C5}" presName="rootText3" presStyleLbl="alignAcc1" presStyleIdx="0" presStyleCnt="0" custScaleX="205231" custScaleY="164646" custLinFactNeighborX="245" custLinFactNeighborY="-2036">
        <dgm:presLayoutVars>
          <dgm:chPref val="3"/>
        </dgm:presLayoutVars>
      </dgm:prSet>
      <dgm:spPr/>
    </dgm:pt>
    <dgm:pt modelId="{D9A45D06-AF7E-43CC-B3AF-971324501E8F}" type="pres">
      <dgm:prSet presAssocID="{28C71860-5198-4B4D-B0FB-728A35C693C5}" presName="topArc3" presStyleLbl="parChTrans1D1" presStyleIdx="6" presStyleCnt="8"/>
      <dgm:spPr/>
    </dgm:pt>
    <dgm:pt modelId="{C54D9482-A125-400C-A095-338AB69FBD4C}" type="pres">
      <dgm:prSet presAssocID="{28C71860-5198-4B4D-B0FB-728A35C693C5}" presName="bottomArc3" presStyleLbl="parChTrans1D1" presStyleIdx="7" presStyleCnt="8"/>
      <dgm:spPr/>
    </dgm:pt>
    <dgm:pt modelId="{F9035965-1587-4B2C-98F6-DB9DBEEFA65B}" type="pres">
      <dgm:prSet presAssocID="{28C71860-5198-4B4D-B0FB-728A35C693C5}" presName="topConnNode3" presStyleLbl="asst1" presStyleIdx="0" presStyleCnt="0"/>
      <dgm:spPr/>
    </dgm:pt>
    <dgm:pt modelId="{9012FEED-2380-4C00-9DC2-CE0E98DA5E9E}" type="pres">
      <dgm:prSet presAssocID="{28C71860-5198-4B4D-B0FB-728A35C693C5}" presName="hierChild6" presStyleCnt="0"/>
      <dgm:spPr/>
    </dgm:pt>
    <dgm:pt modelId="{1876C512-F4EE-4359-973E-44F387BC953A}" type="pres">
      <dgm:prSet presAssocID="{28C71860-5198-4B4D-B0FB-728A35C693C5}" presName="hierChild7" presStyleCnt="0"/>
      <dgm:spPr/>
    </dgm:pt>
  </dgm:ptLst>
  <dgm:cxnLst>
    <dgm:cxn modelId="{2A019B13-B4B3-4BB2-B555-27C55BCBA6F1}" type="presOf" srcId="{B4E795DA-B56E-4C86-9934-C1D8DFD3A3E3}" destId="{87C049D8-67F3-4D87-89FD-991669D590D4}" srcOrd="0" destOrd="0" presId="urn:microsoft.com/office/officeart/2008/layout/HalfCircleOrganizationChart"/>
    <dgm:cxn modelId="{546CD139-BD60-412C-8268-DD2C1D554E0E}" type="presOf" srcId="{5322C62D-E2AC-450B-AD7B-4EA77F2108C8}" destId="{CD9B86EF-37BC-48D9-BA26-BFEDB9AB57E1}" srcOrd="1" destOrd="0" presId="urn:microsoft.com/office/officeart/2008/layout/HalfCircleOrganizationChart"/>
    <dgm:cxn modelId="{950E5260-E8B9-4EB7-B3B8-00510436CDE8}" type="presOf" srcId="{EBD13974-9B0A-405E-BAEF-9E8F44A6B70F}" destId="{2B982FC2-EA13-4141-9B02-0979A3CF2AF0}" srcOrd="0" destOrd="0" presId="urn:microsoft.com/office/officeart/2008/layout/HalfCircleOrganizationChart"/>
    <dgm:cxn modelId="{6E35F16D-55B1-4EC9-9C4C-4517A8B4A8B7}" srcId="{EBD13974-9B0A-405E-BAEF-9E8F44A6B70F}" destId="{B4E795DA-B56E-4C86-9934-C1D8DFD3A3E3}" srcOrd="0" destOrd="0" parTransId="{9D11BC7D-9579-4182-9607-24F8316ACC16}" sibTransId="{A0206792-96BC-41F1-ACED-1A11D24E41FD}"/>
    <dgm:cxn modelId="{78AE9B73-42C2-4C31-9E1F-4689AB933E98}" srcId="{B4E795DA-B56E-4C86-9934-C1D8DFD3A3E3}" destId="{2D3E5A60-A2F8-44EF-9B21-6CFF39CC118A}" srcOrd="2" destOrd="0" parTransId="{260F28F3-7230-435D-ADDA-2394BE777E20}" sibTransId="{DC36848A-81EF-4A77-AD85-2AB7FFD6D789}"/>
    <dgm:cxn modelId="{3AFA5D7F-14A2-4E5D-9986-D05551857BE5}" type="presOf" srcId="{28C71860-5198-4B4D-B0FB-728A35C693C5}" destId="{410446DD-737F-49E2-B9BE-5AEAAE06A60C}" srcOrd="0" destOrd="0" presId="urn:microsoft.com/office/officeart/2008/layout/HalfCircleOrganizationChart"/>
    <dgm:cxn modelId="{D3CEFC89-A66D-4525-9AA2-4FB05E18CDF7}" srcId="{B4E795DA-B56E-4C86-9934-C1D8DFD3A3E3}" destId="{28C71860-5198-4B4D-B0FB-728A35C693C5}" srcOrd="0" destOrd="0" parTransId="{8A4784C9-7DE8-476C-ABC2-89D070B89034}" sibTransId="{80CF61A7-BCF4-4AA1-A9AE-A2AC7764382C}"/>
    <dgm:cxn modelId="{1E410E8E-B33A-4DBE-A196-72B1311DA35A}" type="presOf" srcId="{5322C62D-E2AC-450B-AD7B-4EA77F2108C8}" destId="{3B178D35-A1E9-4B40-84F0-888947055678}" srcOrd="0" destOrd="0" presId="urn:microsoft.com/office/officeart/2008/layout/HalfCircleOrganizationChart"/>
    <dgm:cxn modelId="{E4D9E29C-D739-497F-A066-23DE4DAEEAF6}" srcId="{B4E795DA-B56E-4C86-9934-C1D8DFD3A3E3}" destId="{5322C62D-E2AC-450B-AD7B-4EA77F2108C8}" srcOrd="1" destOrd="0" parTransId="{9AAE6E81-B0F8-49D2-A2FB-A13492D9AFC2}" sibTransId="{AAE73BBC-8385-48BA-A927-949ECE0FA8B5}"/>
    <dgm:cxn modelId="{4A1187AA-F05C-43DC-97CA-10403218414E}" type="presOf" srcId="{8A4784C9-7DE8-476C-ABC2-89D070B89034}" destId="{38C54E40-F54D-4A19-B376-6796688E918E}" srcOrd="0" destOrd="0" presId="urn:microsoft.com/office/officeart/2008/layout/HalfCircleOrganizationChart"/>
    <dgm:cxn modelId="{307B99AE-D8FA-4999-9543-D29E86C19B01}" type="presOf" srcId="{9AAE6E81-B0F8-49D2-A2FB-A13492D9AFC2}" destId="{F4EADDD2-21E2-40B5-89C2-AB7AF578EE96}" srcOrd="0" destOrd="0" presId="urn:microsoft.com/office/officeart/2008/layout/HalfCircleOrganizationChart"/>
    <dgm:cxn modelId="{48688CBD-5CC4-43C2-9112-CFC241AB2115}" type="presOf" srcId="{260F28F3-7230-435D-ADDA-2394BE777E20}" destId="{28B32D43-C047-4773-BD5C-3C67E9C83630}" srcOrd="0" destOrd="0" presId="urn:microsoft.com/office/officeart/2008/layout/HalfCircleOrganizationChart"/>
    <dgm:cxn modelId="{0351EDCF-0E30-4376-8518-F73BFC78479A}" type="presOf" srcId="{2D3E5A60-A2F8-44EF-9B21-6CFF39CC118A}" destId="{EEAC43EF-0D02-45F1-BDFA-FDDE8B3D2DF0}" srcOrd="1" destOrd="0" presId="urn:microsoft.com/office/officeart/2008/layout/HalfCircleOrganizationChart"/>
    <dgm:cxn modelId="{13EEA5DE-D85D-48C4-B547-BE268CA18DAF}" type="presOf" srcId="{B4E795DA-B56E-4C86-9934-C1D8DFD3A3E3}" destId="{49488C17-FE5F-488A-B7CB-DDB77B4952AB}" srcOrd="1" destOrd="0" presId="urn:microsoft.com/office/officeart/2008/layout/HalfCircleOrganizationChart"/>
    <dgm:cxn modelId="{6E11B5F8-6EF2-40A3-97AE-4AF12C33A4E8}" type="presOf" srcId="{28C71860-5198-4B4D-B0FB-728A35C693C5}" destId="{F9035965-1587-4B2C-98F6-DB9DBEEFA65B}" srcOrd="1" destOrd="0" presId="urn:microsoft.com/office/officeart/2008/layout/HalfCircleOrganizationChart"/>
    <dgm:cxn modelId="{47352CFB-6D5F-4431-A940-8CB2D5EE7DCC}" type="presOf" srcId="{2D3E5A60-A2F8-44EF-9B21-6CFF39CC118A}" destId="{81B942C7-E94F-4212-955C-EB72BC297F19}" srcOrd="0" destOrd="0" presId="urn:microsoft.com/office/officeart/2008/layout/HalfCircleOrganizationChart"/>
    <dgm:cxn modelId="{1575B1DB-732D-44E3-AEFC-40D2140BF74E}" type="presParOf" srcId="{2B982FC2-EA13-4141-9B02-0979A3CF2AF0}" destId="{DBA5B0EB-6B99-4F98-97D8-A80D11696BC7}" srcOrd="0" destOrd="0" presId="urn:microsoft.com/office/officeart/2008/layout/HalfCircleOrganizationChart"/>
    <dgm:cxn modelId="{3D1CF082-7CF8-4A1A-A681-1CDFA282D59A}" type="presParOf" srcId="{DBA5B0EB-6B99-4F98-97D8-A80D11696BC7}" destId="{C62B2B5E-C747-44BD-970B-653D6DC5E105}" srcOrd="0" destOrd="0" presId="urn:microsoft.com/office/officeart/2008/layout/HalfCircleOrganizationChart"/>
    <dgm:cxn modelId="{754CE1A3-F97D-4730-B997-82BD3CE0AE48}" type="presParOf" srcId="{C62B2B5E-C747-44BD-970B-653D6DC5E105}" destId="{87C049D8-67F3-4D87-89FD-991669D590D4}" srcOrd="0" destOrd="0" presId="urn:microsoft.com/office/officeart/2008/layout/HalfCircleOrganizationChart"/>
    <dgm:cxn modelId="{166EE90F-FE70-4A0B-B341-749E18EDC7B0}" type="presParOf" srcId="{C62B2B5E-C747-44BD-970B-653D6DC5E105}" destId="{5F8F71FD-6E8C-4A51-A17D-9D422C4A8AE9}" srcOrd="1" destOrd="0" presId="urn:microsoft.com/office/officeart/2008/layout/HalfCircleOrganizationChart"/>
    <dgm:cxn modelId="{A3EE2FD7-93DA-4BAD-83B0-4180DAA3E686}" type="presParOf" srcId="{C62B2B5E-C747-44BD-970B-653D6DC5E105}" destId="{0AF54A3B-4C7A-44AE-B3B2-52C4C081E211}" srcOrd="2" destOrd="0" presId="urn:microsoft.com/office/officeart/2008/layout/HalfCircleOrganizationChart"/>
    <dgm:cxn modelId="{D5F1A01C-AB14-4382-9BE9-988F87904B01}" type="presParOf" srcId="{C62B2B5E-C747-44BD-970B-653D6DC5E105}" destId="{49488C17-FE5F-488A-B7CB-DDB77B4952AB}" srcOrd="3" destOrd="0" presId="urn:microsoft.com/office/officeart/2008/layout/HalfCircleOrganizationChart"/>
    <dgm:cxn modelId="{5AEECEB4-9987-4580-BFB5-B3C3E1F9FA54}" type="presParOf" srcId="{DBA5B0EB-6B99-4F98-97D8-A80D11696BC7}" destId="{D2991021-12FF-4747-A2FE-1EDF2CA1E308}" srcOrd="1" destOrd="0" presId="urn:microsoft.com/office/officeart/2008/layout/HalfCircleOrganizationChart"/>
    <dgm:cxn modelId="{EC428F40-D3D4-4193-B240-5CB55EBA6729}" type="presParOf" srcId="{D2991021-12FF-4747-A2FE-1EDF2CA1E308}" destId="{F4EADDD2-21E2-40B5-89C2-AB7AF578EE96}" srcOrd="0" destOrd="0" presId="urn:microsoft.com/office/officeart/2008/layout/HalfCircleOrganizationChart"/>
    <dgm:cxn modelId="{0344DA64-4B03-40B2-AFC7-66BB64BA0CE4}" type="presParOf" srcId="{D2991021-12FF-4747-A2FE-1EDF2CA1E308}" destId="{536359E0-3FFD-4C8F-9A03-D795E525B84F}" srcOrd="1" destOrd="0" presId="urn:microsoft.com/office/officeart/2008/layout/HalfCircleOrganizationChart"/>
    <dgm:cxn modelId="{AF7D0DDF-DA43-4B34-B18C-4746645DFD48}" type="presParOf" srcId="{536359E0-3FFD-4C8F-9A03-D795E525B84F}" destId="{8A69644D-0F7A-458E-A1E2-48CF0E659358}" srcOrd="0" destOrd="0" presId="urn:microsoft.com/office/officeart/2008/layout/HalfCircleOrganizationChart"/>
    <dgm:cxn modelId="{8ABCCEFF-3523-40C5-90AC-A37DADC9390E}" type="presParOf" srcId="{8A69644D-0F7A-458E-A1E2-48CF0E659358}" destId="{3B178D35-A1E9-4B40-84F0-888947055678}" srcOrd="0" destOrd="0" presId="urn:microsoft.com/office/officeart/2008/layout/HalfCircleOrganizationChart"/>
    <dgm:cxn modelId="{3EBBA18D-665C-4D70-8223-49A12CD72134}" type="presParOf" srcId="{8A69644D-0F7A-458E-A1E2-48CF0E659358}" destId="{10078FCA-59FF-4BD2-B72F-4D34CE4E274A}" srcOrd="1" destOrd="0" presId="urn:microsoft.com/office/officeart/2008/layout/HalfCircleOrganizationChart"/>
    <dgm:cxn modelId="{E6D24BC1-E2C1-45D7-8905-DAE364A0951A}" type="presParOf" srcId="{8A69644D-0F7A-458E-A1E2-48CF0E659358}" destId="{8C41204C-1206-4023-B996-5C1BD8A46512}" srcOrd="2" destOrd="0" presId="urn:microsoft.com/office/officeart/2008/layout/HalfCircleOrganizationChart"/>
    <dgm:cxn modelId="{8C078BF8-4DFC-4305-9608-FEAC89CAA912}" type="presParOf" srcId="{8A69644D-0F7A-458E-A1E2-48CF0E659358}" destId="{CD9B86EF-37BC-48D9-BA26-BFEDB9AB57E1}" srcOrd="3" destOrd="0" presId="urn:microsoft.com/office/officeart/2008/layout/HalfCircleOrganizationChart"/>
    <dgm:cxn modelId="{11F23072-F658-4A49-861C-9B99D235356F}" type="presParOf" srcId="{536359E0-3FFD-4C8F-9A03-D795E525B84F}" destId="{953766C4-012B-4714-81F3-7A31526BBE44}" srcOrd="1" destOrd="0" presId="urn:microsoft.com/office/officeart/2008/layout/HalfCircleOrganizationChart"/>
    <dgm:cxn modelId="{0CB68340-37B1-4B82-9C28-9ACD91E746FB}" type="presParOf" srcId="{536359E0-3FFD-4C8F-9A03-D795E525B84F}" destId="{EC2F4F3E-6D36-4C91-AD58-CE5BCB72C686}" srcOrd="2" destOrd="0" presId="urn:microsoft.com/office/officeart/2008/layout/HalfCircleOrganizationChart"/>
    <dgm:cxn modelId="{160DDAC1-1205-4639-8F45-21E09A694531}" type="presParOf" srcId="{D2991021-12FF-4747-A2FE-1EDF2CA1E308}" destId="{28B32D43-C047-4773-BD5C-3C67E9C83630}" srcOrd="2" destOrd="0" presId="urn:microsoft.com/office/officeart/2008/layout/HalfCircleOrganizationChart"/>
    <dgm:cxn modelId="{E3793119-4374-4770-9DBC-D8D7ED6D6B86}" type="presParOf" srcId="{D2991021-12FF-4747-A2FE-1EDF2CA1E308}" destId="{F638DD3C-9EFE-4D14-A72C-882AFD708814}" srcOrd="3" destOrd="0" presId="urn:microsoft.com/office/officeart/2008/layout/HalfCircleOrganizationChart"/>
    <dgm:cxn modelId="{3F872A67-8D08-4219-B595-5CDE3FA31306}" type="presParOf" srcId="{F638DD3C-9EFE-4D14-A72C-882AFD708814}" destId="{A64514AC-1CB0-4DD0-BD6C-7CC86128EC8B}" srcOrd="0" destOrd="0" presId="urn:microsoft.com/office/officeart/2008/layout/HalfCircleOrganizationChart"/>
    <dgm:cxn modelId="{C27145E6-D56C-4C8C-BB40-4793E6BC6AFA}" type="presParOf" srcId="{A64514AC-1CB0-4DD0-BD6C-7CC86128EC8B}" destId="{81B942C7-E94F-4212-955C-EB72BC297F19}" srcOrd="0" destOrd="0" presId="urn:microsoft.com/office/officeart/2008/layout/HalfCircleOrganizationChart"/>
    <dgm:cxn modelId="{AA16BD1F-A4A6-49AD-86ED-BB1FA720B42E}" type="presParOf" srcId="{A64514AC-1CB0-4DD0-BD6C-7CC86128EC8B}" destId="{8BAC1723-A909-4B14-8CF7-5F516D5FF8FC}" srcOrd="1" destOrd="0" presId="urn:microsoft.com/office/officeart/2008/layout/HalfCircleOrganizationChart"/>
    <dgm:cxn modelId="{ECF79E9B-5E56-4FA9-A2C0-A54A0C08507B}" type="presParOf" srcId="{A64514AC-1CB0-4DD0-BD6C-7CC86128EC8B}" destId="{974BF403-603A-4040-B527-EDBF3780C9EB}" srcOrd="2" destOrd="0" presId="urn:microsoft.com/office/officeart/2008/layout/HalfCircleOrganizationChart"/>
    <dgm:cxn modelId="{9E966FDF-83A2-4379-8854-D3DBC13D58DF}" type="presParOf" srcId="{A64514AC-1CB0-4DD0-BD6C-7CC86128EC8B}" destId="{EEAC43EF-0D02-45F1-BDFA-FDDE8B3D2DF0}" srcOrd="3" destOrd="0" presId="urn:microsoft.com/office/officeart/2008/layout/HalfCircleOrganizationChart"/>
    <dgm:cxn modelId="{ADED87A3-5596-4451-B2A4-E8310BFF3F8F}" type="presParOf" srcId="{F638DD3C-9EFE-4D14-A72C-882AFD708814}" destId="{08E9B36A-4922-4F8D-B40E-CD502456C5B7}" srcOrd="1" destOrd="0" presId="urn:microsoft.com/office/officeart/2008/layout/HalfCircleOrganizationChart"/>
    <dgm:cxn modelId="{6BE43541-3886-44C1-B36B-04E61C2EB6BC}" type="presParOf" srcId="{F638DD3C-9EFE-4D14-A72C-882AFD708814}" destId="{2F70C754-F6D2-4E4E-9D7C-2370F0971EBD}" srcOrd="2" destOrd="0" presId="urn:microsoft.com/office/officeart/2008/layout/HalfCircleOrganizationChart"/>
    <dgm:cxn modelId="{C87E46DC-67C0-4B58-9DB5-F56A107379ED}" type="presParOf" srcId="{DBA5B0EB-6B99-4F98-97D8-A80D11696BC7}" destId="{C0F05152-B968-45E4-B91D-85B3F9DF1C83}" srcOrd="2" destOrd="0" presId="urn:microsoft.com/office/officeart/2008/layout/HalfCircleOrganizationChart"/>
    <dgm:cxn modelId="{9666CA2F-25EB-442D-83B8-ED22AC550AD9}" type="presParOf" srcId="{C0F05152-B968-45E4-B91D-85B3F9DF1C83}" destId="{38C54E40-F54D-4A19-B376-6796688E918E}" srcOrd="0" destOrd="0" presId="urn:microsoft.com/office/officeart/2008/layout/HalfCircleOrganizationChart"/>
    <dgm:cxn modelId="{933343CD-8ACC-4E25-A56C-9CC49169C090}" type="presParOf" srcId="{C0F05152-B968-45E4-B91D-85B3F9DF1C83}" destId="{A0148303-252E-4D52-BA8A-E314353EE705}" srcOrd="1" destOrd="0" presId="urn:microsoft.com/office/officeart/2008/layout/HalfCircleOrganizationChart"/>
    <dgm:cxn modelId="{35F8C9AC-B9AF-48E0-8BE4-60A5332EFC34}" type="presParOf" srcId="{A0148303-252E-4D52-BA8A-E314353EE705}" destId="{8B54234B-2EB0-44B0-A536-2F4B091F223C}" srcOrd="0" destOrd="0" presId="urn:microsoft.com/office/officeart/2008/layout/HalfCircleOrganizationChart"/>
    <dgm:cxn modelId="{2C47CBC8-D519-48DC-B3BA-C90A77D7D2CA}" type="presParOf" srcId="{8B54234B-2EB0-44B0-A536-2F4B091F223C}" destId="{410446DD-737F-49E2-B9BE-5AEAAE06A60C}" srcOrd="0" destOrd="0" presId="urn:microsoft.com/office/officeart/2008/layout/HalfCircleOrganizationChart"/>
    <dgm:cxn modelId="{68B1E0FA-F4DE-4592-979C-9AD8BB660C5E}" type="presParOf" srcId="{8B54234B-2EB0-44B0-A536-2F4B091F223C}" destId="{D9A45D06-AF7E-43CC-B3AF-971324501E8F}" srcOrd="1" destOrd="0" presId="urn:microsoft.com/office/officeart/2008/layout/HalfCircleOrganizationChart"/>
    <dgm:cxn modelId="{85DBBC41-A334-45BB-BE4A-6E34CCD59590}" type="presParOf" srcId="{8B54234B-2EB0-44B0-A536-2F4B091F223C}" destId="{C54D9482-A125-400C-A095-338AB69FBD4C}" srcOrd="2" destOrd="0" presId="urn:microsoft.com/office/officeart/2008/layout/HalfCircleOrganizationChart"/>
    <dgm:cxn modelId="{0FE5EE5F-0231-4F1B-89C6-E743952D3888}" type="presParOf" srcId="{8B54234B-2EB0-44B0-A536-2F4B091F223C}" destId="{F9035965-1587-4B2C-98F6-DB9DBEEFA65B}" srcOrd="3" destOrd="0" presId="urn:microsoft.com/office/officeart/2008/layout/HalfCircleOrganizationChart"/>
    <dgm:cxn modelId="{6DD4C73D-536E-4E3E-B8C8-6A8B39EE8277}" type="presParOf" srcId="{A0148303-252E-4D52-BA8A-E314353EE705}" destId="{9012FEED-2380-4C00-9DC2-CE0E98DA5E9E}" srcOrd="1" destOrd="0" presId="urn:microsoft.com/office/officeart/2008/layout/HalfCircleOrganizationChart"/>
    <dgm:cxn modelId="{32FA0C5B-3893-402D-8EFB-441F0EF5F881}" type="presParOf" srcId="{A0148303-252E-4D52-BA8A-E314353EE705}" destId="{1876C512-F4EE-4359-973E-44F387BC953A}" srcOrd="2" destOrd="0" presId="urn:microsoft.com/office/officeart/2008/layout/HalfCircleOrganizationChar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DE0F7BE2-E795-4916-AABA-44B6EFD8D342}" type="doc">
      <dgm:prSet loTypeId="urn:microsoft.com/office/officeart/2005/8/layout/hList1" loCatId="list" qsTypeId="urn:microsoft.com/office/officeart/2005/8/quickstyle/3d2#5" qsCatId="3D" csTypeId="urn:microsoft.com/office/officeart/2005/8/colors/accent1_2" csCatId="accent1" phldr="1"/>
      <dgm:spPr/>
      <dgm:t>
        <a:bodyPr/>
        <a:lstStyle/>
        <a:p>
          <a:endParaRPr lang="tr-TR"/>
        </a:p>
      </dgm:t>
    </dgm:pt>
    <dgm:pt modelId="{8B3E9C1F-1179-491F-AA04-9579B1B153F2}">
      <dgm:prSet phldrT="[Metin]" custT="1"/>
      <dgm:spPr/>
      <dgm:t>
        <a:bodyPr/>
        <a:lstStyle/>
        <a:p>
          <a:r>
            <a:rPr lang="tr-TR" sz="1600" b="0" dirty="0">
              <a:solidFill>
                <a:srgbClr val="FF0000"/>
              </a:solidFill>
              <a:latin typeface="Franklin Gothic Book (Gövde)"/>
              <a:cs typeface="Adobe Devanagari" panose="02040503050201020203" pitchFamily="18" charset="0"/>
            </a:rPr>
            <a:t>ARAÇ</a:t>
          </a:r>
          <a:endParaRPr lang="tr-TR" sz="1600" dirty="0">
            <a:solidFill>
              <a:srgbClr val="FF0000"/>
            </a:solidFill>
            <a:latin typeface="Franklin Gothic Book (Gövde)"/>
            <a:cs typeface="Adobe Devanagari" panose="02040503050201020203" pitchFamily="18" charset="0"/>
          </a:endParaRPr>
        </a:p>
      </dgm:t>
    </dgm:pt>
    <dgm:pt modelId="{AA309441-6BE9-4797-9A9C-B24E29E9DB2A}" type="parTrans" cxnId="{00BFC585-6558-468A-B171-73B50D7958DC}">
      <dgm:prSet/>
      <dgm:spPr/>
      <dgm:t>
        <a:bodyPr/>
        <a:lstStyle/>
        <a:p>
          <a:endParaRPr lang="tr-TR"/>
        </a:p>
      </dgm:t>
    </dgm:pt>
    <dgm:pt modelId="{B2E2A676-0D59-4D16-8711-8E9514770768}" type="sibTrans" cxnId="{00BFC585-6558-468A-B171-73B50D7958DC}">
      <dgm:prSet/>
      <dgm:spPr/>
      <dgm:t>
        <a:bodyPr/>
        <a:lstStyle/>
        <a:p>
          <a:endParaRPr lang="tr-TR"/>
        </a:p>
      </dgm:t>
    </dgm:pt>
    <dgm:pt modelId="{F153B849-EB00-48B2-90A9-B0194DD5561E}">
      <dgm:prSet phldrT="[Metin]" custT="1"/>
      <dgm:spPr/>
      <dgm:t>
        <a:bodyPr/>
        <a:lstStyle/>
        <a:p>
          <a:pPr>
            <a:lnSpc>
              <a:spcPct val="100000"/>
            </a:lnSpc>
          </a:pPr>
          <a:r>
            <a:rPr lang="tr-TR" sz="1400" dirty="0">
              <a:solidFill>
                <a:schemeClr val="tx1">
                  <a:lumMod val="75000"/>
                  <a:lumOff val="25000"/>
                </a:schemeClr>
              </a:solidFill>
              <a:latin typeface="Franklin Gothic Book" panose="020B0503020102020204" pitchFamily="34" charset="0"/>
            </a:rPr>
            <a:t>1992 Model Şahin Marka oto</a:t>
          </a:r>
          <a:endParaRPr lang="tr-TR" sz="1400" dirty="0">
            <a:solidFill>
              <a:schemeClr val="tx1">
                <a:lumMod val="75000"/>
                <a:lumOff val="25000"/>
              </a:schemeClr>
            </a:solidFill>
            <a:latin typeface="Franklin Gothic Book" panose="020B0503020102020204" pitchFamily="34" charset="0"/>
            <a:cs typeface="Adobe Devanagari" panose="02040503050201020203" pitchFamily="18" charset="0"/>
          </a:endParaRPr>
        </a:p>
      </dgm:t>
    </dgm:pt>
    <dgm:pt modelId="{DBFF372C-E6B4-404E-9818-1DF52E46BF1A}" type="parTrans" cxnId="{3C056909-AB25-445C-9C52-54A0971FE898}">
      <dgm:prSet/>
      <dgm:spPr/>
      <dgm:t>
        <a:bodyPr/>
        <a:lstStyle/>
        <a:p>
          <a:endParaRPr lang="tr-TR"/>
        </a:p>
      </dgm:t>
    </dgm:pt>
    <dgm:pt modelId="{7699EE0F-18E4-4417-9A6A-5AC2B01039BB}" type="sibTrans" cxnId="{3C056909-AB25-445C-9C52-54A0971FE898}">
      <dgm:prSet/>
      <dgm:spPr/>
      <dgm:t>
        <a:bodyPr/>
        <a:lstStyle/>
        <a:p>
          <a:endParaRPr lang="tr-TR"/>
        </a:p>
      </dgm:t>
    </dgm:pt>
    <dgm:pt modelId="{E9F7E80F-1E66-46C8-BCC1-D73FECA8FDC1}">
      <dgm:prSet phldrT="[Metin]" custT="1"/>
      <dgm:spPr/>
      <dgm:t>
        <a:bodyPr/>
        <a:lstStyle/>
        <a:p>
          <a:r>
            <a:rPr lang="tr-TR" sz="1600" b="0" dirty="0">
              <a:solidFill>
                <a:srgbClr val="FF0000"/>
              </a:solidFill>
              <a:latin typeface="Franklin Gothic Book (Gövde)"/>
              <a:cs typeface="Adobe Devanagari" panose="02040503050201020203" pitchFamily="18" charset="0"/>
            </a:rPr>
            <a:t>İŞLETMELER</a:t>
          </a:r>
          <a:endParaRPr lang="tr-TR" sz="1600" dirty="0">
            <a:solidFill>
              <a:srgbClr val="FF0000"/>
            </a:solidFill>
            <a:latin typeface="Franklin Gothic Book (Gövde)"/>
            <a:cs typeface="Adobe Devanagari" panose="02040503050201020203" pitchFamily="18" charset="0"/>
          </a:endParaRPr>
        </a:p>
      </dgm:t>
    </dgm:pt>
    <dgm:pt modelId="{0936084F-688C-43F7-BF9A-2A37DE0B98CA}" type="parTrans" cxnId="{92068F4A-D5FF-4A09-ABC7-126E7E4E1F25}">
      <dgm:prSet/>
      <dgm:spPr/>
      <dgm:t>
        <a:bodyPr/>
        <a:lstStyle/>
        <a:p>
          <a:endParaRPr lang="tr-TR"/>
        </a:p>
      </dgm:t>
    </dgm:pt>
    <dgm:pt modelId="{4309D481-7316-4042-80F7-3E3E97025B7B}" type="sibTrans" cxnId="{92068F4A-D5FF-4A09-ABC7-126E7E4E1F25}">
      <dgm:prSet/>
      <dgm:spPr/>
      <dgm:t>
        <a:bodyPr/>
        <a:lstStyle/>
        <a:p>
          <a:endParaRPr lang="tr-TR"/>
        </a:p>
      </dgm:t>
    </dgm:pt>
    <dgm:pt modelId="{D618E652-2D1F-4E45-AB43-84B8B87620B8}">
      <dgm:prSet custT="1"/>
      <dgm:spPr/>
      <dgm:t>
        <a:bodyPr/>
        <a:lstStyle/>
        <a:p>
          <a:r>
            <a:rPr lang="tr-TR" sz="1400" dirty="0">
              <a:solidFill>
                <a:schemeClr val="tx1">
                  <a:lumMod val="75000"/>
                  <a:lumOff val="25000"/>
                </a:schemeClr>
              </a:solidFill>
              <a:latin typeface="Franklin Gothic Book" panose="020B0503020102020204" pitchFamily="34" charset="0"/>
            </a:rPr>
            <a:t>2007 Model Opel Astra Marka oto</a:t>
          </a:r>
        </a:p>
      </dgm:t>
    </dgm:pt>
    <dgm:pt modelId="{DEBAFD42-5A3A-43A2-8F23-A6F053A94A05}" type="parTrans" cxnId="{9483A5F3-CDD0-48EA-8042-C8FC76737E80}">
      <dgm:prSet/>
      <dgm:spPr/>
      <dgm:t>
        <a:bodyPr/>
        <a:lstStyle/>
        <a:p>
          <a:endParaRPr lang="tr-TR"/>
        </a:p>
      </dgm:t>
    </dgm:pt>
    <dgm:pt modelId="{83D8BE38-0ECC-4B6C-B8D6-DB51768A8D87}" type="sibTrans" cxnId="{9483A5F3-CDD0-48EA-8042-C8FC76737E80}">
      <dgm:prSet/>
      <dgm:spPr/>
      <dgm:t>
        <a:bodyPr/>
        <a:lstStyle/>
        <a:p>
          <a:endParaRPr lang="tr-TR"/>
        </a:p>
      </dgm:t>
    </dgm:pt>
    <dgm:pt modelId="{DC974461-D256-4C2A-8A72-BCD0EECEF619}">
      <dgm:prSet phldrT="[Metin]" custT="1"/>
      <dgm:spPr/>
      <dgm:t>
        <a:bodyPr/>
        <a:lstStyle/>
        <a:p>
          <a:pPr>
            <a:lnSpc>
              <a:spcPct val="100000"/>
            </a:lnSpc>
          </a:pPr>
          <a:endParaRPr lang="tr-TR" sz="1400" dirty="0">
            <a:solidFill>
              <a:schemeClr val="tx1">
                <a:lumMod val="75000"/>
                <a:lumOff val="25000"/>
              </a:schemeClr>
            </a:solidFill>
            <a:latin typeface="Franklin Gothic Book" panose="020B0503020102020204" pitchFamily="34" charset="0"/>
            <a:cs typeface="Adobe Devanagari" panose="02040503050201020203" pitchFamily="18" charset="0"/>
          </a:endParaRPr>
        </a:p>
      </dgm:t>
    </dgm:pt>
    <dgm:pt modelId="{0E4B1163-23F5-46A0-AAE7-C0962C76069B}" type="parTrans" cxnId="{1692D8D7-1E81-40B5-AEF3-D00A0DC33DAD}">
      <dgm:prSet/>
      <dgm:spPr/>
      <dgm:t>
        <a:bodyPr/>
        <a:lstStyle/>
        <a:p>
          <a:endParaRPr lang="tr-TR"/>
        </a:p>
      </dgm:t>
    </dgm:pt>
    <dgm:pt modelId="{88C7CA64-378F-4836-ABC7-EAEA7BE5B187}" type="sibTrans" cxnId="{1692D8D7-1E81-40B5-AEF3-D00A0DC33DAD}">
      <dgm:prSet/>
      <dgm:spPr/>
      <dgm:t>
        <a:bodyPr/>
        <a:lstStyle/>
        <a:p>
          <a:endParaRPr lang="tr-TR"/>
        </a:p>
      </dgm:t>
    </dgm:pt>
    <dgm:pt modelId="{23BF0D53-C593-44B4-8E21-199C98D4A568}">
      <dgm:prSet phldrT="[Metin]" custT="1"/>
      <dgm:spPr/>
      <dgm:t>
        <a:bodyPr/>
        <a:lstStyle/>
        <a:p>
          <a:pPr>
            <a:lnSpc>
              <a:spcPct val="100000"/>
            </a:lnSpc>
          </a:pPr>
          <a:endParaRPr lang="tr-TR" sz="1400" dirty="0">
            <a:solidFill>
              <a:schemeClr val="tx1">
                <a:lumMod val="75000"/>
                <a:lumOff val="25000"/>
              </a:schemeClr>
            </a:solidFill>
            <a:latin typeface="Franklin Gothic Book" panose="020B0503020102020204" pitchFamily="34" charset="0"/>
            <a:cs typeface="Adobe Devanagari" panose="02040503050201020203" pitchFamily="18" charset="0"/>
          </a:endParaRPr>
        </a:p>
      </dgm:t>
    </dgm:pt>
    <dgm:pt modelId="{BB5E29F4-73EB-446E-9A4F-768F5AB84296}" type="parTrans" cxnId="{B9DC50D7-9C52-45DB-B8E4-557F1E75B71A}">
      <dgm:prSet/>
      <dgm:spPr/>
      <dgm:t>
        <a:bodyPr/>
        <a:lstStyle/>
        <a:p>
          <a:endParaRPr lang="tr-TR"/>
        </a:p>
      </dgm:t>
    </dgm:pt>
    <dgm:pt modelId="{079919B4-99BA-4A29-904C-D85BBBF4AAFC}" type="sibTrans" cxnId="{B9DC50D7-9C52-45DB-B8E4-557F1E75B71A}">
      <dgm:prSet/>
      <dgm:spPr/>
      <dgm:t>
        <a:bodyPr/>
        <a:lstStyle/>
        <a:p>
          <a:endParaRPr lang="tr-TR"/>
        </a:p>
      </dgm:t>
    </dgm:pt>
    <dgm:pt modelId="{88763CC6-B794-469A-88C6-636808FB992A}">
      <dgm:prSet phldrT="[Metin]" custT="1"/>
      <dgm:spPr/>
      <dgm:t>
        <a:bodyPr/>
        <a:lstStyle/>
        <a:p>
          <a:pPr>
            <a:lnSpc>
              <a:spcPct val="100000"/>
            </a:lnSpc>
          </a:pPr>
          <a:endParaRPr lang="tr-TR" sz="1400" dirty="0">
            <a:solidFill>
              <a:schemeClr val="tx1">
                <a:lumMod val="75000"/>
                <a:lumOff val="25000"/>
              </a:schemeClr>
            </a:solidFill>
            <a:latin typeface="Franklin Gothic Book" panose="020B0503020102020204" pitchFamily="34" charset="0"/>
            <a:cs typeface="Adobe Devanagari" panose="02040503050201020203" pitchFamily="18" charset="0"/>
          </a:endParaRPr>
        </a:p>
      </dgm:t>
    </dgm:pt>
    <dgm:pt modelId="{140AD904-0651-42D7-A089-41F55D80058C}" type="parTrans" cxnId="{922D49B3-EC74-452A-9726-A89A091804B9}">
      <dgm:prSet/>
      <dgm:spPr/>
      <dgm:t>
        <a:bodyPr/>
        <a:lstStyle/>
        <a:p>
          <a:endParaRPr lang="tr-TR"/>
        </a:p>
      </dgm:t>
    </dgm:pt>
    <dgm:pt modelId="{440BEB36-EF2B-4AE8-81F1-A0BF4DA54419}" type="sibTrans" cxnId="{922D49B3-EC74-452A-9726-A89A091804B9}">
      <dgm:prSet/>
      <dgm:spPr/>
      <dgm:t>
        <a:bodyPr/>
        <a:lstStyle/>
        <a:p>
          <a:endParaRPr lang="tr-TR"/>
        </a:p>
      </dgm:t>
    </dgm:pt>
    <dgm:pt modelId="{2E976A59-1B45-473B-865C-055E57611A2E}">
      <dgm:prSet phldrT="[Metin]" custT="1"/>
      <dgm:spPr/>
      <dgm:t>
        <a:bodyPr/>
        <a:lstStyle/>
        <a:p>
          <a:pPr>
            <a:lnSpc>
              <a:spcPct val="100000"/>
            </a:lnSpc>
          </a:pPr>
          <a:endParaRPr lang="tr-TR" sz="1400" dirty="0">
            <a:solidFill>
              <a:schemeClr val="tx1"/>
            </a:solidFill>
            <a:latin typeface="Franklin Gothic Book (Gövde)"/>
            <a:cs typeface="Adobe Devanagari" panose="02040503050201020203" pitchFamily="18" charset="0"/>
          </a:endParaRPr>
        </a:p>
      </dgm:t>
    </dgm:pt>
    <dgm:pt modelId="{C6B79762-5E39-4495-9843-84BA972CB2F5}" type="parTrans" cxnId="{466B4094-63E6-47C1-B822-923C663691DC}">
      <dgm:prSet/>
      <dgm:spPr/>
      <dgm:t>
        <a:bodyPr/>
        <a:lstStyle/>
        <a:p>
          <a:endParaRPr lang="tr-TR"/>
        </a:p>
      </dgm:t>
    </dgm:pt>
    <dgm:pt modelId="{26D6EA50-338E-48E6-972A-6135BF4E5010}" type="sibTrans" cxnId="{466B4094-63E6-47C1-B822-923C663691DC}">
      <dgm:prSet/>
      <dgm:spPr/>
      <dgm:t>
        <a:bodyPr/>
        <a:lstStyle/>
        <a:p>
          <a:endParaRPr lang="tr-TR"/>
        </a:p>
      </dgm:t>
    </dgm:pt>
    <dgm:pt modelId="{855A76ED-B965-40AE-A8EA-FC27D91A5138}">
      <dgm:prSet phldrT="[Metin]" custT="1"/>
      <dgm:spPr/>
      <dgm:t>
        <a:bodyPr/>
        <a:lstStyle/>
        <a:p>
          <a:pPr>
            <a:lnSpc>
              <a:spcPct val="100000"/>
            </a:lnSpc>
          </a:pPr>
          <a:endParaRPr lang="tr-TR" sz="1400" dirty="0">
            <a:solidFill>
              <a:schemeClr val="tx1"/>
            </a:solidFill>
            <a:latin typeface="Franklin Gothic Book (Gövde)"/>
            <a:cs typeface="Adobe Devanagari" panose="02040503050201020203" pitchFamily="18" charset="0"/>
          </a:endParaRPr>
        </a:p>
      </dgm:t>
    </dgm:pt>
    <dgm:pt modelId="{6B3CB91E-A7FA-457D-973C-2B0CC22C3DBF}" type="parTrans" cxnId="{AA3B31B1-BB6D-4B1C-A751-FEB047F8548E}">
      <dgm:prSet/>
      <dgm:spPr/>
      <dgm:t>
        <a:bodyPr/>
        <a:lstStyle/>
        <a:p>
          <a:endParaRPr lang="tr-TR"/>
        </a:p>
      </dgm:t>
    </dgm:pt>
    <dgm:pt modelId="{1AA3A831-CCE8-4CB9-9283-225E243BBB19}" type="sibTrans" cxnId="{AA3B31B1-BB6D-4B1C-A751-FEB047F8548E}">
      <dgm:prSet/>
      <dgm:spPr/>
      <dgm:t>
        <a:bodyPr/>
        <a:lstStyle/>
        <a:p>
          <a:endParaRPr lang="tr-TR"/>
        </a:p>
      </dgm:t>
    </dgm:pt>
    <dgm:pt modelId="{18B13A68-D99D-4DBD-821D-BD0112BC2343}">
      <dgm:prSet phldrT="[Metin]" custT="1"/>
      <dgm:spPr/>
      <dgm:t>
        <a:bodyPr/>
        <a:lstStyle/>
        <a:p>
          <a:pPr>
            <a:lnSpc>
              <a:spcPct val="100000"/>
            </a:lnSpc>
          </a:pPr>
          <a:endParaRPr lang="tr-TR" sz="1400" dirty="0">
            <a:solidFill>
              <a:schemeClr val="tx1"/>
            </a:solidFill>
            <a:latin typeface="Franklin Gothic Book (Gövde)"/>
            <a:cs typeface="Adobe Devanagari" panose="02040503050201020203" pitchFamily="18" charset="0"/>
          </a:endParaRPr>
        </a:p>
      </dgm:t>
    </dgm:pt>
    <dgm:pt modelId="{449AE45C-7FFB-4479-A2BF-77D4278AB95F}" type="parTrans" cxnId="{919DFDE8-2912-43FF-917E-B261BB892FBA}">
      <dgm:prSet/>
      <dgm:spPr/>
      <dgm:t>
        <a:bodyPr/>
        <a:lstStyle/>
        <a:p>
          <a:endParaRPr lang="tr-TR"/>
        </a:p>
      </dgm:t>
    </dgm:pt>
    <dgm:pt modelId="{64365DE5-63F6-4135-8D68-76C378541CD5}" type="sibTrans" cxnId="{919DFDE8-2912-43FF-917E-B261BB892FBA}">
      <dgm:prSet/>
      <dgm:spPr/>
      <dgm:t>
        <a:bodyPr/>
        <a:lstStyle/>
        <a:p>
          <a:endParaRPr lang="tr-TR"/>
        </a:p>
      </dgm:t>
    </dgm:pt>
    <dgm:pt modelId="{27384915-53F7-4F19-A462-091AAAD951A0}">
      <dgm:prSet custT="1"/>
      <dgm:spPr/>
      <dgm:t>
        <a:bodyPr/>
        <a:lstStyle/>
        <a:p>
          <a:endParaRPr lang="tr-TR" sz="1400" dirty="0">
            <a:solidFill>
              <a:schemeClr val="tx1">
                <a:lumMod val="75000"/>
                <a:lumOff val="25000"/>
              </a:schemeClr>
            </a:solidFill>
            <a:latin typeface="Franklin Gothic Book" panose="020B0503020102020204" pitchFamily="34" charset="0"/>
          </a:endParaRPr>
        </a:p>
      </dgm:t>
    </dgm:pt>
    <dgm:pt modelId="{A9F5E5EB-FC2D-4405-ACAF-A7F91478407B}" type="parTrans" cxnId="{D03587D3-FB51-44AC-8FF5-1598C2381888}">
      <dgm:prSet/>
      <dgm:spPr/>
      <dgm:t>
        <a:bodyPr/>
        <a:lstStyle/>
        <a:p>
          <a:endParaRPr lang="tr-TR"/>
        </a:p>
      </dgm:t>
    </dgm:pt>
    <dgm:pt modelId="{0F766013-907F-4CC5-89B3-0048646B87DC}" type="sibTrans" cxnId="{D03587D3-FB51-44AC-8FF5-1598C2381888}">
      <dgm:prSet/>
      <dgm:spPr/>
      <dgm:t>
        <a:bodyPr/>
        <a:lstStyle/>
        <a:p>
          <a:endParaRPr lang="tr-TR"/>
        </a:p>
      </dgm:t>
    </dgm:pt>
    <dgm:pt modelId="{BBB4266E-27D5-4E6A-BC92-86829FC2C574}">
      <dgm:prSet phldrT="[Metin]" custT="1"/>
      <dgm:spPr/>
      <dgm:t>
        <a:bodyPr/>
        <a:lstStyle/>
        <a:p>
          <a:pPr>
            <a:lnSpc>
              <a:spcPct val="100000"/>
            </a:lnSpc>
          </a:pPr>
          <a:endParaRPr lang="tr-TR" sz="1400" dirty="0">
            <a:solidFill>
              <a:schemeClr val="tx1">
                <a:lumMod val="75000"/>
                <a:lumOff val="25000"/>
              </a:schemeClr>
            </a:solidFill>
            <a:latin typeface="Franklin Gothic Book" panose="020B0503020102020204" pitchFamily="34" charset="0"/>
            <a:cs typeface="Adobe Devanagari" panose="02040503050201020203" pitchFamily="18" charset="0"/>
          </a:endParaRPr>
        </a:p>
      </dgm:t>
    </dgm:pt>
    <dgm:pt modelId="{0CCDB806-9425-4D9D-8283-7EFD121EEA1A}" type="parTrans" cxnId="{0060BFCA-D010-4500-B865-06F80B925829}">
      <dgm:prSet/>
      <dgm:spPr/>
      <dgm:t>
        <a:bodyPr/>
        <a:lstStyle/>
        <a:p>
          <a:endParaRPr lang="tr-TR"/>
        </a:p>
      </dgm:t>
    </dgm:pt>
    <dgm:pt modelId="{691685C1-D34F-4C58-BF06-C79BED9B0C4F}" type="sibTrans" cxnId="{0060BFCA-D010-4500-B865-06F80B925829}">
      <dgm:prSet/>
      <dgm:spPr/>
      <dgm:t>
        <a:bodyPr/>
        <a:lstStyle/>
        <a:p>
          <a:endParaRPr lang="tr-TR"/>
        </a:p>
      </dgm:t>
    </dgm:pt>
    <dgm:pt modelId="{AB2CEE8D-81A7-493A-AFD6-F21C24FBD11B}">
      <dgm:prSet phldrT="[Metin]" custT="1"/>
      <dgm:spPr/>
      <dgm:t>
        <a:bodyPr/>
        <a:lstStyle/>
        <a:p>
          <a:pPr>
            <a:lnSpc>
              <a:spcPct val="100000"/>
            </a:lnSpc>
          </a:pPr>
          <a:endParaRPr lang="tr-TR" sz="1400" dirty="0">
            <a:solidFill>
              <a:schemeClr val="tx1"/>
            </a:solidFill>
            <a:latin typeface="Franklin Gothic Book (Gövde)"/>
            <a:cs typeface="Adobe Devanagari" panose="02040503050201020203" pitchFamily="18" charset="0"/>
          </a:endParaRPr>
        </a:p>
      </dgm:t>
    </dgm:pt>
    <dgm:pt modelId="{D43F9DCB-6276-4E5B-B326-30A8CE2F90C7}" type="parTrans" cxnId="{13FA4785-EF7E-4498-BE2B-7B7E345F0184}">
      <dgm:prSet/>
      <dgm:spPr/>
      <dgm:t>
        <a:bodyPr/>
        <a:lstStyle/>
        <a:p>
          <a:endParaRPr lang="tr-TR"/>
        </a:p>
      </dgm:t>
    </dgm:pt>
    <dgm:pt modelId="{62268CF7-ECF0-4FEE-A131-25B0F65E36FD}" type="sibTrans" cxnId="{13FA4785-EF7E-4498-BE2B-7B7E345F0184}">
      <dgm:prSet/>
      <dgm:spPr/>
      <dgm:t>
        <a:bodyPr/>
        <a:lstStyle/>
        <a:p>
          <a:endParaRPr lang="tr-TR"/>
        </a:p>
      </dgm:t>
    </dgm:pt>
    <dgm:pt modelId="{C6958B1F-DBD1-46B6-B2BA-963879208D71}" type="pres">
      <dgm:prSet presAssocID="{DE0F7BE2-E795-4916-AABA-44B6EFD8D342}" presName="Name0" presStyleCnt="0">
        <dgm:presLayoutVars>
          <dgm:dir/>
          <dgm:animLvl val="lvl"/>
          <dgm:resizeHandles val="exact"/>
        </dgm:presLayoutVars>
      </dgm:prSet>
      <dgm:spPr/>
    </dgm:pt>
    <dgm:pt modelId="{0E1BEF03-9ED3-4994-8175-9AB043AFFCF8}" type="pres">
      <dgm:prSet presAssocID="{8B3E9C1F-1179-491F-AA04-9579B1B153F2}" presName="composite" presStyleCnt="0"/>
      <dgm:spPr/>
    </dgm:pt>
    <dgm:pt modelId="{311A2E68-1BA9-4D69-B4FE-8E17C9812FBA}" type="pres">
      <dgm:prSet presAssocID="{8B3E9C1F-1179-491F-AA04-9579B1B153F2}" presName="parTx" presStyleLbl="alignNode1" presStyleIdx="0" presStyleCnt="2" custScaleX="99986" custScaleY="100000" custLinFactNeighborX="3177" custLinFactNeighborY="-568">
        <dgm:presLayoutVars>
          <dgm:chMax val="0"/>
          <dgm:chPref val="0"/>
          <dgm:bulletEnabled val="1"/>
        </dgm:presLayoutVars>
      </dgm:prSet>
      <dgm:spPr/>
    </dgm:pt>
    <dgm:pt modelId="{D2E3AA73-C1DC-4CCF-ACF9-4B37BC4B983D}" type="pres">
      <dgm:prSet presAssocID="{8B3E9C1F-1179-491F-AA04-9579B1B153F2}" presName="desTx" presStyleLbl="alignAccFollowNode1" presStyleIdx="0" presStyleCnt="2" custScaleY="100000" custLinFactNeighborX="3033" custLinFactNeighborY="-933">
        <dgm:presLayoutVars>
          <dgm:bulletEnabled val="1"/>
        </dgm:presLayoutVars>
      </dgm:prSet>
      <dgm:spPr/>
    </dgm:pt>
    <dgm:pt modelId="{642391B9-A871-42EF-9ED0-1B32E49608D2}" type="pres">
      <dgm:prSet presAssocID="{B2E2A676-0D59-4D16-8711-8E9514770768}" presName="space" presStyleCnt="0"/>
      <dgm:spPr/>
    </dgm:pt>
    <dgm:pt modelId="{BC8B72C6-600E-4EF1-9678-E8D9EECCA644}" type="pres">
      <dgm:prSet presAssocID="{E9F7E80F-1E66-46C8-BCC1-D73FECA8FDC1}" presName="composite" presStyleCnt="0"/>
      <dgm:spPr/>
    </dgm:pt>
    <dgm:pt modelId="{2440DE52-97FD-435A-A0B9-ACB32518FBCE}" type="pres">
      <dgm:prSet presAssocID="{E9F7E80F-1E66-46C8-BCC1-D73FECA8FDC1}" presName="parTx" presStyleLbl="alignNode1" presStyleIdx="1" presStyleCnt="2" custLinFactNeighborX="-2725" custLinFactNeighborY="-1920">
        <dgm:presLayoutVars>
          <dgm:chMax val="0"/>
          <dgm:chPref val="0"/>
          <dgm:bulletEnabled val="1"/>
        </dgm:presLayoutVars>
      </dgm:prSet>
      <dgm:spPr/>
    </dgm:pt>
    <dgm:pt modelId="{0E0EE9FD-D8B7-490B-B8C3-00516D5F2280}" type="pres">
      <dgm:prSet presAssocID="{E9F7E80F-1E66-46C8-BCC1-D73FECA8FDC1}" presName="desTx" presStyleLbl="alignAccFollowNode1" presStyleIdx="1" presStyleCnt="2" custScaleX="99986" custLinFactNeighborX="-2680" custLinFactNeighborY="-303">
        <dgm:presLayoutVars>
          <dgm:bulletEnabled val="1"/>
        </dgm:presLayoutVars>
      </dgm:prSet>
      <dgm:spPr/>
    </dgm:pt>
  </dgm:ptLst>
  <dgm:cxnLst>
    <dgm:cxn modelId="{3C056909-AB25-445C-9C52-54A0971FE898}" srcId="{8B3E9C1F-1179-491F-AA04-9579B1B153F2}" destId="{F153B849-EB00-48B2-90A9-B0194DD5561E}" srcOrd="4" destOrd="0" parTransId="{DBFF372C-E6B4-404E-9818-1DF52E46BF1A}" sibTransId="{7699EE0F-18E4-4417-9A6A-5AC2B01039BB}"/>
    <dgm:cxn modelId="{4B71450E-54AF-4555-BB3A-24A7FDF17F51}" type="presOf" srcId="{F153B849-EB00-48B2-90A9-B0194DD5561E}" destId="{D2E3AA73-C1DC-4CCF-ACF9-4B37BC4B983D}" srcOrd="0" destOrd="4" presId="urn:microsoft.com/office/officeart/2005/8/layout/hList1"/>
    <dgm:cxn modelId="{BA1F911C-FC0C-4007-81AD-5B7AA3E7AD57}" type="presOf" srcId="{855A76ED-B965-40AE-A8EA-FC27D91A5138}" destId="{0E0EE9FD-D8B7-490B-B8C3-00516D5F2280}" srcOrd="0" destOrd="1" presId="urn:microsoft.com/office/officeart/2005/8/layout/hList1"/>
    <dgm:cxn modelId="{779DF225-EA21-40DA-A62F-F59FFA9E6505}" type="presOf" srcId="{E9F7E80F-1E66-46C8-BCC1-D73FECA8FDC1}" destId="{2440DE52-97FD-435A-A0B9-ACB32518FBCE}" srcOrd="0" destOrd="0" presId="urn:microsoft.com/office/officeart/2005/8/layout/hList1"/>
    <dgm:cxn modelId="{92068F4A-D5FF-4A09-ABC7-126E7E4E1F25}" srcId="{DE0F7BE2-E795-4916-AABA-44B6EFD8D342}" destId="{E9F7E80F-1E66-46C8-BCC1-D73FECA8FDC1}" srcOrd="1" destOrd="0" parTransId="{0936084F-688C-43F7-BF9A-2A37DE0B98CA}" sibTransId="{4309D481-7316-4042-80F7-3E3E97025B7B}"/>
    <dgm:cxn modelId="{0930896C-E9AC-49F7-9427-2879F4DF6955}" type="presOf" srcId="{D618E652-2D1F-4E45-AB43-84B8B87620B8}" destId="{D2E3AA73-C1DC-4CCF-ACF9-4B37BC4B983D}" srcOrd="0" destOrd="5" presId="urn:microsoft.com/office/officeart/2005/8/layout/hList1"/>
    <dgm:cxn modelId="{5A3B8F59-E872-45C8-BFCE-7CC55D58F945}" type="presOf" srcId="{BBB4266E-27D5-4E6A-BC92-86829FC2C574}" destId="{D2E3AA73-C1DC-4CCF-ACF9-4B37BC4B983D}" srcOrd="0" destOrd="3" presId="urn:microsoft.com/office/officeart/2005/8/layout/hList1"/>
    <dgm:cxn modelId="{58379B7F-528A-4495-805F-C78B92E27244}" type="presOf" srcId="{88763CC6-B794-469A-88C6-636808FB992A}" destId="{D2E3AA73-C1DC-4CCF-ACF9-4B37BC4B983D}" srcOrd="0" destOrd="2" presId="urn:microsoft.com/office/officeart/2005/8/layout/hList1"/>
    <dgm:cxn modelId="{13FA4785-EF7E-4498-BE2B-7B7E345F0184}" srcId="{E9F7E80F-1E66-46C8-BCC1-D73FECA8FDC1}" destId="{AB2CEE8D-81A7-493A-AFD6-F21C24FBD11B}" srcOrd="3" destOrd="0" parTransId="{D43F9DCB-6276-4E5B-B326-30A8CE2F90C7}" sibTransId="{62268CF7-ECF0-4FEE-A131-25B0F65E36FD}"/>
    <dgm:cxn modelId="{00BFC585-6558-468A-B171-73B50D7958DC}" srcId="{DE0F7BE2-E795-4916-AABA-44B6EFD8D342}" destId="{8B3E9C1F-1179-491F-AA04-9579B1B153F2}" srcOrd="0" destOrd="0" parTransId="{AA309441-6BE9-4797-9A9C-B24E29E9DB2A}" sibTransId="{B2E2A676-0D59-4D16-8711-8E9514770768}"/>
    <dgm:cxn modelId="{543D8C92-AA9D-429A-BB4E-D8CFC6FE256F}" type="presOf" srcId="{18B13A68-D99D-4DBD-821D-BD0112BC2343}" destId="{0E0EE9FD-D8B7-490B-B8C3-00516D5F2280}" srcOrd="0" destOrd="2" presId="urn:microsoft.com/office/officeart/2005/8/layout/hList1"/>
    <dgm:cxn modelId="{466B4094-63E6-47C1-B822-923C663691DC}" srcId="{E9F7E80F-1E66-46C8-BCC1-D73FECA8FDC1}" destId="{2E976A59-1B45-473B-865C-055E57611A2E}" srcOrd="0" destOrd="0" parTransId="{C6B79762-5E39-4495-9843-84BA972CB2F5}" sibTransId="{26D6EA50-338E-48E6-972A-6135BF4E5010}"/>
    <dgm:cxn modelId="{14133496-C44C-4D04-AFF1-AF50BEC1574A}" type="presOf" srcId="{27384915-53F7-4F19-A462-091AAAD951A0}" destId="{D2E3AA73-C1DC-4CCF-ACF9-4B37BC4B983D}" srcOrd="0" destOrd="6" presId="urn:microsoft.com/office/officeart/2005/8/layout/hList1"/>
    <dgm:cxn modelId="{6E3E8BAF-12BD-481C-BCDB-F0108D32114A}" type="presOf" srcId="{AB2CEE8D-81A7-493A-AFD6-F21C24FBD11B}" destId="{0E0EE9FD-D8B7-490B-B8C3-00516D5F2280}" srcOrd="0" destOrd="3" presId="urn:microsoft.com/office/officeart/2005/8/layout/hList1"/>
    <dgm:cxn modelId="{AA3B31B1-BB6D-4B1C-A751-FEB047F8548E}" srcId="{E9F7E80F-1E66-46C8-BCC1-D73FECA8FDC1}" destId="{855A76ED-B965-40AE-A8EA-FC27D91A5138}" srcOrd="1" destOrd="0" parTransId="{6B3CB91E-A7FA-457D-973C-2B0CC22C3DBF}" sibTransId="{1AA3A831-CCE8-4CB9-9283-225E243BBB19}"/>
    <dgm:cxn modelId="{922D49B3-EC74-452A-9726-A89A091804B9}" srcId="{8B3E9C1F-1179-491F-AA04-9579B1B153F2}" destId="{88763CC6-B794-469A-88C6-636808FB992A}" srcOrd="2" destOrd="0" parTransId="{140AD904-0651-42D7-A089-41F55D80058C}" sibTransId="{440BEB36-EF2B-4AE8-81F1-A0BF4DA54419}"/>
    <dgm:cxn modelId="{0060BFCA-D010-4500-B865-06F80B925829}" srcId="{8B3E9C1F-1179-491F-AA04-9579B1B153F2}" destId="{BBB4266E-27D5-4E6A-BC92-86829FC2C574}" srcOrd="3" destOrd="0" parTransId="{0CCDB806-9425-4D9D-8283-7EFD121EEA1A}" sibTransId="{691685C1-D34F-4C58-BF06-C79BED9B0C4F}"/>
    <dgm:cxn modelId="{D03587D3-FB51-44AC-8FF5-1598C2381888}" srcId="{8B3E9C1F-1179-491F-AA04-9579B1B153F2}" destId="{27384915-53F7-4F19-A462-091AAAD951A0}" srcOrd="6" destOrd="0" parTransId="{A9F5E5EB-FC2D-4405-ACAF-A7F91478407B}" sibTransId="{0F766013-907F-4CC5-89B3-0048646B87DC}"/>
    <dgm:cxn modelId="{D945FCD4-8143-4648-A45A-69D428796709}" type="presOf" srcId="{8B3E9C1F-1179-491F-AA04-9579B1B153F2}" destId="{311A2E68-1BA9-4D69-B4FE-8E17C9812FBA}" srcOrd="0" destOrd="0" presId="urn:microsoft.com/office/officeart/2005/8/layout/hList1"/>
    <dgm:cxn modelId="{F2CECCD6-93AE-450B-AFFB-93014E839A00}" type="presOf" srcId="{DE0F7BE2-E795-4916-AABA-44B6EFD8D342}" destId="{C6958B1F-DBD1-46B6-B2BA-963879208D71}" srcOrd="0" destOrd="0" presId="urn:microsoft.com/office/officeart/2005/8/layout/hList1"/>
    <dgm:cxn modelId="{B9DC50D7-9C52-45DB-B8E4-557F1E75B71A}" srcId="{8B3E9C1F-1179-491F-AA04-9579B1B153F2}" destId="{23BF0D53-C593-44B4-8E21-199C98D4A568}" srcOrd="1" destOrd="0" parTransId="{BB5E29F4-73EB-446E-9A4F-768F5AB84296}" sibTransId="{079919B4-99BA-4A29-904C-D85BBBF4AAFC}"/>
    <dgm:cxn modelId="{1692D8D7-1E81-40B5-AEF3-D00A0DC33DAD}" srcId="{8B3E9C1F-1179-491F-AA04-9579B1B153F2}" destId="{DC974461-D256-4C2A-8A72-BCD0EECEF619}" srcOrd="0" destOrd="0" parTransId="{0E4B1163-23F5-46A0-AAE7-C0962C76069B}" sibTransId="{88C7CA64-378F-4836-ABC7-EAEA7BE5B187}"/>
    <dgm:cxn modelId="{32C997DD-31D2-47D5-B663-732CC35B1940}" type="presOf" srcId="{2E976A59-1B45-473B-865C-055E57611A2E}" destId="{0E0EE9FD-D8B7-490B-B8C3-00516D5F2280}" srcOrd="0" destOrd="0" presId="urn:microsoft.com/office/officeart/2005/8/layout/hList1"/>
    <dgm:cxn modelId="{919DFDE8-2912-43FF-917E-B261BB892FBA}" srcId="{E9F7E80F-1E66-46C8-BCC1-D73FECA8FDC1}" destId="{18B13A68-D99D-4DBD-821D-BD0112BC2343}" srcOrd="2" destOrd="0" parTransId="{449AE45C-7FFB-4479-A2BF-77D4278AB95F}" sibTransId="{64365DE5-63F6-4135-8D68-76C378541CD5}"/>
    <dgm:cxn modelId="{CF12F1EF-DB6B-4883-8167-A7EF28556305}" type="presOf" srcId="{23BF0D53-C593-44B4-8E21-199C98D4A568}" destId="{D2E3AA73-C1DC-4CCF-ACF9-4B37BC4B983D}" srcOrd="0" destOrd="1" presId="urn:microsoft.com/office/officeart/2005/8/layout/hList1"/>
    <dgm:cxn modelId="{9483A5F3-CDD0-48EA-8042-C8FC76737E80}" srcId="{8B3E9C1F-1179-491F-AA04-9579B1B153F2}" destId="{D618E652-2D1F-4E45-AB43-84B8B87620B8}" srcOrd="5" destOrd="0" parTransId="{DEBAFD42-5A3A-43A2-8F23-A6F053A94A05}" sibTransId="{83D8BE38-0ECC-4B6C-B8D6-DB51768A8D87}"/>
    <dgm:cxn modelId="{593BD1F5-0C4D-4E11-8569-92E30BA1ED8E}" type="presOf" srcId="{DC974461-D256-4C2A-8A72-BCD0EECEF619}" destId="{D2E3AA73-C1DC-4CCF-ACF9-4B37BC4B983D}" srcOrd="0" destOrd="0" presId="urn:microsoft.com/office/officeart/2005/8/layout/hList1"/>
    <dgm:cxn modelId="{FA9F4AC0-5469-47BC-9C37-0D84D249DABD}" type="presParOf" srcId="{C6958B1F-DBD1-46B6-B2BA-963879208D71}" destId="{0E1BEF03-9ED3-4994-8175-9AB043AFFCF8}" srcOrd="0" destOrd="0" presId="urn:microsoft.com/office/officeart/2005/8/layout/hList1"/>
    <dgm:cxn modelId="{B57FDD08-6AEC-47F0-8371-C1FA9981B385}" type="presParOf" srcId="{0E1BEF03-9ED3-4994-8175-9AB043AFFCF8}" destId="{311A2E68-1BA9-4D69-B4FE-8E17C9812FBA}" srcOrd="0" destOrd="0" presId="urn:microsoft.com/office/officeart/2005/8/layout/hList1"/>
    <dgm:cxn modelId="{439A4FD2-E255-499A-B97C-F6848F68F87C}" type="presParOf" srcId="{0E1BEF03-9ED3-4994-8175-9AB043AFFCF8}" destId="{D2E3AA73-C1DC-4CCF-ACF9-4B37BC4B983D}" srcOrd="1" destOrd="0" presId="urn:microsoft.com/office/officeart/2005/8/layout/hList1"/>
    <dgm:cxn modelId="{6BD5278F-7A4D-4EBA-9F75-6A6B8CE00A34}" type="presParOf" srcId="{C6958B1F-DBD1-46B6-B2BA-963879208D71}" destId="{642391B9-A871-42EF-9ED0-1B32E49608D2}" srcOrd="1" destOrd="0" presId="urn:microsoft.com/office/officeart/2005/8/layout/hList1"/>
    <dgm:cxn modelId="{EDDB27E3-2607-424A-B425-AA3E2C883CF1}" type="presParOf" srcId="{C6958B1F-DBD1-46B6-B2BA-963879208D71}" destId="{BC8B72C6-600E-4EF1-9678-E8D9EECCA644}" srcOrd="2" destOrd="0" presId="urn:microsoft.com/office/officeart/2005/8/layout/hList1"/>
    <dgm:cxn modelId="{F06B5B84-DDC0-4790-A0C8-7971136B166F}" type="presParOf" srcId="{BC8B72C6-600E-4EF1-9678-E8D9EECCA644}" destId="{2440DE52-97FD-435A-A0B9-ACB32518FBCE}" srcOrd="0" destOrd="0" presId="urn:microsoft.com/office/officeart/2005/8/layout/hList1"/>
    <dgm:cxn modelId="{CE58E7C5-B479-46EC-9D1C-03C198F35327}" type="presParOf" srcId="{BC8B72C6-600E-4EF1-9678-E8D9EECCA644}" destId="{0E0EE9FD-D8B7-490B-B8C3-00516D5F2280}" srcOrd="1" destOrd="0" presId="urn:microsoft.com/office/officeart/2005/8/layout/h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8F7A369-66DC-4FA5-B127-D9FBBC0F0832}" type="doc">
      <dgm:prSet loTypeId="urn:microsoft.com/office/officeart/2008/layout/CircularPictureCallout" loCatId="picture" qsTypeId="urn:microsoft.com/office/officeart/2005/8/quickstyle/3d3" qsCatId="3D" csTypeId="urn:microsoft.com/office/officeart/2005/8/colors/accent1_2" csCatId="accent1" phldr="1"/>
      <dgm:spPr/>
      <dgm:t>
        <a:bodyPr/>
        <a:lstStyle/>
        <a:p>
          <a:endParaRPr lang="tr-TR"/>
        </a:p>
      </dgm:t>
    </dgm:pt>
    <dgm:pt modelId="{4A476984-7707-4506-9837-AE93F0CA6BBD}">
      <dgm:prSet/>
      <dgm:spPr/>
      <dgm:t>
        <a:bodyPr/>
        <a:lstStyle/>
        <a:p>
          <a:endParaRPr lang="tr-TR"/>
        </a:p>
      </dgm:t>
    </dgm:pt>
    <dgm:pt modelId="{762CAB99-09A9-4EF6-AE9A-9C5EB6E5B87D}" type="parTrans" cxnId="{23CF1043-3894-46B7-9403-3A5664A709B5}">
      <dgm:prSet/>
      <dgm:spPr/>
      <dgm:t>
        <a:bodyPr/>
        <a:lstStyle/>
        <a:p>
          <a:endParaRPr lang="tr-TR"/>
        </a:p>
      </dgm:t>
    </dgm:pt>
    <dgm:pt modelId="{CB5A2D96-CCF6-4074-B7D3-7F3987FA1911}" type="sibTrans" cxnId="{23CF1043-3894-46B7-9403-3A5664A709B5}">
      <dgm:prSet/>
      <dgm:spPr>
        <a:blipFill rotWithShape="1">
          <a:blip xmlns:r="http://schemas.openxmlformats.org/officeDocument/2006/relationships" r:embed="rId1" cstate="email"/>
          <a:stretch>
            <a:fillRect/>
          </a:stretch>
        </a:blipFill>
      </dgm:spPr>
      <dgm:t>
        <a:bodyPr/>
        <a:lstStyle/>
        <a:p>
          <a:endParaRPr lang="tr-TR"/>
        </a:p>
      </dgm:t>
    </dgm:pt>
    <dgm:pt modelId="{1AE29886-DAFD-482F-9655-CA5554059B0F}" type="pres">
      <dgm:prSet presAssocID="{88F7A369-66DC-4FA5-B127-D9FBBC0F0832}" presName="Name0" presStyleCnt="0">
        <dgm:presLayoutVars>
          <dgm:chMax val="7"/>
          <dgm:chPref val="7"/>
          <dgm:dir/>
        </dgm:presLayoutVars>
      </dgm:prSet>
      <dgm:spPr/>
    </dgm:pt>
    <dgm:pt modelId="{27CB67E6-10F6-4F6F-97E1-7F5AEFE7FBFF}" type="pres">
      <dgm:prSet presAssocID="{88F7A369-66DC-4FA5-B127-D9FBBC0F0832}" presName="Name1" presStyleCnt="0"/>
      <dgm:spPr/>
    </dgm:pt>
    <dgm:pt modelId="{4D5C86A5-BADE-4178-A2BF-6A9CCBAF212E}" type="pres">
      <dgm:prSet presAssocID="{CB5A2D96-CCF6-4074-B7D3-7F3987FA1911}" presName="picture_1" presStyleCnt="0"/>
      <dgm:spPr/>
    </dgm:pt>
    <dgm:pt modelId="{ABAB76A2-DD47-4924-A16E-E89665CD793E}" type="pres">
      <dgm:prSet presAssocID="{CB5A2D96-CCF6-4074-B7D3-7F3987FA1911}" presName="pictureRepeatNode" presStyleLbl="alignImgPlace1" presStyleIdx="0" presStyleCnt="1" custScaleX="159831" custScaleY="224452" custLinFactNeighborX="9796"/>
      <dgm:spPr/>
    </dgm:pt>
    <dgm:pt modelId="{A1B5F36F-C309-41F7-A708-EBBA7B1FB7CB}" type="pres">
      <dgm:prSet presAssocID="{4A476984-7707-4506-9837-AE93F0CA6BBD}" presName="text_1" presStyleLbl="node1" presStyleIdx="0" presStyleCnt="0">
        <dgm:presLayoutVars>
          <dgm:bulletEnabled val="1"/>
        </dgm:presLayoutVars>
      </dgm:prSet>
      <dgm:spPr/>
    </dgm:pt>
  </dgm:ptLst>
  <dgm:cxnLst>
    <dgm:cxn modelId="{23CF1043-3894-46B7-9403-3A5664A709B5}" srcId="{88F7A369-66DC-4FA5-B127-D9FBBC0F0832}" destId="{4A476984-7707-4506-9837-AE93F0CA6BBD}" srcOrd="0" destOrd="0" parTransId="{762CAB99-09A9-4EF6-AE9A-9C5EB6E5B87D}" sibTransId="{CB5A2D96-CCF6-4074-B7D3-7F3987FA1911}"/>
    <dgm:cxn modelId="{E1BCBEA6-E72E-4AC6-A6AF-067D45C55EC5}" type="presOf" srcId="{CB5A2D96-CCF6-4074-B7D3-7F3987FA1911}" destId="{ABAB76A2-DD47-4924-A16E-E89665CD793E}" srcOrd="0" destOrd="0" presId="urn:microsoft.com/office/officeart/2008/layout/CircularPictureCallout"/>
    <dgm:cxn modelId="{5B692BBF-706C-46F2-A04F-16ABD9546F5E}" type="presOf" srcId="{4A476984-7707-4506-9837-AE93F0CA6BBD}" destId="{A1B5F36F-C309-41F7-A708-EBBA7B1FB7CB}" srcOrd="0" destOrd="0" presId="urn:microsoft.com/office/officeart/2008/layout/CircularPictureCallout"/>
    <dgm:cxn modelId="{227938E6-6B9A-490F-9647-0D5C1CF951FE}" type="presOf" srcId="{88F7A369-66DC-4FA5-B127-D9FBBC0F0832}" destId="{1AE29886-DAFD-482F-9655-CA5554059B0F}" srcOrd="0" destOrd="0" presId="urn:microsoft.com/office/officeart/2008/layout/CircularPictureCallout"/>
    <dgm:cxn modelId="{76BAACA3-30E7-4BCF-A999-43E2DDB4D01E}" type="presParOf" srcId="{1AE29886-DAFD-482F-9655-CA5554059B0F}" destId="{27CB67E6-10F6-4F6F-97E1-7F5AEFE7FBFF}" srcOrd="0" destOrd="0" presId="urn:microsoft.com/office/officeart/2008/layout/CircularPictureCallout"/>
    <dgm:cxn modelId="{A91AB82C-BECC-4861-BAA2-64B7FD9A119F}" type="presParOf" srcId="{27CB67E6-10F6-4F6F-97E1-7F5AEFE7FBFF}" destId="{4D5C86A5-BADE-4178-A2BF-6A9CCBAF212E}" srcOrd="0" destOrd="0" presId="urn:microsoft.com/office/officeart/2008/layout/CircularPictureCallout"/>
    <dgm:cxn modelId="{869BBB2C-8FF6-4B3D-BC41-DA1CE697F55B}" type="presParOf" srcId="{4D5C86A5-BADE-4178-A2BF-6A9CCBAF212E}" destId="{ABAB76A2-DD47-4924-A16E-E89665CD793E}" srcOrd="0" destOrd="0" presId="urn:microsoft.com/office/officeart/2008/layout/CircularPictureCallout"/>
    <dgm:cxn modelId="{4ABF20E1-C3A6-41E1-86E6-50E391945B49}" type="presParOf" srcId="{27CB67E6-10F6-4F6F-97E1-7F5AEFE7FBFF}" destId="{A1B5F36F-C309-41F7-A708-EBBA7B1FB7CB}" srcOrd="1" destOrd="0" presId="urn:microsoft.com/office/officeart/2008/layout/CircularPictureCallou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AD33F885-4DAA-464E-810B-D588A585C8CF}" type="doc">
      <dgm:prSet loTypeId="urn:microsoft.com/office/officeart/2005/8/layout/vList2" loCatId="list" qsTypeId="urn:microsoft.com/office/officeart/2005/8/quickstyle/simple3" qsCatId="simple" csTypeId="urn:microsoft.com/office/officeart/2005/8/colors/accent1_2" csCatId="accent1" phldr="1"/>
      <dgm:spPr/>
      <dgm:t>
        <a:bodyPr/>
        <a:lstStyle/>
        <a:p>
          <a:endParaRPr lang="tr-TR"/>
        </a:p>
      </dgm:t>
    </dgm:pt>
    <dgm:pt modelId="{881E3B22-C266-4365-882C-2BCB8127057F}">
      <dgm:prSet custT="1"/>
      <dgm:spPr/>
      <dgm:t>
        <a:bodyPr/>
        <a:lstStyle/>
        <a:p>
          <a:pPr algn="just" rtl="0">
            <a:lnSpc>
              <a:spcPct val="100000"/>
            </a:lnSpc>
          </a:pPr>
          <a:r>
            <a:rPr lang="tr-TR" sz="1400" dirty="0">
              <a:solidFill>
                <a:schemeClr val="tx1">
                  <a:lumMod val="75000"/>
                  <a:lumOff val="25000"/>
                </a:schemeClr>
              </a:solidFill>
              <a:latin typeface="Franklin Gothic Book" panose="020B0503020102020204" pitchFamily="34" charset="0"/>
            </a:rPr>
            <a:t>Birliğimiz 35 yıldır değişik faaliyet alanları ve gelir kaynaklarıyla hizmet vermeye devam etmektedir. </a:t>
          </a:r>
          <a:endParaRPr lang="tr-TR" sz="1400" dirty="0">
            <a:solidFill>
              <a:schemeClr val="tx1">
                <a:lumMod val="75000"/>
                <a:lumOff val="25000"/>
              </a:schemeClr>
            </a:solidFill>
            <a:latin typeface="Franklin Gothic Book (Gövde)"/>
            <a:cs typeface="Adobe Devanagari" panose="02040503050201020203" pitchFamily="18" charset="0"/>
          </a:endParaRPr>
        </a:p>
      </dgm:t>
    </dgm:pt>
    <dgm:pt modelId="{176E8D90-56F7-4D44-A11F-3B1BE265A190}" type="parTrans" cxnId="{2C9235E8-0D36-4617-8EF7-ADD2A1CBC3C9}">
      <dgm:prSet/>
      <dgm:spPr/>
      <dgm:t>
        <a:bodyPr/>
        <a:lstStyle/>
        <a:p>
          <a:endParaRPr lang="tr-TR"/>
        </a:p>
      </dgm:t>
    </dgm:pt>
    <dgm:pt modelId="{D5A00DFC-8E3C-49E6-8161-1672887C2CF7}" type="sibTrans" cxnId="{2C9235E8-0D36-4617-8EF7-ADD2A1CBC3C9}">
      <dgm:prSet/>
      <dgm:spPr/>
      <dgm:t>
        <a:bodyPr/>
        <a:lstStyle/>
        <a:p>
          <a:endParaRPr lang="tr-TR"/>
        </a:p>
      </dgm:t>
    </dgm:pt>
    <dgm:pt modelId="{27A07406-486D-4D1A-A76F-1C0B00E9F505}">
      <dgm:prSet custT="1"/>
      <dgm:spPr/>
      <dgm:t>
        <a:bodyPr/>
        <a:lstStyle/>
        <a:p>
          <a:pPr algn="just" rtl="0">
            <a:lnSpc>
              <a:spcPct val="100000"/>
            </a:lnSpc>
          </a:pPr>
          <a:r>
            <a:rPr lang="tr-TR" sz="1400" dirty="0">
              <a:solidFill>
                <a:schemeClr val="tx1">
                  <a:lumMod val="75000"/>
                  <a:lumOff val="25000"/>
                </a:schemeClr>
              </a:solidFill>
              <a:latin typeface="Franklin Gothic Book" panose="020B0503020102020204" pitchFamily="34" charset="0"/>
            </a:rPr>
            <a:t>Sinanpaşa Köylerine Hizmet Götürme Birliği öz kaynaklarıyla ve İl Özel İdaresi tarafından gönderilen tahsisli yardımlarla, İlçemize bağlı Köylerin Fosseptik, Kanalizasyon, Çevre düzenlemeleri, Halı Saha, Düğün Salonları, İlköğretim Okullarının öncelikli ihtiyaçları olan Kalorifer Tesisat döşeme işlemleri, İnşaat Yapım İşleri, Bakım, Onarım, Tadilat ve Boya Badana İşleri gibi işlerin yapılmasında, Birliğimiz tarafından önemli katkı sağlanmaktadır. </a:t>
          </a:r>
          <a:endParaRPr lang="tr-TR" sz="1400" dirty="0">
            <a:solidFill>
              <a:schemeClr val="tx1">
                <a:lumMod val="75000"/>
                <a:lumOff val="25000"/>
              </a:schemeClr>
            </a:solidFill>
            <a:latin typeface="Franklin Gothic Book" panose="020B0503020102020204" pitchFamily="34" charset="0"/>
            <a:cs typeface="Adobe Devanagari" panose="02040503050201020203" pitchFamily="18" charset="0"/>
          </a:endParaRPr>
        </a:p>
      </dgm:t>
    </dgm:pt>
    <dgm:pt modelId="{EAD3B8C5-1595-4EDE-92CA-7469DB8ED6AA}" type="parTrans" cxnId="{E600BFF0-2BDA-4177-BD70-A8255E8689DF}">
      <dgm:prSet/>
      <dgm:spPr/>
      <dgm:t>
        <a:bodyPr/>
        <a:lstStyle/>
        <a:p>
          <a:endParaRPr lang="tr-TR"/>
        </a:p>
      </dgm:t>
    </dgm:pt>
    <dgm:pt modelId="{BAFF6B98-ABBC-40AB-85D5-9051FF0ED019}" type="sibTrans" cxnId="{E600BFF0-2BDA-4177-BD70-A8255E8689DF}">
      <dgm:prSet/>
      <dgm:spPr/>
      <dgm:t>
        <a:bodyPr/>
        <a:lstStyle/>
        <a:p>
          <a:endParaRPr lang="tr-TR"/>
        </a:p>
      </dgm:t>
    </dgm:pt>
    <dgm:pt modelId="{9B5DC2E0-987F-474F-B92A-D19B0E1CD666}">
      <dgm:prSet custT="1"/>
      <dgm:spPr/>
      <dgm:t>
        <a:bodyPr/>
        <a:lstStyle/>
        <a:p>
          <a:pPr algn="just" rtl="0">
            <a:lnSpc>
              <a:spcPct val="100000"/>
            </a:lnSpc>
          </a:pPr>
          <a:r>
            <a:rPr lang="tr-TR" sz="1400" dirty="0">
              <a:solidFill>
                <a:schemeClr val="tx1">
                  <a:lumMod val="75000"/>
                  <a:lumOff val="25000"/>
                </a:schemeClr>
              </a:solidFill>
              <a:latin typeface="Franklin Gothic Book" panose="020B0503020102020204" pitchFamily="34" charset="0"/>
            </a:rPr>
            <a:t>Ayrıca 2006</a:t>
          </a:r>
          <a:r>
            <a:rPr lang="tr-TR" sz="1400" b="1" dirty="0">
              <a:solidFill>
                <a:schemeClr val="tx1">
                  <a:lumMod val="75000"/>
                  <a:lumOff val="25000"/>
                </a:schemeClr>
              </a:solidFill>
              <a:latin typeface="Franklin Gothic Book" panose="020B0503020102020204" pitchFamily="34" charset="0"/>
            </a:rPr>
            <a:t> - </a:t>
          </a:r>
          <a:r>
            <a:rPr lang="tr-TR" sz="1400" dirty="0">
              <a:solidFill>
                <a:schemeClr val="tx1">
                  <a:lumMod val="75000"/>
                  <a:lumOff val="25000"/>
                </a:schemeClr>
              </a:solidFill>
              <a:latin typeface="Franklin Gothic Book" panose="020B0503020102020204" pitchFamily="34" charset="0"/>
            </a:rPr>
            <a:t>2024 yıllarında KÖYDES projeleri Kapsamında Köy yollarının Asfaltlama çalışmaları, Asfalt yol yapımı için temel malzeme alımları, Köprü, Menfez yapımı, İçme Suyu ek şebeke ve isale hatları yapımı, Depo Tamirat bakım ve onarımları, Beton Kilitli Parke ve Bordür yapımı gibi yer üstü çalışmalarıyla da yatırım ve hizmetlere devam etmektedir. Ayrıca</a:t>
          </a:r>
          <a:r>
            <a:rPr lang="tr-TR" sz="1400" b="1" dirty="0">
              <a:solidFill>
                <a:schemeClr val="tx1">
                  <a:lumMod val="75000"/>
                  <a:lumOff val="25000"/>
                </a:schemeClr>
              </a:solidFill>
              <a:latin typeface="Franklin Gothic Book" panose="020B0503020102020204" pitchFamily="34" charset="0"/>
            </a:rPr>
            <a:t>,</a:t>
          </a:r>
          <a:r>
            <a:rPr lang="tr-TR" sz="1400" dirty="0">
              <a:solidFill>
                <a:schemeClr val="tx1">
                  <a:lumMod val="75000"/>
                  <a:lumOff val="25000"/>
                </a:schemeClr>
              </a:solidFill>
              <a:latin typeface="Franklin Gothic Book" panose="020B0503020102020204" pitchFamily="34" charset="0"/>
            </a:rPr>
            <a:t> Köylerimizde bulunan içme suyu temininde elektrik enerjisi kullanımı ile çıkartılan, içme sularına GES (Güneş Enerji Sistemleri) kurulmuş, bütün köylerimizde GES tamamlanmıştır.</a:t>
          </a:r>
          <a:endParaRPr lang="tr-TR" sz="1400" dirty="0">
            <a:solidFill>
              <a:schemeClr val="tx1">
                <a:lumMod val="75000"/>
                <a:lumOff val="25000"/>
              </a:schemeClr>
            </a:solidFill>
            <a:latin typeface="Franklin Gothic Book" panose="020B0503020102020204" pitchFamily="34" charset="0"/>
            <a:cs typeface="Adobe Devanagari" panose="02040503050201020203" pitchFamily="18" charset="0"/>
          </a:endParaRPr>
        </a:p>
      </dgm:t>
    </dgm:pt>
    <dgm:pt modelId="{F06B16AB-CC24-4D83-A1B5-50F0705F467F}" type="parTrans" cxnId="{26B27073-4F09-44AB-8AD9-B501298D651B}">
      <dgm:prSet/>
      <dgm:spPr/>
      <dgm:t>
        <a:bodyPr/>
        <a:lstStyle/>
        <a:p>
          <a:endParaRPr lang="tr-TR"/>
        </a:p>
      </dgm:t>
    </dgm:pt>
    <dgm:pt modelId="{58810086-6110-4C38-96A4-316EBAA6E383}" type="sibTrans" cxnId="{26B27073-4F09-44AB-8AD9-B501298D651B}">
      <dgm:prSet/>
      <dgm:spPr/>
      <dgm:t>
        <a:bodyPr/>
        <a:lstStyle/>
        <a:p>
          <a:endParaRPr lang="tr-TR"/>
        </a:p>
      </dgm:t>
    </dgm:pt>
    <dgm:pt modelId="{FEE847A3-1C4C-44EB-812B-3B86B6B497CA}" type="pres">
      <dgm:prSet presAssocID="{AD33F885-4DAA-464E-810B-D588A585C8CF}" presName="linear" presStyleCnt="0">
        <dgm:presLayoutVars>
          <dgm:animLvl val="lvl"/>
          <dgm:resizeHandles val="exact"/>
        </dgm:presLayoutVars>
      </dgm:prSet>
      <dgm:spPr/>
    </dgm:pt>
    <dgm:pt modelId="{0150156E-14EE-46EB-B749-85F0CF8091BE}" type="pres">
      <dgm:prSet presAssocID="{881E3B22-C266-4365-882C-2BCB8127057F}" presName="parentText" presStyleLbl="node1" presStyleIdx="0" presStyleCnt="3" custScaleY="53455" custLinFactY="-6787" custLinFactNeighborY="-100000">
        <dgm:presLayoutVars>
          <dgm:chMax val="0"/>
          <dgm:bulletEnabled val="1"/>
        </dgm:presLayoutVars>
      </dgm:prSet>
      <dgm:spPr/>
    </dgm:pt>
    <dgm:pt modelId="{FAB5768A-9A30-4376-87DF-954F46188FFE}" type="pres">
      <dgm:prSet presAssocID="{D5A00DFC-8E3C-49E6-8161-1672887C2CF7}" presName="spacer" presStyleCnt="0"/>
      <dgm:spPr/>
    </dgm:pt>
    <dgm:pt modelId="{2E5CACAE-DFDF-4F47-9873-096AE2BA1E12}" type="pres">
      <dgm:prSet presAssocID="{27A07406-486D-4D1A-A76F-1C0B00E9F505}" presName="parentText" presStyleLbl="node1" presStyleIdx="1" presStyleCnt="3" custScaleY="73234" custLinFactNeighborY="-98105">
        <dgm:presLayoutVars>
          <dgm:chMax val="0"/>
          <dgm:bulletEnabled val="1"/>
        </dgm:presLayoutVars>
      </dgm:prSet>
      <dgm:spPr/>
    </dgm:pt>
    <dgm:pt modelId="{EB0D2DCD-F334-4DCF-A505-BE2255B2ECF3}" type="pres">
      <dgm:prSet presAssocID="{BAFF6B98-ABBC-40AB-85D5-9051FF0ED019}" presName="spacer" presStyleCnt="0"/>
      <dgm:spPr/>
    </dgm:pt>
    <dgm:pt modelId="{B28370B7-E8F4-4A40-8123-E2C345E183E8}" type="pres">
      <dgm:prSet presAssocID="{9B5DC2E0-987F-474F-B92A-D19B0E1CD666}" presName="parentText" presStyleLbl="node1" presStyleIdx="2" presStyleCnt="3" custScaleY="111641" custLinFactY="-3830" custLinFactNeighborX="1126" custLinFactNeighborY="-100000">
        <dgm:presLayoutVars>
          <dgm:chMax val="0"/>
          <dgm:bulletEnabled val="1"/>
        </dgm:presLayoutVars>
      </dgm:prSet>
      <dgm:spPr/>
    </dgm:pt>
  </dgm:ptLst>
  <dgm:cxnLst>
    <dgm:cxn modelId="{26B27073-4F09-44AB-8AD9-B501298D651B}" srcId="{AD33F885-4DAA-464E-810B-D588A585C8CF}" destId="{9B5DC2E0-987F-474F-B92A-D19B0E1CD666}" srcOrd="2" destOrd="0" parTransId="{F06B16AB-CC24-4D83-A1B5-50F0705F467F}" sibTransId="{58810086-6110-4C38-96A4-316EBAA6E383}"/>
    <dgm:cxn modelId="{60A9078D-F0EF-4CD6-A599-B72DC3751401}" type="presOf" srcId="{9B5DC2E0-987F-474F-B92A-D19B0E1CD666}" destId="{B28370B7-E8F4-4A40-8123-E2C345E183E8}" srcOrd="0" destOrd="0" presId="urn:microsoft.com/office/officeart/2005/8/layout/vList2"/>
    <dgm:cxn modelId="{FD92798D-4CB9-4156-AEDE-A66EE66A7DD7}" type="presOf" srcId="{AD33F885-4DAA-464E-810B-D588A585C8CF}" destId="{FEE847A3-1C4C-44EB-812B-3B86B6B497CA}" srcOrd="0" destOrd="0" presId="urn:microsoft.com/office/officeart/2005/8/layout/vList2"/>
    <dgm:cxn modelId="{A8031999-0A88-4793-957C-740AF9D423DE}" type="presOf" srcId="{27A07406-486D-4D1A-A76F-1C0B00E9F505}" destId="{2E5CACAE-DFDF-4F47-9873-096AE2BA1E12}" srcOrd="0" destOrd="0" presId="urn:microsoft.com/office/officeart/2005/8/layout/vList2"/>
    <dgm:cxn modelId="{454301DE-FE45-4DB9-AC9E-04BE9F168DE0}" type="presOf" srcId="{881E3B22-C266-4365-882C-2BCB8127057F}" destId="{0150156E-14EE-46EB-B749-85F0CF8091BE}" srcOrd="0" destOrd="0" presId="urn:microsoft.com/office/officeart/2005/8/layout/vList2"/>
    <dgm:cxn modelId="{2C9235E8-0D36-4617-8EF7-ADD2A1CBC3C9}" srcId="{AD33F885-4DAA-464E-810B-D588A585C8CF}" destId="{881E3B22-C266-4365-882C-2BCB8127057F}" srcOrd="0" destOrd="0" parTransId="{176E8D90-56F7-4D44-A11F-3B1BE265A190}" sibTransId="{D5A00DFC-8E3C-49E6-8161-1672887C2CF7}"/>
    <dgm:cxn modelId="{E600BFF0-2BDA-4177-BD70-A8255E8689DF}" srcId="{AD33F885-4DAA-464E-810B-D588A585C8CF}" destId="{27A07406-486D-4D1A-A76F-1C0B00E9F505}" srcOrd="1" destOrd="0" parTransId="{EAD3B8C5-1595-4EDE-92CA-7469DB8ED6AA}" sibTransId="{BAFF6B98-ABBC-40AB-85D5-9051FF0ED019}"/>
    <dgm:cxn modelId="{F4003BF4-2E55-4BAD-8ED8-DF9DCF9D5FD4}" type="presParOf" srcId="{FEE847A3-1C4C-44EB-812B-3B86B6B497CA}" destId="{0150156E-14EE-46EB-B749-85F0CF8091BE}" srcOrd="0" destOrd="0" presId="urn:microsoft.com/office/officeart/2005/8/layout/vList2"/>
    <dgm:cxn modelId="{5A35B64C-59AD-4480-859C-142DBDA225DD}" type="presParOf" srcId="{FEE847A3-1C4C-44EB-812B-3B86B6B497CA}" destId="{FAB5768A-9A30-4376-87DF-954F46188FFE}" srcOrd="1" destOrd="0" presId="urn:microsoft.com/office/officeart/2005/8/layout/vList2"/>
    <dgm:cxn modelId="{7407E67E-66CA-441D-9491-590E997B81A8}" type="presParOf" srcId="{FEE847A3-1C4C-44EB-812B-3B86B6B497CA}" destId="{2E5CACAE-DFDF-4F47-9873-096AE2BA1E12}" srcOrd="2" destOrd="0" presId="urn:microsoft.com/office/officeart/2005/8/layout/vList2"/>
    <dgm:cxn modelId="{FAB7C0A3-7B11-4379-8426-736A5A235185}" type="presParOf" srcId="{FEE847A3-1C4C-44EB-812B-3B86B6B497CA}" destId="{EB0D2DCD-F334-4DCF-A505-BE2255B2ECF3}" srcOrd="3" destOrd="0" presId="urn:microsoft.com/office/officeart/2005/8/layout/vList2"/>
    <dgm:cxn modelId="{721CD003-2FA3-400A-8E8D-DF09C740F46D}" type="presParOf" srcId="{FEE847A3-1C4C-44EB-812B-3B86B6B497CA}" destId="{B28370B7-E8F4-4A40-8123-E2C345E183E8}"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7F1FE423-58C2-44AC-BE4A-93FDFCE6AA48}" type="doc">
      <dgm:prSet loTypeId="urn:microsoft.com/office/officeart/2005/8/layout/vList2" loCatId="list" qsTypeId="urn:microsoft.com/office/officeart/2005/8/quickstyle/simple3" qsCatId="simple" csTypeId="urn:microsoft.com/office/officeart/2005/8/colors/accent1_2" csCatId="accent1" phldr="1"/>
      <dgm:spPr/>
      <dgm:t>
        <a:bodyPr/>
        <a:lstStyle/>
        <a:p>
          <a:endParaRPr lang="tr-TR"/>
        </a:p>
      </dgm:t>
    </dgm:pt>
    <dgm:pt modelId="{F15194DE-4659-45BC-A3D3-EBD1AB2C0E04}">
      <dgm:prSet custT="1"/>
      <dgm:spPr/>
      <dgm:t>
        <a:bodyPr/>
        <a:lstStyle/>
        <a:p>
          <a:pPr rtl="0">
            <a:lnSpc>
              <a:spcPct val="100000"/>
            </a:lnSpc>
          </a:pPr>
          <a:r>
            <a:rPr lang="tr-TR" sz="1400" dirty="0">
              <a:solidFill>
                <a:schemeClr val="tx1"/>
              </a:solidFill>
              <a:latin typeface="Franklin Gothic Book (Gövde)"/>
              <a:cs typeface="Adobe Devanagari" panose="02040503050201020203" pitchFamily="18" charset="0"/>
            </a:rPr>
            <a:t>İlçe de;  halkın kendine özgü geleneksel yapısı ve Milli Duyguları güçlü, yasalara saygılı, güvenlik kuvvetlerine yardımcı olan tutumu nedeniyle, İdeolojik amaçlı terörist faaliyetlerin cereyanına ortam bulunmamaktadır. </a:t>
          </a:r>
        </a:p>
      </dgm:t>
    </dgm:pt>
    <dgm:pt modelId="{E71FAB87-A2FE-404B-B041-1271B418C4EE}" type="parTrans" cxnId="{6DB2A013-BCF7-4D59-8DFF-00A097A1EA66}">
      <dgm:prSet/>
      <dgm:spPr/>
      <dgm:t>
        <a:bodyPr/>
        <a:lstStyle/>
        <a:p>
          <a:endParaRPr lang="tr-TR"/>
        </a:p>
      </dgm:t>
    </dgm:pt>
    <dgm:pt modelId="{D57ABBB8-7D31-46CE-8923-7BB6BF8B515C}" type="sibTrans" cxnId="{6DB2A013-BCF7-4D59-8DFF-00A097A1EA66}">
      <dgm:prSet/>
      <dgm:spPr/>
      <dgm:t>
        <a:bodyPr/>
        <a:lstStyle/>
        <a:p>
          <a:endParaRPr lang="tr-TR"/>
        </a:p>
      </dgm:t>
    </dgm:pt>
    <dgm:pt modelId="{B41FCDDF-D009-4877-93EA-1571186C82B4}">
      <dgm:prSet custT="1"/>
      <dgm:spPr/>
      <dgm:t>
        <a:bodyPr/>
        <a:lstStyle/>
        <a:p>
          <a:pPr rtl="0">
            <a:lnSpc>
              <a:spcPct val="100000"/>
            </a:lnSpc>
          </a:pPr>
          <a:r>
            <a:rPr lang="tr-TR" sz="1400" dirty="0">
              <a:solidFill>
                <a:schemeClr val="tx1"/>
              </a:solidFill>
              <a:latin typeface="Franklin Gothic Book (Gövde)"/>
              <a:cs typeface="Adobe Devanagari" panose="02040503050201020203" pitchFamily="18" charset="0"/>
            </a:rPr>
            <a:t>Başlıca suçlar; Kişilere ve Mal Varlığına karşı işlenen, Kasten Yaralama, Hakaret, Tehdit ve Mala Zarar Verme gibi suçlardır.</a:t>
          </a:r>
        </a:p>
      </dgm:t>
    </dgm:pt>
    <dgm:pt modelId="{ECFBEB80-3408-41CD-93D4-B200429A5B31}" type="parTrans" cxnId="{BE0A3A31-AEBD-496F-98A4-692BDAE142DE}">
      <dgm:prSet/>
      <dgm:spPr/>
      <dgm:t>
        <a:bodyPr/>
        <a:lstStyle/>
        <a:p>
          <a:endParaRPr lang="tr-TR"/>
        </a:p>
      </dgm:t>
    </dgm:pt>
    <dgm:pt modelId="{6545F05A-2C5E-4732-80C6-5B0EBD91BFBC}" type="sibTrans" cxnId="{BE0A3A31-AEBD-496F-98A4-692BDAE142DE}">
      <dgm:prSet/>
      <dgm:spPr/>
      <dgm:t>
        <a:bodyPr/>
        <a:lstStyle/>
        <a:p>
          <a:endParaRPr lang="tr-TR"/>
        </a:p>
      </dgm:t>
    </dgm:pt>
    <dgm:pt modelId="{81530974-F955-4A1C-85E1-D043C7415AC6}" type="pres">
      <dgm:prSet presAssocID="{7F1FE423-58C2-44AC-BE4A-93FDFCE6AA48}" presName="linear" presStyleCnt="0">
        <dgm:presLayoutVars>
          <dgm:animLvl val="lvl"/>
          <dgm:resizeHandles val="exact"/>
        </dgm:presLayoutVars>
      </dgm:prSet>
      <dgm:spPr/>
    </dgm:pt>
    <dgm:pt modelId="{78D4C425-E4EA-4ACE-82A9-0ACDBFE2A50A}" type="pres">
      <dgm:prSet presAssocID="{F15194DE-4659-45BC-A3D3-EBD1AB2C0E04}" presName="parentText" presStyleLbl="node1" presStyleIdx="0" presStyleCnt="2" custScaleY="162580" custLinFactNeighborX="209" custLinFactNeighborY="13322">
        <dgm:presLayoutVars>
          <dgm:chMax val="0"/>
          <dgm:bulletEnabled val="1"/>
        </dgm:presLayoutVars>
      </dgm:prSet>
      <dgm:spPr/>
    </dgm:pt>
    <dgm:pt modelId="{90892885-A4D2-4E71-9616-3A2EAD41AA30}" type="pres">
      <dgm:prSet presAssocID="{D57ABBB8-7D31-46CE-8923-7BB6BF8B515C}" presName="spacer" presStyleCnt="0"/>
      <dgm:spPr/>
    </dgm:pt>
    <dgm:pt modelId="{8190A213-9572-446F-8DD4-26BC7EF5FE66}" type="pres">
      <dgm:prSet presAssocID="{B41FCDDF-D009-4877-93EA-1571186C82B4}" presName="parentText" presStyleLbl="node1" presStyleIdx="1" presStyleCnt="2" custScaleY="157587">
        <dgm:presLayoutVars>
          <dgm:chMax val="0"/>
          <dgm:bulletEnabled val="1"/>
        </dgm:presLayoutVars>
      </dgm:prSet>
      <dgm:spPr/>
    </dgm:pt>
  </dgm:ptLst>
  <dgm:cxnLst>
    <dgm:cxn modelId="{6DB2A013-BCF7-4D59-8DFF-00A097A1EA66}" srcId="{7F1FE423-58C2-44AC-BE4A-93FDFCE6AA48}" destId="{F15194DE-4659-45BC-A3D3-EBD1AB2C0E04}" srcOrd="0" destOrd="0" parTransId="{E71FAB87-A2FE-404B-B041-1271B418C4EE}" sibTransId="{D57ABBB8-7D31-46CE-8923-7BB6BF8B515C}"/>
    <dgm:cxn modelId="{BE0A3A31-AEBD-496F-98A4-692BDAE142DE}" srcId="{7F1FE423-58C2-44AC-BE4A-93FDFCE6AA48}" destId="{B41FCDDF-D009-4877-93EA-1571186C82B4}" srcOrd="1" destOrd="0" parTransId="{ECFBEB80-3408-41CD-93D4-B200429A5B31}" sibTransId="{6545F05A-2C5E-4732-80C6-5B0EBD91BFBC}"/>
    <dgm:cxn modelId="{97C61BA2-CF0E-4187-8ECC-DC29D1A43E86}" type="presOf" srcId="{7F1FE423-58C2-44AC-BE4A-93FDFCE6AA48}" destId="{81530974-F955-4A1C-85E1-D043C7415AC6}" srcOrd="0" destOrd="0" presId="urn:microsoft.com/office/officeart/2005/8/layout/vList2"/>
    <dgm:cxn modelId="{445AB1AB-0838-484D-AC90-40819CDF97A4}" type="presOf" srcId="{F15194DE-4659-45BC-A3D3-EBD1AB2C0E04}" destId="{78D4C425-E4EA-4ACE-82A9-0ACDBFE2A50A}" srcOrd="0" destOrd="0" presId="urn:microsoft.com/office/officeart/2005/8/layout/vList2"/>
    <dgm:cxn modelId="{AE8AC8C2-8D7E-4CA3-9881-9EAFAD20450F}" type="presOf" srcId="{B41FCDDF-D009-4877-93EA-1571186C82B4}" destId="{8190A213-9572-446F-8DD4-26BC7EF5FE66}" srcOrd="0" destOrd="0" presId="urn:microsoft.com/office/officeart/2005/8/layout/vList2"/>
    <dgm:cxn modelId="{4E15F491-A1FD-460F-8295-195DA10016BE}" type="presParOf" srcId="{81530974-F955-4A1C-85E1-D043C7415AC6}" destId="{78D4C425-E4EA-4ACE-82A9-0ACDBFE2A50A}" srcOrd="0" destOrd="0" presId="urn:microsoft.com/office/officeart/2005/8/layout/vList2"/>
    <dgm:cxn modelId="{4A878680-B9B8-453D-A439-8086FAF59EA1}" type="presParOf" srcId="{81530974-F955-4A1C-85E1-D043C7415AC6}" destId="{90892885-A4D2-4E71-9616-3A2EAD41AA30}" srcOrd="1" destOrd="0" presId="urn:microsoft.com/office/officeart/2005/8/layout/vList2"/>
    <dgm:cxn modelId="{682B84E1-66BE-4658-904D-47C65AAD0FCF}" type="presParOf" srcId="{81530974-F955-4A1C-85E1-D043C7415AC6}" destId="{8190A213-9572-446F-8DD4-26BC7EF5FE66}" srcOrd="2"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7F1FE423-58C2-44AC-BE4A-93FDFCE6AA48}" type="doc">
      <dgm:prSet loTypeId="urn:microsoft.com/office/officeart/2005/8/layout/vList2" loCatId="list" qsTypeId="urn:microsoft.com/office/officeart/2005/8/quickstyle/simple3" qsCatId="simple" csTypeId="urn:microsoft.com/office/officeart/2005/8/colors/accent1_2" csCatId="accent1" phldr="1"/>
      <dgm:spPr/>
      <dgm:t>
        <a:bodyPr/>
        <a:lstStyle/>
        <a:p>
          <a:endParaRPr lang="tr-TR"/>
        </a:p>
      </dgm:t>
    </dgm:pt>
    <dgm:pt modelId="{F15194DE-4659-45BC-A3D3-EBD1AB2C0E04}">
      <dgm:prSet custT="1"/>
      <dgm:spPr/>
      <dgm:t>
        <a:bodyPr/>
        <a:lstStyle/>
        <a:p>
          <a:pPr rtl="0">
            <a:lnSpc>
              <a:spcPct val="100000"/>
            </a:lnSpc>
          </a:pPr>
          <a:r>
            <a:rPr lang="tr-TR" sz="1400" dirty="0">
              <a:solidFill>
                <a:schemeClr val="tx1"/>
              </a:solidFill>
              <a:latin typeface="Franklin Gothic Book (Gövde)"/>
              <a:cs typeface="Adobe Devanagari" panose="02040503050201020203" pitchFamily="18" charset="0"/>
            </a:rPr>
            <a:t>İlçe de;  halkın kendine özgü geleneksel yapısı ve Milli Duyguları güçlü, yasalara saygılı, güvenlik kuvvetlerine yardımcı olan tutumu nedeniyle, İdeolojik amaçlı terörist faaliyetlerin cereyanına ortam bulunmamaktadır. </a:t>
          </a:r>
        </a:p>
      </dgm:t>
    </dgm:pt>
    <dgm:pt modelId="{E71FAB87-A2FE-404B-B041-1271B418C4EE}" type="parTrans" cxnId="{6DB2A013-BCF7-4D59-8DFF-00A097A1EA66}">
      <dgm:prSet/>
      <dgm:spPr/>
      <dgm:t>
        <a:bodyPr/>
        <a:lstStyle/>
        <a:p>
          <a:endParaRPr lang="tr-TR"/>
        </a:p>
      </dgm:t>
    </dgm:pt>
    <dgm:pt modelId="{D57ABBB8-7D31-46CE-8923-7BB6BF8B515C}" type="sibTrans" cxnId="{6DB2A013-BCF7-4D59-8DFF-00A097A1EA66}">
      <dgm:prSet/>
      <dgm:spPr/>
      <dgm:t>
        <a:bodyPr/>
        <a:lstStyle/>
        <a:p>
          <a:endParaRPr lang="tr-TR"/>
        </a:p>
      </dgm:t>
    </dgm:pt>
    <dgm:pt modelId="{B41FCDDF-D009-4877-93EA-1571186C82B4}">
      <dgm:prSet custT="1"/>
      <dgm:spPr/>
      <dgm:t>
        <a:bodyPr/>
        <a:lstStyle/>
        <a:p>
          <a:pPr rtl="0">
            <a:lnSpc>
              <a:spcPct val="100000"/>
            </a:lnSpc>
          </a:pPr>
          <a:r>
            <a:rPr lang="tr-TR" sz="1400" dirty="0">
              <a:solidFill>
                <a:schemeClr val="tx1"/>
              </a:solidFill>
              <a:latin typeface="Franklin Gothic Book (Gövde)"/>
              <a:cs typeface="Adobe Devanagari" panose="02040503050201020203" pitchFamily="18" charset="0"/>
            </a:rPr>
            <a:t>Başlıca suçlar; Kişilere ve Mal Varlığına karşı işlenen, Kasten Yaralama, Hakaret, Tehdit ve Mala Zarar Verme gibi suçlardır.</a:t>
          </a:r>
        </a:p>
      </dgm:t>
    </dgm:pt>
    <dgm:pt modelId="{ECFBEB80-3408-41CD-93D4-B200429A5B31}" type="parTrans" cxnId="{BE0A3A31-AEBD-496F-98A4-692BDAE142DE}">
      <dgm:prSet/>
      <dgm:spPr/>
      <dgm:t>
        <a:bodyPr/>
        <a:lstStyle/>
        <a:p>
          <a:endParaRPr lang="tr-TR"/>
        </a:p>
      </dgm:t>
    </dgm:pt>
    <dgm:pt modelId="{6545F05A-2C5E-4732-80C6-5B0EBD91BFBC}" type="sibTrans" cxnId="{BE0A3A31-AEBD-496F-98A4-692BDAE142DE}">
      <dgm:prSet/>
      <dgm:spPr/>
      <dgm:t>
        <a:bodyPr/>
        <a:lstStyle/>
        <a:p>
          <a:endParaRPr lang="tr-TR"/>
        </a:p>
      </dgm:t>
    </dgm:pt>
    <dgm:pt modelId="{81530974-F955-4A1C-85E1-D043C7415AC6}" type="pres">
      <dgm:prSet presAssocID="{7F1FE423-58C2-44AC-BE4A-93FDFCE6AA48}" presName="linear" presStyleCnt="0">
        <dgm:presLayoutVars>
          <dgm:animLvl val="lvl"/>
          <dgm:resizeHandles val="exact"/>
        </dgm:presLayoutVars>
      </dgm:prSet>
      <dgm:spPr/>
    </dgm:pt>
    <dgm:pt modelId="{78D4C425-E4EA-4ACE-82A9-0ACDBFE2A50A}" type="pres">
      <dgm:prSet presAssocID="{F15194DE-4659-45BC-A3D3-EBD1AB2C0E04}" presName="parentText" presStyleLbl="node1" presStyleIdx="0" presStyleCnt="2" custScaleY="162580" custLinFactNeighborX="209" custLinFactNeighborY="13322">
        <dgm:presLayoutVars>
          <dgm:chMax val="0"/>
          <dgm:bulletEnabled val="1"/>
        </dgm:presLayoutVars>
      </dgm:prSet>
      <dgm:spPr/>
    </dgm:pt>
    <dgm:pt modelId="{90892885-A4D2-4E71-9616-3A2EAD41AA30}" type="pres">
      <dgm:prSet presAssocID="{D57ABBB8-7D31-46CE-8923-7BB6BF8B515C}" presName="spacer" presStyleCnt="0"/>
      <dgm:spPr/>
    </dgm:pt>
    <dgm:pt modelId="{8190A213-9572-446F-8DD4-26BC7EF5FE66}" type="pres">
      <dgm:prSet presAssocID="{B41FCDDF-D009-4877-93EA-1571186C82B4}" presName="parentText" presStyleLbl="node1" presStyleIdx="1" presStyleCnt="2" custScaleY="157587">
        <dgm:presLayoutVars>
          <dgm:chMax val="0"/>
          <dgm:bulletEnabled val="1"/>
        </dgm:presLayoutVars>
      </dgm:prSet>
      <dgm:spPr/>
    </dgm:pt>
  </dgm:ptLst>
  <dgm:cxnLst>
    <dgm:cxn modelId="{6DB2A013-BCF7-4D59-8DFF-00A097A1EA66}" srcId="{7F1FE423-58C2-44AC-BE4A-93FDFCE6AA48}" destId="{F15194DE-4659-45BC-A3D3-EBD1AB2C0E04}" srcOrd="0" destOrd="0" parTransId="{E71FAB87-A2FE-404B-B041-1271B418C4EE}" sibTransId="{D57ABBB8-7D31-46CE-8923-7BB6BF8B515C}"/>
    <dgm:cxn modelId="{8624B527-3EAE-4C89-89D7-353C8C55C16C}" type="presOf" srcId="{7F1FE423-58C2-44AC-BE4A-93FDFCE6AA48}" destId="{81530974-F955-4A1C-85E1-D043C7415AC6}" srcOrd="0" destOrd="0" presId="urn:microsoft.com/office/officeart/2005/8/layout/vList2"/>
    <dgm:cxn modelId="{BE0A3A31-AEBD-496F-98A4-692BDAE142DE}" srcId="{7F1FE423-58C2-44AC-BE4A-93FDFCE6AA48}" destId="{B41FCDDF-D009-4877-93EA-1571186C82B4}" srcOrd="1" destOrd="0" parTransId="{ECFBEB80-3408-41CD-93D4-B200429A5B31}" sibTransId="{6545F05A-2C5E-4732-80C6-5B0EBD91BFBC}"/>
    <dgm:cxn modelId="{DDC54059-1831-474B-9FA6-AE4D06F11DDB}" type="presOf" srcId="{F15194DE-4659-45BC-A3D3-EBD1AB2C0E04}" destId="{78D4C425-E4EA-4ACE-82A9-0ACDBFE2A50A}" srcOrd="0" destOrd="0" presId="urn:microsoft.com/office/officeart/2005/8/layout/vList2"/>
    <dgm:cxn modelId="{926C25C3-8088-41F8-BDD8-DA5A5D8363A7}" type="presOf" srcId="{B41FCDDF-D009-4877-93EA-1571186C82B4}" destId="{8190A213-9572-446F-8DD4-26BC7EF5FE66}" srcOrd="0" destOrd="0" presId="urn:microsoft.com/office/officeart/2005/8/layout/vList2"/>
    <dgm:cxn modelId="{C1812C3E-5F59-48D5-BD03-03C92BA81465}" type="presParOf" srcId="{81530974-F955-4A1C-85E1-D043C7415AC6}" destId="{78D4C425-E4EA-4ACE-82A9-0ACDBFE2A50A}" srcOrd="0" destOrd="0" presId="urn:microsoft.com/office/officeart/2005/8/layout/vList2"/>
    <dgm:cxn modelId="{AA1F1C4C-C630-44E6-9496-537C303A1A63}" type="presParOf" srcId="{81530974-F955-4A1C-85E1-D043C7415AC6}" destId="{90892885-A4D2-4E71-9616-3A2EAD41AA30}" srcOrd="1" destOrd="0" presId="urn:microsoft.com/office/officeart/2005/8/layout/vList2"/>
    <dgm:cxn modelId="{22283867-BE1B-4460-B91F-48D0F7ED2FDA}" type="presParOf" srcId="{81530974-F955-4A1C-85E1-D043C7415AC6}" destId="{8190A213-9572-446F-8DD4-26BC7EF5FE66}" srcOrd="2"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7F1FE423-58C2-44AC-BE4A-93FDFCE6AA48}" type="doc">
      <dgm:prSet loTypeId="urn:microsoft.com/office/officeart/2005/8/layout/vList2" loCatId="list" qsTypeId="urn:microsoft.com/office/officeart/2005/8/quickstyle/simple3" qsCatId="simple" csTypeId="urn:microsoft.com/office/officeart/2005/8/colors/accent1_2" csCatId="accent1" phldr="1"/>
      <dgm:spPr/>
      <dgm:t>
        <a:bodyPr/>
        <a:lstStyle/>
        <a:p>
          <a:endParaRPr lang="tr-TR"/>
        </a:p>
      </dgm:t>
    </dgm:pt>
    <dgm:pt modelId="{F15194DE-4659-45BC-A3D3-EBD1AB2C0E04}">
      <dgm:prSet custT="1"/>
      <dgm:spPr/>
      <dgm:t>
        <a:bodyPr/>
        <a:lstStyle/>
        <a:p>
          <a:pPr rtl="0">
            <a:lnSpc>
              <a:spcPct val="100000"/>
            </a:lnSpc>
          </a:pPr>
          <a:r>
            <a:rPr lang="tr-TR" sz="1400" dirty="0">
              <a:solidFill>
                <a:schemeClr val="tx1"/>
              </a:solidFill>
              <a:latin typeface="Franklin Gothic Book (Gövde)"/>
              <a:cs typeface="Adobe Devanagari" panose="02040503050201020203" pitchFamily="18" charset="0"/>
            </a:rPr>
            <a:t>İlçe de;  halkın kendine özgü geleneksel yapısı ve Milli Duyguları güçlü, yasalara saygılı, güvenlik kuvvetlerine yardımcı olan tutumu nedeniyle, İdeolojik amaçlı terörist faaliyetlerin cereyanına ortam bulunmamaktadır. </a:t>
          </a:r>
        </a:p>
      </dgm:t>
    </dgm:pt>
    <dgm:pt modelId="{E71FAB87-A2FE-404B-B041-1271B418C4EE}" type="parTrans" cxnId="{6DB2A013-BCF7-4D59-8DFF-00A097A1EA66}">
      <dgm:prSet/>
      <dgm:spPr/>
      <dgm:t>
        <a:bodyPr/>
        <a:lstStyle/>
        <a:p>
          <a:endParaRPr lang="tr-TR"/>
        </a:p>
      </dgm:t>
    </dgm:pt>
    <dgm:pt modelId="{D57ABBB8-7D31-46CE-8923-7BB6BF8B515C}" type="sibTrans" cxnId="{6DB2A013-BCF7-4D59-8DFF-00A097A1EA66}">
      <dgm:prSet/>
      <dgm:spPr/>
      <dgm:t>
        <a:bodyPr/>
        <a:lstStyle/>
        <a:p>
          <a:endParaRPr lang="tr-TR"/>
        </a:p>
      </dgm:t>
    </dgm:pt>
    <dgm:pt modelId="{B41FCDDF-D009-4877-93EA-1571186C82B4}">
      <dgm:prSet custT="1"/>
      <dgm:spPr/>
      <dgm:t>
        <a:bodyPr/>
        <a:lstStyle/>
        <a:p>
          <a:pPr rtl="0">
            <a:lnSpc>
              <a:spcPct val="100000"/>
            </a:lnSpc>
          </a:pPr>
          <a:r>
            <a:rPr lang="tr-TR" sz="1400" dirty="0">
              <a:solidFill>
                <a:schemeClr val="tx1"/>
              </a:solidFill>
              <a:latin typeface="Franklin Gothic Book (Gövde)"/>
              <a:cs typeface="Adobe Devanagari" panose="02040503050201020203" pitchFamily="18" charset="0"/>
            </a:rPr>
            <a:t>Başlıca suçlar; Kişilere ve Mal Varlığına karşı işlenen, Kasten Yaralama, Hakaret, Tehdit ve Mala Zarar Verme gibi suçlardır.</a:t>
          </a:r>
        </a:p>
      </dgm:t>
    </dgm:pt>
    <dgm:pt modelId="{ECFBEB80-3408-41CD-93D4-B200429A5B31}" type="parTrans" cxnId="{BE0A3A31-AEBD-496F-98A4-692BDAE142DE}">
      <dgm:prSet/>
      <dgm:spPr/>
      <dgm:t>
        <a:bodyPr/>
        <a:lstStyle/>
        <a:p>
          <a:endParaRPr lang="tr-TR"/>
        </a:p>
      </dgm:t>
    </dgm:pt>
    <dgm:pt modelId="{6545F05A-2C5E-4732-80C6-5B0EBD91BFBC}" type="sibTrans" cxnId="{BE0A3A31-AEBD-496F-98A4-692BDAE142DE}">
      <dgm:prSet/>
      <dgm:spPr/>
      <dgm:t>
        <a:bodyPr/>
        <a:lstStyle/>
        <a:p>
          <a:endParaRPr lang="tr-TR"/>
        </a:p>
      </dgm:t>
    </dgm:pt>
    <dgm:pt modelId="{81530974-F955-4A1C-85E1-D043C7415AC6}" type="pres">
      <dgm:prSet presAssocID="{7F1FE423-58C2-44AC-BE4A-93FDFCE6AA48}" presName="linear" presStyleCnt="0">
        <dgm:presLayoutVars>
          <dgm:animLvl val="lvl"/>
          <dgm:resizeHandles val="exact"/>
        </dgm:presLayoutVars>
      </dgm:prSet>
      <dgm:spPr/>
    </dgm:pt>
    <dgm:pt modelId="{78D4C425-E4EA-4ACE-82A9-0ACDBFE2A50A}" type="pres">
      <dgm:prSet presAssocID="{F15194DE-4659-45BC-A3D3-EBD1AB2C0E04}" presName="parentText" presStyleLbl="node1" presStyleIdx="0" presStyleCnt="2" custScaleY="162580" custLinFactNeighborX="209" custLinFactNeighborY="13322">
        <dgm:presLayoutVars>
          <dgm:chMax val="0"/>
          <dgm:bulletEnabled val="1"/>
        </dgm:presLayoutVars>
      </dgm:prSet>
      <dgm:spPr/>
    </dgm:pt>
    <dgm:pt modelId="{90892885-A4D2-4E71-9616-3A2EAD41AA30}" type="pres">
      <dgm:prSet presAssocID="{D57ABBB8-7D31-46CE-8923-7BB6BF8B515C}" presName="spacer" presStyleCnt="0"/>
      <dgm:spPr/>
    </dgm:pt>
    <dgm:pt modelId="{8190A213-9572-446F-8DD4-26BC7EF5FE66}" type="pres">
      <dgm:prSet presAssocID="{B41FCDDF-D009-4877-93EA-1571186C82B4}" presName="parentText" presStyleLbl="node1" presStyleIdx="1" presStyleCnt="2" custScaleY="157587">
        <dgm:presLayoutVars>
          <dgm:chMax val="0"/>
          <dgm:bulletEnabled val="1"/>
        </dgm:presLayoutVars>
      </dgm:prSet>
      <dgm:spPr/>
    </dgm:pt>
  </dgm:ptLst>
  <dgm:cxnLst>
    <dgm:cxn modelId="{6DB2A013-BCF7-4D59-8DFF-00A097A1EA66}" srcId="{7F1FE423-58C2-44AC-BE4A-93FDFCE6AA48}" destId="{F15194DE-4659-45BC-A3D3-EBD1AB2C0E04}" srcOrd="0" destOrd="0" parTransId="{E71FAB87-A2FE-404B-B041-1271B418C4EE}" sibTransId="{D57ABBB8-7D31-46CE-8923-7BB6BF8B515C}"/>
    <dgm:cxn modelId="{8624B527-3EAE-4C89-89D7-353C8C55C16C}" type="presOf" srcId="{7F1FE423-58C2-44AC-BE4A-93FDFCE6AA48}" destId="{81530974-F955-4A1C-85E1-D043C7415AC6}" srcOrd="0" destOrd="0" presId="urn:microsoft.com/office/officeart/2005/8/layout/vList2"/>
    <dgm:cxn modelId="{BE0A3A31-AEBD-496F-98A4-692BDAE142DE}" srcId="{7F1FE423-58C2-44AC-BE4A-93FDFCE6AA48}" destId="{B41FCDDF-D009-4877-93EA-1571186C82B4}" srcOrd="1" destOrd="0" parTransId="{ECFBEB80-3408-41CD-93D4-B200429A5B31}" sibTransId="{6545F05A-2C5E-4732-80C6-5B0EBD91BFBC}"/>
    <dgm:cxn modelId="{DDC54059-1831-474B-9FA6-AE4D06F11DDB}" type="presOf" srcId="{F15194DE-4659-45BC-A3D3-EBD1AB2C0E04}" destId="{78D4C425-E4EA-4ACE-82A9-0ACDBFE2A50A}" srcOrd="0" destOrd="0" presId="urn:microsoft.com/office/officeart/2005/8/layout/vList2"/>
    <dgm:cxn modelId="{926C25C3-8088-41F8-BDD8-DA5A5D8363A7}" type="presOf" srcId="{B41FCDDF-D009-4877-93EA-1571186C82B4}" destId="{8190A213-9572-446F-8DD4-26BC7EF5FE66}" srcOrd="0" destOrd="0" presId="urn:microsoft.com/office/officeart/2005/8/layout/vList2"/>
    <dgm:cxn modelId="{C1812C3E-5F59-48D5-BD03-03C92BA81465}" type="presParOf" srcId="{81530974-F955-4A1C-85E1-D043C7415AC6}" destId="{78D4C425-E4EA-4ACE-82A9-0ACDBFE2A50A}" srcOrd="0" destOrd="0" presId="urn:microsoft.com/office/officeart/2005/8/layout/vList2"/>
    <dgm:cxn modelId="{AA1F1C4C-C630-44E6-9496-537C303A1A63}" type="presParOf" srcId="{81530974-F955-4A1C-85E1-D043C7415AC6}" destId="{90892885-A4D2-4E71-9616-3A2EAD41AA30}" srcOrd="1" destOrd="0" presId="urn:microsoft.com/office/officeart/2005/8/layout/vList2"/>
    <dgm:cxn modelId="{22283867-BE1B-4460-B91F-48D0F7ED2FDA}" type="presParOf" srcId="{81530974-F955-4A1C-85E1-D043C7415AC6}" destId="{8190A213-9572-446F-8DD4-26BC7EF5FE66}" srcOrd="2"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1BA9B42D-C20C-4C0A-96DC-A8520DFDD96F}" type="doc">
      <dgm:prSet loTypeId="urn:microsoft.com/office/officeart/2005/8/layout/vList2" loCatId="list" qsTypeId="urn:microsoft.com/office/officeart/2005/8/quickstyle/simple3" qsCatId="simple" csTypeId="urn:microsoft.com/office/officeart/2005/8/colors/accent1_2" csCatId="accent1" phldr="1"/>
      <dgm:spPr/>
      <dgm:t>
        <a:bodyPr/>
        <a:lstStyle/>
        <a:p>
          <a:endParaRPr lang="tr-TR"/>
        </a:p>
      </dgm:t>
    </dgm:pt>
    <dgm:pt modelId="{BD7CA749-1C85-4699-A48C-653A4E337875}">
      <dgm:prSet custT="1"/>
      <dgm:spPr/>
      <dgm:t>
        <a:bodyPr/>
        <a:lstStyle/>
        <a:p>
          <a:pPr algn="just" rtl="0">
            <a:lnSpc>
              <a:spcPct val="100000"/>
            </a:lnSpc>
          </a:pPr>
          <a:r>
            <a:rPr lang="tr-TR" sz="1400" b="1" dirty="0">
              <a:solidFill>
                <a:schemeClr val="tx1"/>
              </a:solidFill>
              <a:latin typeface="Franklin Gothic Book (Gövde)"/>
              <a:cs typeface="Adobe Devanagari" panose="02040503050201020203" pitchFamily="18" charset="0"/>
            </a:rPr>
            <a:t>POLİS TEŞKİLATI</a:t>
          </a:r>
        </a:p>
        <a:p>
          <a:pPr algn="just" rtl="0">
            <a:lnSpc>
              <a:spcPct val="100000"/>
            </a:lnSpc>
          </a:pPr>
          <a:r>
            <a:rPr lang="tr-TR" sz="1400" dirty="0">
              <a:solidFill>
                <a:schemeClr val="tx1"/>
              </a:solidFill>
              <a:latin typeface="Franklin Gothic Book (Gövde)"/>
              <a:cs typeface="Adobe Devanagari" panose="02040503050201020203" pitchFamily="18" charset="0"/>
            </a:rPr>
            <a:t>İlçe Emniyet Amirliğimiz (B) tipi Emniyet Amirliği standardında olup 29.11.1996 tarihli Bakanlık Makamının oluru ile 12.02.1997 </a:t>
          </a:r>
          <a:r>
            <a:rPr lang="tr-TR" sz="1400" dirty="0">
              <a:solidFill>
                <a:srgbClr val="000000"/>
              </a:solidFill>
              <a:latin typeface="Franklin Gothic Book (Gövde)"/>
              <a:cs typeface="Adobe Devanagari" panose="02040503050201020203" pitchFamily="18" charset="0"/>
            </a:rPr>
            <a:t>tarihinde</a:t>
          </a:r>
          <a:r>
            <a:rPr lang="tr-TR" sz="1400" dirty="0">
              <a:solidFill>
                <a:schemeClr val="tx1"/>
              </a:solidFill>
              <a:latin typeface="Franklin Gothic Book (Gövde)"/>
              <a:cs typeface="Adobe Devanagari" panose="02040503050201020203" pitchFamily="18" charset="0"/>
            </a:rPr>
            <a:t> İlçe Emniyet Amirliği ve Merkez Karakol Amirliği olarak faaliyete başlamıştır.</a:t>
          </a:r>
        </a:p>
      </dgm:t>
    </dgm:pt>
    <dgm:pt modelId="{7E5930AA-7CDC-4CC8-AA9E-BD051883A628}" type="parTrans" cxnId="{27D93045-E20E-4ECC-B119-F96692EC1683}">
      <dgm:prSet/>
      <dgm:spPr/>
      <dgm:t>
        <a:bodyPr/>
        <a:lstStyle/>
        <a:p>
          <a:endParaRPr lang="tr-TR"/>
        </a:p>
      </dgm:t>
    </dgm:pt>
    <dgm:pt modelId="{7207622E-AA1F-45FF-BF00-698FE0F30FF6}" type="sibTrans" cxnId="{27D93045-E20E-4ECC-B119-F96692EC1683}">
      <dgm:prSet/>
      <dgm:spPr/>
      <dgm:t>
        <a:bodyPr/>
        <a:lstStyle/>
        <a:p>
          <a:endParaRPr lang="tr-TR"/>
        </a:p>
      </dgm:t>
    </dgm:pt>
    <dgm:pt modelId="{5AAECDD9-AE46-401D-8B54-9A86CEE74FB9}" type="pres">
      <dgm:prSet presAssocID="{1BA9B42D-C20C-4C0A-96DC-A8520DFDD96F}" presName="linear" presStyleCnt="0">
        <dgm:presLayoutVars>
          <dgm:animLvl val="lvl"/>
          <dgm:resizeHandles val="exact"/>
        </dgm:presLayoutVars>
      </dgm:prSet>
      <dgm:spPr/>
    </dgm:pt>
    <dgm:pt modelId="{A63F0BB5-A102-4891-809B-0880C25C4FE9}" type="pres">
      <dgm:prSet presAssocID="{BD7CA749-1C85-4699-A48C-653A4E337875}" presName="parentText" presStyleLbl="node1" presStyleIdx="0" presStyleCnt="1" custLinFactNeighborY="17770">
        <dgm:presLayoutVars>
          <dgm:chMax val="0"/>
          <dgm:bulletEnabled val="1"/>
        </dgm:presLayoutVars>
      </dgm:prSet>
      <dgm:spPr/>
    </dgm:pt>
  </dgm:ptLst>
  <dgm:cxnLst>
    <dgm:cxn modelId="{27D93045-E20E-4ECC-B119-F96692EC1683}" srcId="{1BA9B42D-C20C-4C0A-96DC-A8520DFDD96F}" destId="{BD7CA749-1C85-4699-A48C-653A4E337875}" srcOrd="0" destOrd="0" parTransId="{7E5930AA-7CDC-4CC8-AA9E-BD051883A628}" sibTransId="{7207622E-AA1F-45FF-BF00-698FE0F30FF6}"/>
    <dgm:cxn modelId="{A1A21496-B12A-4C67-ACD7-7B0F8A0268EA}" type="presOf" srcId="{BD7CA749-1C85-4699-A48C-653A4E337875}" destId="{A63F0BB5-A102-4891-809B-0880C25C4FE9}" srcOrd="0" destOrd="0" presId="urn:microsoft.com/office/officeart/2005/8/layout/vList2"/>
    <dgm:cxn modelId="{909F3CA2-8404-447E-96D9-E35841BFC662}" type="presOf" srcId="{1BA9B42D-C20C-4C0A-96DC-A8520DFDD96F}" destId="{5AAECDD9-AE46-401D-8B54-9A86CEE74FB9}" srcOrd="0" destOrd="0" presId="urn:microsoft.com/office/officeart/2005/8/layout/vList2"/>
    <dgm:cxn modelId="{5242B6D8-8BA9-4933-82B8-690C48EEDC7A}" type="presParOf" srcId="{5AAECDD9-AE46-401D-8B54-9A86CEE74FB9}" destId="{A63F0BB5-A102-4891-809B-0880C25C4FE9}"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A75242B1-8499-48C6-A417-E85B0F7F7ECC}" type="doc">
      <dgm:prSet loTypeId="urn:microsoft.com/office/officeart/2005/8/layout/vList2" loCatId="list" qsTypeId="urn:microsoft.com/office/officeart/2005/8/quickstyle/simple3" qsCatId="simple" csTypeId="urn:microsoft.com/office/officeart/2005/8/colors/accent1_2" csCatId="accent1" phldr="1"/>
      <dgm:spPr/>
      <dgm:t>
        <a:bodyPr/>
        <a:lstStyle/>
        <a:p>
          <a:endParaRPr lang="tr-TR"/>
        </a:p>
      </dgm:t>
    </dgm:pt>
    <dgm:pt modelId="{51A7BB5D-1407-4792-90A6-F914F7245468}">
      <dgm:prSet custT="1"/>
      <dgm:spPr/>
      <dgm:t>
        <a:bodyPr/>
        <a:lstStyle/>
        <a:p>
          <a:pPr algn="just" rtl="0">
            <a:lnSpc>
              <a:spcPct val="100000"/>
            </a:lnSpc>
          </a:pPr>
          <a:r>
            <a:rPr lang="tr-TR" sz="1400" b="1" dirty="0">
              <a:solidFill>
                <a:schemeClr val="tx1"/>
              </a:solidFill>
              <a:latin typeface="Franklin Gothic Book (Gövde)"/>
              <a:cs typeface="Adobe Devanagari" panose="02040503050201020203" pitchFamily="18" charset="0"/>
            </a:rPr>
            <a:t>İLÇE EMNİYET AMİRLİĞİNİN YERLEŞİM DURUMU </a:t>
          </a:r>
        </a:p>
        <a:p>
          <a:pPr algn="just" rtl="0">
            <a:lnSpc>
              <a:spcPct val="100000"/>
            </a:lnSpc>
          </a:pPr>
          <a:r>
            <a:rPr lang="tr-TR" sz="1400" b="0" dirty="0">
              <a:solidFill>
                <a:schemeClr val="tx1">
                  <a:lumMod val="75000"/>
                  <a:lumOff val="25000"/>
                </a:schemeClr>
              </a:solidFill>
              <a:latin typeface="Franklin Gothic Book (Gövde)"/>
            </a:rPr>
            <a:t>Emniyet Amirliği hizmet binası, 2003 yılında Çiğiltepe Lisesi yanında 1146 m2 alan üzerine kurulmuş 4 katlı, birinci katı Emniyet Amirliği ve Merkez Polis Merkezi Amirliği üst katları ise lojman olup, 13 daireden  ibarettir. Lojmanlarda Polis aileleri oturmaktadır.</a:t>
          </a:r>
          <a:endParaRPr lang="tr-TR" sz="1400" b="0" dirty="0">
            <a:solidFill>
              <a:schemeClr val="tx1">
                <a:lumMod val="75000"/>
                <a:lumOff val="25000"/>
              </a:schemeClr>
            </a:solidFill>
            <a:latin typeface="Franklin Gothic Book (Gövde)"/>
            <a:cs typeface="Adobe Devanagari" panose="02040503050201020203" pitchFamily="18" charset="0"/>
          </a:endParaRPr>
        </a:p>
      </dgm:t>
    </dgm:pt>
    <dgm:pt modelId="{D0023248-F349-4EAD-B911-36283E58779E}" type="parTrans" cxnId="{C16B3FEE-2414-440D-AEC4-15B0CACFD349}">
      <dgm:prSet/>
      <dgm:spPr/>
      <dgm:t>
        <a:bodyPr/>
        <a:lstStyle/>
        <a:p>
          <a:endParaRPr lang="tr-TR"/>
        </a:p>
      </dgm:t>
    </dgm:pt>
    <dgm:pt modelId="{5B5276AC-EA2E-45E5-B3B3-4CFF6FE30B5C}" type="sibTrans" cxnId="{C16B3FEE-2414-440D-AEC4-15B0CACFD349}">
      <dgm:prSet/>
      <dgm:spPr/>
      <dgm:t>
        <a:bodyPr/>
        <a:lstStyle/>
        <a:p>
          <a:endParaRPr lang="tr-TR"/>
        </a:p>
      </dgm:t>
    </dgm:pt>
    <dgm:pt modelId="{2A459825-3BA8-4448-B5DA-5AFC3D993749}" type="pres">
      <dgm:prSet presAssocID="{A75242B1-8499-48C6-A417-E85B0F7F7ECC}" presName="linear" presStyleCnt="0">
        <dgm:presLayoutVars>
          <dgm:animLvl val="lvl"/>
          <dgm:resizeHandles val="exact"/>
        </dgm:presLayoutVars>
      </dgm:prSet>
      <dgm:spPr/>
    </dgm:pt>
    <dgm:pt modelId="{B6369B55-EDC0-4FC3-AA77-A138D4DC20BA}" type="pres">
      <dgm:prSet presAssocID="{51A7BB5D-1407-4792-90A6-F914F7245468}" presName="parentText" presStyleLbl="node1" presStyleIdx="0" presStyleCnt="1" custLinFactNeighborX="-671" custLinFactNeighborY="1811">
        <dgm:presLayoutVars>
          <dgm:chMax val="0"/>
          <dgm:bulletEnabled val="1"/>
        </dgm:presLayoutVars>
      </dgm:prSet>
      <dgm:spPr/>
    </dgm:pt>
  </dgm:ptLst>
  <dgm:cxnLst>
    <dgm:cxn modelId="{6965B17E-BD48-4682-BD73-9ABB5DDEE8AF}" type="presOf" srcId="{51A7BB5D-1407-4792-90A6-F914F7245468}" destId="{B6369B55-EDC0-4FC3-AA77-A138D4DC20BA}" srcOrd="0" destOrd="0" presId="urn:microsoft.com/office/officeart/2005/8/layout/vList2"/>
    <dgm:cxn modelId="{5BCF4CE1-5DF8-45B5-81D6-396C08AF30CC}" type="presOf" srcId="{A75242B1-8499-48C6-A417-E85B0F7F7ECC}" destId="{2A459825-3BA8-4448-B5DA-5AFC3D993749}" srcOrd="0" destOrd="0" presId="urn:microsoft.com/office/officeart/2005/8/layout/vList2"/>
    <dgm:cxn modelId="{C16B3FEE-2414-440D-AEC4-15B0CACFD349}" srcId="{A75242B1-8499-48C6-A417-E85B0F7F7ECC}" destId="{51A7BB5D-1407-4792-90A6-F914F7245468}" srcOrd="0" destOrd="0" parTransId="{D0023248-F349-4EAD-B911-36283E58779E}" sibTransId="{5B5276AC-EA2E-45E5-B3B3-4CFF6FE30B5C}"/>
    <dgm:cxn modelId="{ED59BB01-49B1-4A48-93E2-D918C777F744}" type="presParOf" srcId="{2A459825-3BA8-4448-B5DA-5AFC3D993749}" destId="{B6369B55-EDC0-4FC3-AA77-A138D4DC20BA}" srcOrd="0" destOrd="0" presId="urn:microsoft.com/office/officeart/2005/8/layout/vList2"/>
  </dgm:cxnLst>
  <dgm:bg/>
  <dgm:whole/>
  <dgm:extLst>
    <a:ext uri="http://schemas.microsoft.com/office/drawing/2008/diagram">
      <dsp:dataModelExt xmlns:dsp="http://schemas.microsoft.com/office/drawing/2008/diagram" relId="rId13"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F0E59151-EDF7-48F5-B3FA-49F18DE42830}" type="doc">
      <dgm:prSet loTypeId="urn:microsoft.com/office/officeart/2005/8/layout/vList2" loCatId="list" qsTypeId="urn:microsoft.com/office/officeart/2005/8/quickstyle/3d1" qsCatId="3D" csTypeId="urn:microsoft.com/office/officeart/2005/8/colors/accent1_2" csCatId="accent1" phldr="1"/>
      <dgm:spPr/>
      <dgm:t>
        <a:bodyPr/>
        <a:lstStyle/>
        <a:p>
          <a:endParaRPr lang="tr-TR"/>
        </a:p>
      </dgm:t>
    </dgm:pt>
    <dgm:pt modelId="{D3C1C4E9-EA0E-4174-A592-45A9A54C4915}">
      <dgm:prSet custT="1"/>
      <dgm:spPr/>
      <dgm:t>
        <a:bodyPr/>
        <a:lstStyle/>
        <a:p>
          <a:pPr algn="just" rtl="0">
            <a:lnSpc>
              <a:spcPct val="100000"/>
            </a:lnSpc>
          </a:pPr>
          <a:r>
            <a:rPr lang="tr-TR" sz="1200" b="1" dirty="0">
              <a:solidFill>
                <a:schemeClr val="tx1"/>
              </a:solidFill>
              <a:latin typeface="Franklin Gothic Book (Gövde)"/>
              <a:cs typeface="Adobe Devanagari" panose="02040503050201020203" pitchFamily="18" charset="0"/>
            </a:rPr>
            <a:t>ALINAN TEDBİRLER</a:t>
          </a:r>
        </a:p>
        <a:p>
          <a:pPr algn="just">
            <a:lnSpc>
              <a:spcPct val="100000"/>
            </a:lnSpc>
          </a:pPr>
          <a:r>
            <a:rPr lang="tr-TR" sz="1200" dirty="0">
              <a:solidFill>
                <a:schemeClr val="tx1"/>
              </a:solidFill>
              <a:latin typeface="Franklin Gothic Book (Gövde)"/>
              <a:cs typeface="Adobe Devanagari" panose="02040503050201020203" pitchFamily="18" charset="0"/>
            </a:rPr>
            <a:t>Önleyici kolluk ve devriye hizmetleri  kapsamında 24 saat esasına göre gece gündüz olarak planlama yapılarak özellikle ilçenin yerleşim ve işyerleri olarak kalabalık ve suç olasılığı fazla olan bölgelerinin kontrol edilerek görev yapılmasının sağlanması ile polis halk ilişkilerinin geliştirilerek suç ve suçlunun ihbar edilmesi konusunda gerekli çalışmalar kesintisiz olarak yerine getirilecektir. </a:t>
          </a:r>
        </a:p>
      </dgm:t>
    </dgm:pt>
    <dgm:pt modelId="{5B61A935-690E-467B-AAA5-E1B85F1D115F}" type="parTrans" cxnId="{603A684F-CAA6-44E7-9932-3A184ED776CC}">
      <dgm:prSet/>
      <dgm:spPr/>
      <dgm:t>
        <a:bodyPr/>
        <a:lstStyle/>
        <a:p>
          <a:endParaRPr lang="tr-TR"/>
        </a:p>
      </dgm:t>
    </dgm:pt>
    <dgm:pt modelId="{715FABF9-7098-409D-A055-993C208300E4}" type="sibTrans" cxnId="{603A684F-CAA6-44E7-9932-3A184ED776CC}">
      <dgm:prSet/>
      <dgm:spPr/>
      <dgm:t>
        <a:bodyPr/>
        <a:lstStyle/>
        <a:p>
          <a:endParaRPr lang="tr-TR"/>
        </a:p>
      </dgm:t>
    </dgm:pt>
    <dgm:pt modelId="{50C1EB3D-7C79-41A4-A61B-F21D7127069D}" type="pres">
      <dgm:prSet presAssocID="{F0E59151-EDF7-48F5-B3FA-49F18DE42830}" presName="linear" presStyleCnt="0">
        <dgm:presLayoutVars>
          <dgm:animLvl val="lvl"/>
          <dgm:resizeHandles val="exact"/>
        </dgm:presLayoutVars>
      </dgm:prSet>
      <dgm:spPr/>
    </dgm:pt>
    <dgm:pt modelId="{48FF6C37-EEAE-4712-BD9B-3A6B7EBB60EB}" type="pres">
      <dgm:prSet presAssocID="{D3C1C4E9-EA0E-4174-A592-45A9A54C4915}" presName="parentText" presStyleLbl="node1" presStyleIdx="0" presStyleCnt="1" custLinFactNeighborX="2084" custLinFactNeighborY="3315">
        <dgm:presLayoutVars>
          <dgm:chMax val="0"/>
          <dgm:bulletEnabled val="1"/>
        </dgm:presLayoutVars>
      </dgm:prSet>
      <dgm:spPr/>
    </dgm:pt>
  </dgm:ptLst>
  <dgm:cxnLst>
    <dgm:cxn modelId="{603A684F-CAA6-44E7-9932-3A184ED776CC}" srcId="{F0E59151-EDF7-48F5-B3FA-49F18DE42830}" destId="{D3C1C4E9-EA0E-4174-A592-45A9A54C4915}" srcOrd="0" destOrd="0" parTransId="{5B61A935-690E-467B-AAA5-E1B85F1D115F}" sibTransId="{715FABF9-7098-409D-A055-993C208300E4}"/>
    <dgm:cxn modelId="{B65B51B6-0155-41F0-A721-F42B68F8B4C3}" type="presOf" srcId="{F0E59151-EDF7-48F5-B3FA-49F18DE42830}" destId="{50C1EB3D-7C79-41A4-A61B-F21D7127069D}" srcOrd="0" destOrd="0" presId="urn:microsoft.com/office/officeart/2005/8/layout/vList2"/>
    <dgm:cxn modelId="{BB0920D8-735F-4D22-9E91-01F28275EAA5}" type="presOf" srcId="{D3C1C4E9-EA0E-4174-A592-45A9A54C4915}" destId="{48FF6C37-EEAE-4712-BD9B-3A6B7EBB60EB}" srcOrd="0" destOrd="0" presId="urn:microsoft.com/office/officeart/2005/8/layout/vList2"/>
    <dgm:cxn modelId="{6EF3FEB5-40BC-412E-B93B-2A1786908044}" type="presParOf" srcId="{50C1EB3D-7C79-41A4-A61B-F21D7127069D}" destId="{48FF6C37-EEAE-4712-BD9B-3A6B7EBB60EB}"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F0E59151-EDF7-48F5-B3FA-49F18DE42830}" type="doc">
      <dgm:prSet loTypeId="urn:microsoft.com/office/officeart/2005/8/layout/vList2" loCatId="list" qsTypeId="urn:microsoft.com/office/officeart/2005/8/quickstyle/3d1" qsCatId="3D" csTypeId="urn:microsoft.com/office/officeart/2005/8/colors/accent1_2" csCatId="accent1" phldr="1"/>
      <dgm:spPr/>
      <dgm:t>
        <a:bodyPr/>
        <a:lstStyle/>
        <a:p>
          <a:endParaRPr lang="tr-TR"/>
        </a:p>
      </dgm:t>
    </dgm:pt>
    <dgm:pt modelId="{50C1EB3D-7C79-41A4-A61B-F21D7127069D}" type="pres">
      <dgm:prSet presAssocID="{F0E59151-EDF7-48F5-B3FA-49F18DE42830}" presName="linear" presStyleCnt="0">
        <dgm:presLayoutVars>
          <dgm:animLvl val="lvl"/>
          <dgm:resizeHandles val="exact"/>
        </dgm:presLayoutVars>
      </dgm:prSet>
      <dgm:spPr/>
    </dgm:pt>
  </dgm:ptLst>
  <dgm:cxnLst>
    <dgm:cxn modelId="{C56500D1-7F87-4499-840D-6F47AFD4A8A0}" type="presOf" srcId="{F0E59151-EDF7-48F5-B3FA-49F18DE42830}" destId="{50C1EB3D-7C79-41A4-A61B-F21D7127069D}" srcOrd="0" destOrd="0" presId="urn:microsoft.com/office/officeart/2005/8/layout/vList2"/>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F0E59151-EDF7-48F5-B3FA-49F18DE42830}" type="doc">
      <dgm:prSet loTypeId="urn:microsoft.com/office/officeart/2005/8/layout/vList2" loCatId="list" qsTypeId="urn:microsoft.com/office/officeart/2005/8/quickstyle/3d1" qsCatId="3D" csTypeId="urn:microsoft.com/office/officeart/2005/8/colors/accent1_2" csCatId="accent1" phldr="1"/>
      <dgm:spPr/>
      <dgm:t>
        <a:bodyPr/>
        <a:lstStyle/>
        <a:p>
          <a:endParaRPr lang="tr-TR"/>
        </a:p>
      </dgm:t>
    </dgm:pt>
    <dgm:pt modelId="{D3C1C4E9-EA0E-4174-A592-45A9A54C4915}">
      <dgm:prSet custT="1"/>
      <dgm:spPr/>
      <dgm:t>
        <a:bodyPr/>
        <a:lstStyle/>
        <a:p>
          <a:pPr algn="just" rtl="0">
            <a:lnSpc>
              <a:spcPct val="100000"/>
            </a:lnSpc>
          </a:pPr>
          <a:r>
            <a:rPr lang="tr-TR" sz="1200" b="0" dirty="0">
              <a:solidFill>
                <a:schemeClr val="tx1"/>
              </a:solidFill>
            </a:rPr>
            <a:t>EN ÇOK GÖRÜLEN SUÇLAR VE MUHTEMEL NEDENLERİ</a:t>
          </a:r>
        </a:p>
        <a:p>
          <a:pPr algn="just" rtl="0">
            <a:lnSpc>
              <a:spcPct val="100000"/>
            </a:lnSpc>
          </a:pPr>
          <a:r>
            <a:rPr lang="tr-TR" sz="1200" b="0" dirty="0" err="1">
              <a:solidFill>
                <a:schemeClr val="tx1"/>
              </a:solidFill>
            </a:rPr>
            <a:t>Sinanpaşa</a:t>
          </a:r>
          <a:r>
            <a:rPr lang="tr-TR" sz="1200" b="0" dirty="0">
              <a:solidFill>
                <a:schemeClr val="tx1"/>
              </a:solidFill>
            </a:rPr>
            <a:t> İlçe Emniyet Amirliğimiz sorumluluk bölgemizde Yıllık ortalama 200-250 adet asayiş olayı meydana gelmektedir. 2022 yılı güncel tarih itibari ile toplam olay sayısı 232 olup İlk sırada Kişilere karşı işlenen Suçlar (97 olay) yer almaktadır. 97 olaydan 34 tanesi kasten yaralama 17 tanesi taksirle yaralama 20 tane tehdit ve 13 adet hakaret ve 10 adet kişilerin huzur ve sükununu bozma olayı yer almaktadır. Sorumluluk bölgesinde bu olayların daha ağırlıklı olarak görülmesinin başlıca sebepleri Ülkemizde olduğu gibi ilçemizde de Toplumsal uzlaşma ve karşılıklı tartışma kültürünün yeterince oturmamış olması, ağırlıklı olarak tarımsal faaliyetlerle geçinen bölge halkı arasında miras paylaşımı, tarla, arazi anlaşmazlıkları vb. sebepler ile yaşanan tartışmalar, Ayrıca Sorumluluk bölgemizde 1 adet içkili lokanta 4 adet Tekel bayii bulunmakta olup nispetin alkol kullanım oranının da yüksek seviyelerde olmasından dolayı yaşanan kavga ve tartışmalardan kaynaklanmaktadır.</a:t>
          </a:r>
        </a:p>
        <a:p>
          <a:pPr algn="just" rtl="0">
            <a:lnSpc>
              <a:spcPct val="100000"/>
            </a:lnSpc>
          </a:pPr>
          <a:endParaRPr lang="tr-TR" sz="1000" b="0" dirty="0">
            <a:solidFill>
              <a:schemeClr val="tx1"/>
            </a:solidFill>
          </a:endParaRPr>
        </a:p>
        <a:p>
          <a:pPr algn="just" rtl="0">
            <a:lnSpc>
              <a:spcPct val="100000"/>
            </a:lnSpc>
          </a:pPr>
          <a:r>
            <a:rPr lang="tr-TR" sz="1000" b="0" dirty="0">
              <a:solidFill>
                <a:schemeClr val="tx1"/>
              </a:solidFill>
            </a:rPr>
            <a:t>   </a:t>
          </a:r>
          <a:endParaRPr lang="tr-TR" sz="1000" b="0" dirty="0">
            <a:solidFill>
              <a:schemeClr val="tx1"/>
            </a:solidFill>
            <a:latin typeface="Franklin Gothic Book (Gövde)"/>
            <a:cs typeface="Adobe Devanagari" panose="02040503050201020203" pitchFamily="18" charset="0"/>
          </a:endParaRPr>
        </a:p>
      </dgm:t>
    </dgm:pt>
    <dgm:pt modelId="{5B61A935-690E-467B-AAA5-E1B85F1D115F}" type="parTrans" cxnId="{603A684F-CAA6-44E7-9932-3A184ED776CC}">
      <dgm:prSet/>
      <dgm:spPr/>
      <dgm:t>
        <a:bodyPr/>
        <a:lstStyle/>
        <a:p>
          <a:endParaRPr lang="tr-TR"/>
        </a:p>
      </dgm:t>
    </dgm:pt>
    <dgm:pt modelId="{715FABF9-7098-409D-A055-993C208300E4}" type="sibTrans" cxnId="{603A684F-CAA6-44E7-9932-3A184ED776CC}">
      <dgm:prSet/>
      <dgm:spPr/>
      <dgm:t>
        <a:bodyPr/>
        <a:lstStyle/>
        <a:p>
          <a:endParaRPr lang="tr-TR"/>
        </a:p>
      </dgm:t>
    </dgm:pt>
    <dgm:pt modelId="{50C1EB3D-7C79-41A4-A61B-F21D7127069D}" type="pres">
      <dgm:prSet presAssocID="{F0E59151-EDF7-48F5-B3FA-49F18DE42830}" presName="linear" presStyleCnt="0">
        <dgm:presLayoutVars>
          <dgm:animLvl val="lvl"/>
          <dgm:resizeHandles val="exact"/>
        </dgm:presLayoutVars>
      </dgm:prSet>
      <dgm:spPr/>
    </dgm:pt>
    <dgm:pt modelId="{48FF6C37-EEAE-4712-BD9B-3A6B7EBB60EB}" type="pres">
      <dgm:prSet presAssocID="{D3C1C4E9-EA0E-4174-A592-45A9A54C4915}" presName="parentText" presStyleLbl="node1" presStyleIdx="0" presStyleCnt="1" custScaleY="980494" custLinFactNeighborY="-479">
        <dgm:presLayoutVars>
          <dgm:chMax val="0"/>
          <dgm:bulletEnabled val="1"/>
        </dgm:presLayoutVars>
      </dgm:prSet>
      <dgm:spPr/>
    </dgm:pt>
  </dgm:ptLst>
  <dgm:cxnLst>
    <dgm:cxn modelId="{603A684F-CAA6-44E7-9932-3A184ED776CC}" srcId="{F0E59151-EDF7-48F5-B3FA-49F18DE42830}" destId="{D3C1C4E9-EA0E-4174-A592-45A9A54C4915}" srcOrd="0" destOrd="0" parTransId="{5B61A935-690E-467B-AAA5-E1B85F1D115F}" sibTransId="{715FABF9-7098-409D-A055-993C208300E4}"/>
    <dgm:cxn modelId="{EDEF2AC5-3591-4A0C-840C-434A62523D2B}" type="presOf" srcId="{D3C1C4E9-EA0E-4174-A592-45A9A54C4915}" destId="{48FF6C37-EEAE-4712-BD9B-3A6B7EBB60EB}" srcOrd="0" destOrd="0" presId="urn:microsoft.com/office/officeart/2005/8/layout/vList2"/>
    <dgm:cxn modelId="{5B8543EA-CB71-40FE-ABE1-85DE78221AB9}" type="presOf" srcId="{F0E59151-EDF7-48F5-B3FA-49F18DE42830}" destId="{50C1EB3D-7C79-41A4-A61B-F21D7127069D}" srcOrd="0" destOrd="0" presId="urn:microsoft.com/office/officeart/2005/8/layout/vList2"/>
    <dgm:cxn modelId="{949CD1C4-ACA0-45BB-BC7B-C4EDC1435539}" type="presParOf" srcId="{50C1EB3D-7C79-41A4-A61B-F21D7127069D}" destId="{48FF6C37-EEAE-4712-BD9B-3A6B7EBB60EB}" srcOrd="0" destOrd="0" presId="urn:microsoft.com/office/officeart/2005/8/layout/vList2"/>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EB4D8595-DAD6-46E3-A95D-5B22113E2E76}" type="doc">
      <dgm:prSet loTypeId="urn:microsoft.com/office/officeart/2005/8/layout/venn1" loCatId="relationship" qsTypeId="urn:microsoft.com/office/officeart/2005/8/quickstyle/3d3" qsCatId="3D" csTypeId="urn:microsoft.com/office/officeart/2005/8/colors/accent1_2" csCatId="accent1" phldr="1"/>
      <dgm:spPr/>
      <dgm:t>
        <a:bodyPr/>
        <a:lstStyle/>
        <a:p>
          <a:endParaRPr lang="tr-TR"/>
        </a:p>
      </dgm:t>
    </dgm:pt>
    <dgm:pt modelId="{9347CA70-A773-49AF-867B-35073FCFEEF9}">
      <dgm:prSet custT="1"/>
      <dgm:spPr/>
      <dgm:t>
        <a:bodyPr/>
        <a:lstStyle/>
        <a:p>
          <a:pPr algn="just" rtl="0">
            <a:lnSpc>
              <a:spcPct val="100000"/>
            </a:lnSpc>
          </a:pPr>
          <a:r>
            <a:rPr lang="tr-TR" sz="1300" dirty="0">
              <a:latin typeface="Franklin Gothic Book (Gövde)"/>
              <a:cs typeface="Adobe Devanagari" panose="02040503050201020203" pitchFamily="18" charset="0"/>
            </a:rPr>
            <a:t>İlk ve Orta Öğretim öğrencilerine yönelik olarak, genel asayiş ve trafik konuları, güvenli internet ve sosyal medya kullanımı gibi hususlar hakkında bilgilendirme çalışmaları yapmak. </a:t>
          </a:r>
        </a:p>
      </dgm:t>
    </dgm:pt>
    <dgm:pt modelId="{0B5CD4BD-6122-4CA8-9023-F6C6F5F2D700}" type="parTrans" cxnId="{6051425C-6D6C-48F4-89D6-AD5763AF5250}">
      <dgm:prSet/>
      <dgm:spPr/>
      <dgm:t>
        <a:bodyPr/>
        <a:lstStyle/>
        <a:p>
          <a:endParaRPr lang="tr-TR"/>
        </a:p>
      </dgm:t>
    </dgm:pt>
    <dgm:pt modelId="{CA9C9CBF-2435-4C08-BDBD-8A9F28626C6D}" type="sibTrans" cxnId="{6051425C-6D6C-48F4-89D6-AD5763AF5250}">
      <dgm:prSet/>
      <dgm:spPr/>
      <dgm:t>
        <a:bodyPr/>
        <a:lstStyle/>
        <a:p>
          <a:endParaRPr lang="tr-TR"/>
        </a:p>
      </dgm:t>
    </dgm:pt>
    <dgm:pt modelId="{869A3CD5-EA48-44DB-826F-0A3250F7F398}">
      <dgm:prSet custT="1"/>
      <dgm:spPr/>
      <dgm:t>
        <a:bodyPr/>
        <a:lstStyle/>
        <a:p>
          <a:pPr algn="just" rtl="0">
            <a:lnSpc>
              <a:spcPct val="100000"/>
            </a:lnSpc>
          </a:pPr>
          <a:r>
            <a:rPr lang="tr-TR" sz="1400" dirty="0">
              <a:solidFill>
                <a:schemeClr val="tx1"/>
              </a:solidFill>
              <a:latin typeface="Franklin Gothic Book (Gövde)"/>
              <a:cs typeface="Adobe Devanagari" panose="02040503050201020203" pitchFamily="18" charset="0"/>
            </a:rPr>
            <a:t>Aile İçi ve Kadına Karşı Şiddetle ilgili tüm kurumlarla işbirliği ve koordinasyonu arttırmak.</a:t>
          </a:r>
        </a:p>
      </dgm:t>
    </dgm:pt>
    <dgm:pt modelId="{16D1A1C4-2344-4538-A772-79EA00DC9F3E}" type="parTrans" cxnId="{D7377427-387C-4388-9227-9E62BC969848}">
      <dgm:prSet/>
      <dgm:spPr/>
      <dgm:t>
        <a:bodyPr/>
        <a:lstStyle/>
        <a:p>
          <a:endParaRPr lang="tr-TR"/>
        </a:p>
      </dgm:t>
    </dgm:pt>
    <dgm:pt modelId="{88CDF80A-4EEE-4ECE-A3B1-39BF65318F12}" type="sibTrans" cxnId="{D7377427-387C-4388-9227-9E62BC969848}">
      <dgm:prSet/>
      <dgm:spPr/>
      <dgm:t>
        <a:bodyPr/>
        <a:lstStyle/>
        <a:p>
          <a:endParaRPr lang="tr-TR"/>
        </a:p>
      </dgm:t>
    </dgm:pt>
    <dgm:pt modelId="{498DB300-8E5B-4485-AA1F-168419CC5599}" type="pres">
      <dgm:prSet presAssocID="{EB4D8595-DAD6-46E3-A95D-5B22113E2E76}" presName="compositeShape" presStyleCnt="0">
        <dgm:presLayoutVars>
          <dgm:chMax val="7"/>
          <dgm:dir/>
          <dgm:resizeHandles val="exact"/>
        </dgm:presLayoutVars>
      </dgm:prSet>
      <dgm:spPr/>
    </dgm:pt>
    <dgm:pt modelId="{0FDAF2E2-987A-4F1E-9638-10EC8F8601DD}" type="pres">
      <dgm:prSet presAssocID="{9347CA70-A773-49AF-867B-35073FCFEEF9}" presName="circ1" presStyleLbl="vennNode1" presStyleIdx="0" presStyleCnt="2" custScaleX="172600" custScaleY="100547" custLinFactNeighborX="-12590" custLinFactNeighborY="1425"/>
      <dgm:spPr/>
    </dgm:pt>
    <dgm:pt modelId="{A25B0433-CA00-469B-8FB9-D887A1943540}" type="pres">
      <dgm:prSet presAssocID="{9347CA70-A773-49AF-867B-35073FCFEEF9}" presName="circ1Tx" presStyleLbl="revTx" presStyleIdx="0" presStyleCnt="0">
        <dgm:presLayoutVars>
          <dgm:chMax val="0"/>
          <dgm:chPref val="0"/>
          <dgm:bulletEnabled val="1"/>
        </dgm:presLayoutVars>
      </dgm:prSet>
      <dgm:spPr/>
    </dgm:pt>
    <dgm:pt modelId="{FF723844-6476-4AF6-B493-BE91DD14B344}" type="pres">
      <dgm:prSet presAssocID="{869A3CD5-EA48-44DB-826F-0A3250F7F398}" presName="circ2" presStyleLbl="vennNode1" presStyleIdx="1" presStyleCnt="2" custScaleX="161033" custScaleY="98044" custLinFactNeighborX="39499" custLinFactNeighborY="0"/>
      <dgm:spPr/>
    </dgm:pt>
    <dgm:pt modelId="{E23DB3DC-FD01-4E19-94C1-D1CC914DB2FE}" type="pres">
      <dgm:prSet presAssocID="{869A3CD5-EA48-44DB-826F-0A3250F7F398}" presName="circ2Tx" presStyleLbl="revTx" presStyleIdx="0" presStyleCnt="0">
        <dgm:presLayoutVars>
          <dgm:chMax val="0"/>
          <dgm:chPref val="0"/>
          <dgm:bulletEnabled val="1"/>
        </dgm:presLayoutVars>
      </dgm:prSet>
      <dgm:spPr/>
    </dgm:pt>
  </dgm:ptLst>
  <dgm:cxnLst>
    <dgm:cxn modelId="{62B23C13-7707-4C28-927B-150D63CF8267}" type="presOf" srcId="{9347CA70-A773-49AF-867B-35073FCFEEF9}" destId="{A25B0433-CA00-469B-8FB9-D887A1943540}" srcOrd="1" destOrd="0" presId="urn:microsoft.com/office/officeart/2005/8/layout/venn1"/>
    <dgm:cxn modelId="{D7377427-387C-4388-9227-9E62BC969848}" srcId="{EB4D8595-DAD6-46E3-A95D-5B22113E2E76}" destId="{869A3CD5-EA48-44DB-826F-0A3250F7F398}" srcOrd="1" destOrd="0" parTransId="{16D1A1C4-2344-4538-A772-79EA00DC9F3E}" sibTransId="{88CDF80A-4EEE-4ECE-A3B1-39BF65318F12}"/>
    <dgm:cxn modelId="{6051425C-6D6C-48F4-89D6-AD5763AF5250}" srcId="{EB4D8595-DAD6-46E3-A95D-5B22113E2E76}" destId="{9347CA70-A773-49AF-867B-35073FCFEEF9}" srcOrd="0" destOrd="0" parTransId="{0B5CD4BD-6122-4CA8-9023-F6C6F5F2D700}" sibTransId="{CA9C9CBF-2435-4C08-BDBD-8A9F28626C6D}"/>
    <dgm:cxn modelId="{C9A24E4C-60CB-4250-BFBD-93797A97DAB5}" type="presOf" srcId="{869A3CD5-EA48-44DB-826F-0A3250F7F398}" destId="{E23DB3DC-FD01-4E19-94C1-D1CC914DB2FE}" srcOrd="1" destOrd="0" presId="urn:microsoft.com/office/officeart/2005/8/layout/venn1"/>
    <dgm:cxn modelId="{90CC7B88-4B76-46CA-8F83-D8C874DB1761}" type="presOf" srcId="{9347CA70-A773-49AF-867B-35073FCFEEF9}" destId="{0FDAF2E2-987A-4F1E-9638-10EC8F8601DD}" srcOrd="0" destOrd="0" presId="urn:microsoft.com/office/officeart/2005/8/layout/venn1"/>
    <dgm:cxn modelId="{0C1EB0D2-7720-452A-9C78-AF0750030835}" type="presOf" srcId="{EB4D8595-DAD6-46E3-A95D-5B22113E2E76}" destId="{498DB300-8E5B-4485-AA1F-168419CC5599}" srcOrd="0" destOrd="0" presId="urn:microsoft.com/office/officeart/2005/8/layout/venn1"/>
    <dgm:cxn modelId="{6F5246E1-4688-4483-964A-17851130A0C0}" type="presOf" srcId="{869A3CD5-EA48-44DB-826F-0A3250F7F398}" destId="{FF723844-6476-4AF6-B493-BE91DD14B344}" srcOrd="0" destOrd="0" presId="urn:microsoft.com/office/officeart/2005/8/layout/venn1"/>
    <dgm:cxn modelId="{6275673B-180E-467B-B826-930C4607174B}" type="presParOf" srcId="{498DB300-8E5B-4485-AA1F-168419CC5599}" destId="{0FDAF2E2-987A-4F1E-9638-10EC8F8601DD}" srcOrd="0" destOrd="0" presId="urn:microsoft.com/office/officeart/2005/8/layout/venn1"/>
    <dgm:cxn modelId="{31C9AED7-AEDD-4FD6-9D9D-2E75FB2A977D}" type="presParOf" srcId="{498DB300-8E5B-4485-AA1F-168419CC5599}" destId="{A25B0433-CA00-469B-8FB9-D887A1943540}" srcOrd="1" destOrd="0" presId="urn:microsoft.com/office/officeart/2005/8/layout/venn1"/>
    <dgm:cxn modelId="{D1646A47-2F4B-421E-B591-CB4ED0ACA58D}" type="presParOf" srcId="{498DB300-8E5B-4485-AA1F-168419CC5599}" destId="{FF723844-6476-4AF6-B493-BE91DD14B344}" srcOrd="2" destOrd="0" presId="urn:microsoft.com/office/officeart/2005/8/layout/venn1"/>
    <dgm:cxn modelId="{BD171ED1-6362-4F3D-8E82-61D507D707E5}" type="presParOf" srcId="{498DB300-8E5B-4485-AA1F-168419CC5599}" destId="{E23DB3DC-FD01-4E19-94C1-D1CC914DB2FE}" srcOrd="3" destOrd="0" presId="urn:microsoft.com/office/officeart/2005/8/layout/ven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88D116C-1971-440D-830C-11FAB542CF55}" type="doc">
      <dgm:prSet loTypeId="urn:microsoft.com/office/officeart/2005/8/layout/vList2" loCatId="list" qsTypeId="urn:microsoft.com/office/officeart/2005/8/quickstyle/simple3" qsCatId="simple" csTypeId="urn:microsoft.com/office/officeart/2005/8/colors/accent1_2" csCatId="accent1" phldr="1"/>
      <dgm:spPr/>
      <dgm:t>
        <a:bodyPr/>
        <a:lstStyle/>
        <a:p>
          <a:endParaRPr lang="tr-TR"/>
        </a:p>
      </dgm:t>
    </dgm:pt>
    <dgm:pt modelId="{43D8B040-E6AE-4982-8452-330F3E04E8C7}">
      <dgm:prSet custT="1"/>
      <dgm:spPr/>
      <dgm:t>
        <a:bodyPr/>
        <a:lstStyle/>
        <a:p>
          <a:pPr algn="just" rtl="0">
            <a:lnSpc>
              <a:spcPct val="100000"/>
            </a:lnSpc>
          </a:pPr>
          <a:r>
            <a:rPr lang="tr-TR" sz="1100" dirty="0">
              <a:solidFill>
                <a:schemeClr val="accent4">
                  <a:lumMod val="75000"/>
                  <a:lumOff val="25000"/>
                </a:schemeClr>
              </a:solidFill>
              <a:latin typeface="Franklin Gothic Book (Gövde)"/>
              <a:cs typeface="Adobe Devanagari" panose="02040503050201020203" pitchFamily="18" charset="0"/>
            </a:rPr>
            <a:t>İlçe Milli Eğitim Müdürlüğü; Sinanpaşa Hükümet Konağı B Blok 1. katta hizmet vermektedir.</a:t>
          </a:r>
        </a:p>
      </dgm:t>
    </dgm:pt>
    <dgm:pt modelId="{E5EE9270-F414-495E-84D8-42DB40CC8083}" type="parTrans" cxnId="{F5B41E34-3AD6-4D16-BC48-F62DB3A7CE1D}">
      <dgm:prSet/>
      <dgm:spPr/>
      <dgm:t>
        <a:bodyPr/>
        <a:lstStyle/>
        <a:p>
          <a:endParaRPr lang="tr-TR"/>
        </a:p>
      </dgm:t>
    </dgm:pt>
    <dgm:pt modelId="{CAFE1ED7-2EFD-4E26-A23A-53AE49F03131}" type="sibTrans" cxnId="{F5B41E34-3AD6-4D16-BC48-F62DB3A7CE1D}">
      <dgm:prSet/>
      <dgm:spPr/>
      <dgm:t>
        <a:bodyPr/>
        <a:lstStyle/>
        <a:p>
          <a:endParaRPr lang="tr-TR"/>
        </a:p>
      </dgm:t>
    </dgm:pt>
    <dgm:pt modelId="{A9E33CBE-A0C6-45EA-9CA4-C5E7C102FAE8}" type="pres">
      <dgm:prSet presAssocID="{888D116C-1971-440D-830C-11FAB542CF55}" presName="linear" presStyleCnt="0">
        <dgm:presLayoutVars>
          <dgm:animLvl val="lvl"/>
          <dgm:resizeHandles val="exact"/>
        </dgm:presLayoutVars>
      </dgm:prSet>
      <dgm:spPr/>
    </dgm:pt>
    <dgm:pt modelId="{A255CE00-8050-4431-88DE-75352CB472A7}" type="pres">
      <dgm:prSet presAssocID="{43D8B040-E6AE-4982-8452-330F3E04E8C7}" presName="parentText" presStyleLbl="node1" presStyleIdx="0" presStyleCnt="1" custScaleX="100000" custScaleY="69870" custLinFactNeighborX="0" custLinFactNeighborY="-12285">
        <dgm:presLayoutVars>
          <dgm:chMax val="0"/>
          <dgm:bulletEnabled val="1"/>
        </dgm:presLayoutVars>
      </dgm:prSet>
      <dgm:spPr/>
    </dgm:pt>
  </dgm:ptLst>
  <dgm:cxnLst>
    <dgm:cxn modelId="{F5B41E34-3AD6-4D16-BC48-F62DB3A7CE1D}" srcId="{888D116C-1971-440D-830C-11FAB542CF55}" destId="{43D8B040-E6AE-4982-8452-330F3E04E8C7}" srcOrd="0" destOrd="0" parTransId="{E5EE9270-F414-495E-84D8-42DB40CC8083}" sibTransId="{CAFE1ED7-2EFD-4E26-A23A-53AE49F03131}"/>
    <dgm:cxn modelId="{8420A951-786A-4DCD-968F-B07CBC95D54F}" type="presOf" srcId="{888D116C-1971-440D-830C-11FAB542CF55}" destId="{A9E33CBE-A0C6-45EA-9CA4-C5E7C102FAE8}" srcOrd="0" destOrd="0" presId="urn:microsoft.com/office/officeart/2005/8/layout/vList2"/>
    <dgm:cxn modelId="{F624FAF2-4449-46A8-A55F-3998756E7E07}" type="presOf" srcId="{43D8B040-E6AE-4982-8452-330F3E04E8C7}" destId="{A255CE00-8050-4431-88DE-75352CB472A7}" srcOrd="0" destOrd="0" presId="urn:microsoft.com/office/officeart/2005/8/layout/vList2"/>
    <dgm:cxn modelId="{6B656B26-0E29-49AA-8558-E25A43DDB066}" type="presParOf" srcId="{A9E33CBE-A0C6-45EA-9CA4-C5E7C102FAE8}" destId="{A255CE00-8050-4431-88DE-75352CB472A7}"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B6205718-1110-44DA-A8B6-522AFDC994E6}" type="doc">
      <dgm:prSet loTypeId="urn:microsoft.com/office/officeart/2005/8/layout/venn1" loCatId="relationship" qsTypeId="urn:microsoft.com/office/officeart/2005/8/quickstyle/3d3" qsCatId="3D" csTypeId="urn:microsoft.com/office/officeart/2005/8/colors/accent1_2" csCatId="accent1" phldr="1"/>
      <dgm:spPr/>
      <dgm:t>
        <a:bodyPr/>
        <a:lstStyle/>
        <a:p>
          <a:endParaRPr lang="tr-TR"/>
        </a:p>
      </dgm:t>
    </dgm:pt>
    <dgm:pt modelId="{40959D7E-57BD-47D5-B259-D4FA33D5CF3E}">
      <dgm:prSet custT="1"/>
      <dgm:spPr/>
      <dgm:t>
        <a:bodyPr/>
        <a:lstStyle/>
        <a:p>
          <a:pPr algn="just" rtl="0"/>
          <a:r>
            <a:rPr lang="tr-TR" sz="1400" dirty="0">
              <a:latin typeface="Franklin Gothic Book (Gövde)"/>
              <a:cs typeface="Adobe Devanagari" panose="02040503050201020203" pitchFamily="18" charset="0"/>
            </a:rPr>
            <a:t>İlçe Emniyet Amirliği  personel sayısının arttırılması gerekmektedir. İlçe Jandarma Komutanlığı Lojmanlarının Yapımı</a:t>
          </a:r>
        </a:p>
      </dgm:t>
    </dgm:pt>
    <dgm:pt modelId="{C18E458F-73A2-406E-B534-41C3231F4872}" type="parTrans" cxnId="{1729523D-7D66-4702-A60A-AE0968B361DF}">
      <dgm:prSet/>
      <dgm:spPr/>
      <dgm:t>
        <a:bodyPr/>
        <a:lstStyle/>
        <a:p>
          <a:endParaRPr lang="tr-TR"/>
        </a:p>
      </dgm:t>
    </dgm:pt>
    <dgm:pt modelId="{88ACB620-3CB2-4BE6-B922-ACBDDB622A12}" type="sibTrans" cxnId="{1729523D-7D66-4702-A60A-AE0968B361DF}">
      <dgm:prSet/>
      <dgm:spPr/>
      <dgm:t>
        <a:bodyPr/>
        <a:lstStyle/>
        <a:p>
          <a:endParaRPr lang="tr-TR"/>
        </a:p>
      </dgm:t>
    </dgm:pt>
    <dgm:pt modelId="{0C447AF7-BF70-421E-AE0F-46BA813C10FF}" type="pres">
      <dgm:prSet presAssocID="{B6205718-1110-44DA-A8B6-522AFDC994E6}" presName="compositeShape" presStyleCnt="0">
        <dgm:presLayoutVars>
          <dgm:chMax val="7"/>
          <dgm:dir/>
          <dgm:resizeHandles val="exact"/>
        </dgm:presLayoutVars>
      </dgm:prSet>
      <dgm:spPr/>
    </dgm:pt>
    <dgm:pt modelId="{3AB01F61-AA94-4069-BCF7-6D7D68BE0185}" type="pres">
      <dgm:prSet presAssocID="{40959D7E-57BD-47D5-B259-D4FA33D5CF3E}" presName="circ1TxSh" presStyleLbl="vennNode1" presStyleIdx="0" presStyleCnt="1" custScaleX="106243" custScaleY="89498" custLinFactNeighborX="-9725" custLinFactNeighborY="4500"/>
      <dgm:spPr/>
    </dgm:pt>
  </dgm:ptLst>
  <dgm:cxnLst>
    <dgm:cxn modelId="{1729523D-7D66-4702-A60A-AE0968B361DF}" srcId="{B6205718-1110-44DA-A8B6-522AFDC994E6}" destId="{40959D7E-57BD-47D5-B259-D4FA33D5CF3E}" srcOrd="0" destOrd="0" parTransId="{C18E458F-73A2-406E-B534-41C3231F4872}" sibTransId="{88ACB620-3CB2-4BE6-B922-ACBDDB622A12}"/>
    <dgm:cxn modelId="{F3D82F79-D2CA-4FB8-B7A0-6BC9560D2933}" type="presOf" srcId="{40959D7E-57BD-47D5-B259-D4FA33D5CF3E}" destId="{3AB01F61-AA94-4069-BCF7-6D7D68BE0185}" srcOrd="0" destOrd="0" presId="urn:microsoft.com/office/officeart/2005/8/layout/venn1"/>
    <dgm:cxn modelId="{BD1678CD-6463-404C-80E1-E9CD2AFF85FC}" type="presOf" srcId="{B6205718-1110-44DA-A8B6-522AFDC994E6}" destId="{0C447AF7-BF70-421E-AE0F-46BA813C10FF}" srcOrd="0" destOrd="0" presId="urn:microsoft.com/office/officeart/2005/8/layout/venn1"/>
    <dgm:cxn modelId="{F632B146-5293-4AFC-842B-CE68E70BAF1C}" type="presParOf" srcId="{0C447AF7-BF70-421E-AE0F-46BA813C10FF}" destId="{3AB01F61-AA94-4069-BCF7-6D7D68BE0185}" srcOrd="0" destOrd="0" presId="urn:microsoft.com/office/officeart/2005/8/layout/venn1"/>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BE361A87-663C-4759-BF08-30DE09C4BE9E}" type="doc">
      <dgm:prSet loTypeId="urn:microsoft.com/office/officeart/2005/8/layout/hProcess10#1" loCatId="picture" qsTypeId="urn:microsoft.com/office/officeart/2005/8/quickstyle/simple5" qsCatId="simple" csTypeId="urn:microsoft.com/office/officeart/2005/8/colors/accent1_2" csCatId="accent1" phldr="1"/>
      <dgm:spPr/>
      <dgm:t>
        <a:bodyPr/>
        <a:lstStyle/>
        <a:p>
          <a:endParaRPr lang="tr-TR"/>
        </a:p>
      </dgm:t>
    </dgm:pt>
    <dgm:pt modelId="{8E41D057-9395-42E2-83A6-4F47A8BD06F3}">
      <dgm:prSet custT="1"/>
      <dgm:spPr/>
      <dgm:t>
        <a:bodyPr/>
        <a:lstStyle/>
        <a:p>
          <a:pPr algn="just"/>
          <a:r>
            <a:rPr lang="tr-TR" sz="1400" dirty="0">
              <a:solidFill>
                <a:schemeClr val="tx1">
                  <a:lumMod val="65000"/>
                  <a:lumOff val="35000"/>
                </a:schemeClr>
              </a:solidFill>
              <a:latin typeface="Franklin Gothic Book" panose="020B0503020102020204" pitchFamily="34" charset="0"/>
            </a:rPr>
            <a:t>İlçeye yapılan baraj ve göletler sayesinde çok geniş alanda sulu tarım yapılmakta olup, üretilen ürünlerin iyi imkanlarla muhafazası için soğuk hava deposu ile  üreticinin yetiştirmiş olduğu ürünlerin pazarlanması için hal yapılması istihdam yaratılması için önemli olduğu değerlendirilmektedir.</a:t>
          </a:r>
        </a:p>
      </dgm:t>
    </dgm:pt>
    <dgm:pt modelId="{19D206A2-BAAC-48C7-BA77-8EB7551D335B}" type="parTrans" cxnId="{A330AF4B-CDDC-4F99-965D-89CB350FD2D1}">
      <dgm:prSet/>
      <dgm:spPr/>
      <dgm:t>
        <a:bodyPr/>
        <a:lstStyle/>
        <a:p>
          <a:endParaRPr lang="tr-TR"/>
        </a:p>
      </dgm:t>
    </dgm:pt>
    <dgm:pt modelId="{40D8FEA8-59A5-42BC-BE23-49EB722EF78D}" type="sibTrans" cxnId="{A330AF4B-CDDC-4F99-965D-89CB350FD2D1}">
      <dgm:prSet/>
      <dgm:spPr/>
      <dgm:t>
        <a:bodyPr/>
        <a:lstStyle/>
        <a:p>
          <a:endParaRPr lang="tr-TR"/>
        </a:p>
      </dgm:t>
    </dgm:pt>
    <dgm:pt modelId="{ECA2A20B-7CD1-481A-9CE8-509F8B623DF2}">
      <dgm:prSet custT="1"/>
      <dgm:spPr/>
      <dgm:t>
        <a:bodyPr/>
        <a:lstStyle/>
        <a:p>
          <a:pPr algn="just"/>
          <a:r>
            <a:rPr lang="tr-TR" sz="1400" dirty="0">
              <a:solidFill>
                <a:schemeClr val="tx1">
                  <a:lumMod val="65000"/>
                  <a:lumOff val="35000"/>
                </a:schemeClr>
              </a:solidFill>
              <a:latin typeface="Franklin Gothic Book" panose="020B0503020102020204" pitchFamily="34" charset="0"/>
            </a:rPr>
            <a:t>İlçenin doğa güzelliğinin çok fazla olması ve  doğa turizminin son zamanlarda ülkemizde yaygınlaşmaya ve canlanmaya başlaması da göz önüne alınarak doğa turizmine yönelik kamp alanlarının oluşturulması, bu doğrultuda çalışmalar yapılması ilçe vizyonunun değişimine katkı sağlayacaktır.  </a:t>
          </a:r>
        </a:p>
      </dgm:t>
    </dgm:pt>
    <dgm:pt modelId="{A009E4EF-DEBA-4B8E-905B-913FD1826C94}" type="parTrans" cxnId="{F8ED76CB-93A9-41DD-85F5-37B1C89EB800}">
      <dgm:prSet/>
      <dgm:spPr/>
      <dgm:t>
        <a:bodyPr/>
        <a:lstStyle/>
        <a:p>
          <a:endParaRPr lang="tr-TR"/>
        </a:p>
      </dgm:t>
    </dgm:pt>
    <dgm:pt modelId="{78288F54-90F6-46CB-94CA-185DC673129B}" type="sibTrans" cxnId="{F8ED76CB-93A9-41DD-85F5-37B1C89EB800}">
      <dgm:prSet/>
      <dgm:spPr/>
      <dgm:t>
        <a:bodyPr/>
        <a:lstStyle/>
        <a:p>
          <a:endParaRPr lang="tr-TR"/>
        </a:p>
      </dgm:t>
    </dgm:pt>
    <dgm:pt modelId="{AA5DC078-C5BE-4AD2-94CB-901B034A598F}" type="pres">
      <dgm:prSet presAssocID="{BE361A87-663C-4759-BF08-30DE09C4BE9E}" presName="Name0" presStyleCnt="0">
        <dgm:presLayoutVars>
          <dgm:dir/>
          <dgm:resizeHandles val="exact"/>
        </dgm:presLayoutVars>
      </dgm:prSet>
      <dgm:spPr/>
    </dgm:pt>
    <dgm:pt modelId="{541745D9-6A6B-4055-B406-B7DF3B391808}" type="pres">
      <dgm:prSet presAssocID="{8E41D057-9395-42E2-83A6-4F47A8BD06F3}" presName="composite" presStyleCnt="0"/>
      <dgm:spPr/>
    </dgm:pt>
    <dgm:pt modelId="{EC9FD7D2-E6D2-4CF4-8B40-D7F1B65A8A18}" type="pres">
      <dgm:prSet presAssocID="{8E41D057-9395-42E2-83A6-4F47A8BD06F3}" presName="imagSh" presStyleLbl="bgImgPlace1" presStyleIdx="0" presStyleCnt="2" custLinFactNeighborX="884" custLinFactNeighborY="-23760"/>
      <dgm:spPr>
        <a:blipFill>
          <a:blip xmlns:r="http://schemas.openxmlformats.org/officeDocument/2006/relationships" r:embed="rId1" cstate="email"/>
          <a:srcRect/>
          <a:stretch>
            <a:fillRect/>
          </a:stretch>
        </a:blipFill>
      </dgm:spPr>
    </dgm:pt>
    <dgm:pt modelId="{6ADAAE03-17E7-4B4D-A574-FF923A68A1BF}" type="pres">
      <dgm:prSet presAssocID="{8E41D057-9395-42E2-83A6-4F47A8BD06F3}" presName="txNode" presStyleLbl="node1" presStyleIdx="0" presStyleCnt="2" custScaleX="102296" custScaleY="100000" custLinFactNeighborX="13291" custLinFactNeighborY="361">
        <dgm:presLayoutVars>
          <dgm:bulletEnabled val="1"/>
        </dgm:presLayoutVars>
      </dgm:prSet>
      <dgm:spPr/>
    </dgm:pt>
    <dgm:pt modelId="{328C5FC1-90FC-4A92-A9F7-5A4976F0983A}" type="pres">
      <dgm:prSet presAssocID="{40D8FEA8-59A5-42BC-BE23-49EB722EF78D}" presName="sibTrans" presStyleLbl="sibTrans2D1" presStyleIdx="0" presStyleCnt="1"/>
      <dgm:spPr/>
    </dgm:pt>
    <dgm:pt modelId="{A2FDB38D-8F84-48A4-9E0E-BE2300C73BF3}" type="pres">
      <dgm:prSet presAssocID="{40D8FEA8-59A5-42BC-BE23-49EB722EF78D}" presName="connTx" presStyleLbl="sibTrans2D1" presStyleIdx="0" presStyleCnt="1"/>
      <dgm:spPr/>
    </dgm:pt>
    <dgm:pt modelId="{10FACC54-8C55-4124-AC75-9630DE419B24}" type="pres">
      <dgm:prSet presAssocID="{ECA2A20B-7CD1-481A-9CE8-509F8B623DF2}" presName="composite" presStyleCnt="0"/>
      <dgm:spPr/>
    </dgm:pt>
    <dgm:pt modelId="{5EF53FB7-782D-4615-A915-F46971FC01E1}" type="pres">
      <dgm:prSet presAssocID="{ECA2A20B-7CD1-481A-9CE8-509F8B623DF2}" presName="imagSh" presStyleLbl="bgImgPlace1" presStyleIdx="1" presStyleCnt="2"/>
      <dgm:spPr>
        <a:blipFill>
          <a:blip xmlns:r="http://schemas.openxmlformats.org/officeDocument/2006/relationships" r:embed="rId2" cstate="email"/>
          <a:srcRect/>
          <a:stretch>
            <a:fillRect/>
          </a:stretch>
        </a:blipFill>
      </dgm:spPr>
    </dgm:pt>
    <dgm:pt modelId="{80D35FAC-234F-44CF-A5FA-3536F8AA35F0}" type="pres">
      <dgm:prSet presAssocID="{ECA2A20B-7CD1-481A-9CE8-509F8B623DF2}" presName="txNode" presStyleLbl="node1" presStyleIdx="1" presStyleCnt="2" custLinFactNeighborX="-39672" custLinFactNeighborY="-1334">
        <dgm:presLayoutVars>
          <dgm:bulletEnabled val="1"/>
        </dgm:presLayoutVars>
      </dgm:prSet>
      <dgm:spPr/>
    </dgm:pt>
  </dgm:ptLst>
  <dgm:cxnLst>
    <dgm:cxn modelId="{7C4CFF0A-ED13-4E07-A9D9-5F6E16ED4EEB}" type="presOf" srcId="{40D8FEA8-59A5-42BC-BE23-49EB722EF78D}" destId="{A2FDB38D-8F84-48A4-9E0E-BE2300C73BF3}" srcOrd="1" destOrd="0" presId="urn:microsoft.com/office/officeart/2005/8/layout/hProcess10#1"/>
    <dgm:cxn modelId="{5A79DC20-0AB0-4095-B153-15FF41AA22A1}" type="presOf" srcId="{BE361A87-663C-4759-BF08-30DE09C4BE9E}" destId="{AA5DC078-C5BE-4AD2-94CB-901B034A598F}" srcOrd="0" destOrd="0" presId="urn:microsoft.com/office/officeart/2005/8/layout/hProcess10#1"/>
    <dgm:cxn modelId="{A330AF4B-CDDC-4F99-965D-89CB350FD2D1}" srcId="{BE361A87-663C-4759-BF08-30DE09C4BE9E}" destId="{8E41D057-9395-42E2-83A6-4F47A8BD06F3}" srcOrd="0" destOrd="0" parTransId="{19D206A2-BAAC-48C7-BA77-8EB7551D335B}" sibTransId="{40D8FEA8-59A5-42BC-BE23-49EB722EF78D}"/>
    <dgm:cxn modelId="{D4DE6E82-F861-4356-994D-88F333A4D1FE}" type="presOf" srcId="{40D8FEA8-59A5-42BC-BE23-49EB722EF78D}" destId="{328C5FC1-90FC-4A92-A9F7-5A4976F0983A}" srcOrd="0" destOrd="0" presId="urn:microsoft.com/office/officeart/2005/8/layout/hProcess10#1"/>
    <dgm:cxn modelId="{F8ED76CB-93A9-41DD-85F5-37B1C89EB800}" srcId="{BE361A87-663C-4759-BF08-30DE09C4BE9E}" destId="{ECA2A20B-7CD1-481A-9CE8-509F8B623DF2}" srcOrd="1" destOrd="0" parTransId="{A009E4EF-DEBA-4B8E-905B-913FD1826C94}" sibTransId="{78288F54-90F6-46CB-94CA-185DC673129B}"/>
    <dgm:cxn modelId="{1A5766D8-F1AF-4943-9735-67597808D65E}" type="presOf" srcId="{8E41D057-9395-42E2-83A6-4F47A8BD06F3}" destId="{6ADAAE03-17E7-4B4D-A574-FF923A68A1BF}" srcOrd="0" destOrd="0" presId="urn:microsoft.com/office/officeart/2005/8/layout/hProcess10#1"/>
    <dgm:cxn modelId="{94C113EB-9F9E-4601-886A-3069AFFC0F58}" type="presOf" srcId="{ECA2A20B-7CD1-481A-9CE8-509F8B623DF2}" destId="{80D35FAC-234F-44CF-A5FA-3536F8AA35F0}" srcOrd="0" destOrd="0" presId="urn:microsoft.com/office/officeart/2005/8/layout/hProcess10#1"/>
    <dgm:cxn modelId="{F77FF5FA-4483-433B-9208-B2414ECDBA06}" type="presParOf" srcId="{AA5DC078-C5BE-4AD2-94CB-901B034A598F}" destId="{541745D9-6A6B-4055-B406-B7DF3B391808}" srcOrd="0" destOrd="0" presId="urn:microsoft.com/office/officeart/2005/8/layout/hProcess10#1"/>
    <dgm:cxn modelId="{904A10AB-C6DF-4AEB-8A3A-A7A2CB15D33B}" type="presParOf" srcId="{541745D9-6A6B-4055-B406-B7DF3B391808}" destId="{EC9FD7D2-E6D2-4CF4-8B40-D7F1B65A8A18}" srcOrd="0" destOrd="0" presId="urn:microsoft.com/office/officeart/2005/8/layout/hProcess10#1"/>
    <dgm:cxn modelId="{DE4E058E-2BB5-429C-92AA-FDA72A0763F8}" type="presParOf" srcId="{541745D9-6A6B-4055-B406-B7DF3B391808}" destId="{6ADAAE03-17E7-4B4D-A574-FF923A68A1BF}" srcOrd="1" destOrd="0" presId="urn:microsoft.com/office/officeart/2005/8/layout/hProcess10#1"/>
    <dgm:cxn modelId="{D6FF408B-2562-4ECF-BBEB-DD99BCF69BF3}" type="presParOf" srcId="{AA5DC078-C5BE-4AD2-94CB-901B034A598F}" destId="{328C5FC1-90FC-4A92-A9F7-5A4976F0983A}" srcOrd="1" destOrd="0" presId="urn:microsoft.com/office/officeart/2005/8/layout/hProcess10#1"/>
    <dgm:cxn modelId="{6416AAE1-B80D-41D5-95CB-543B9B95943A}" type="presParOf" srcId="{328C5FC1-90FC-4A92-A9F7-5A4976F0983A}" destId="{A2FDB38D-8F84-48A4-9E0E-BE2300C73BF3}" srcOrd="0" destOrd="0" presId="urn:microsoft.com/office/officeart/2005/8/layout/hProcess10#1"/>
    <dgm:cxn modelId="{129F0668-4891-4A2D-B811-3175466E1E2E}" type="presParOf" srcId="{AA5DC078-C5BE-4AD2-94CB-901B034A598F}" destId="{10FACC54-8C55-4124-AC75-9630DE419B24}" srcOrd="2" destOrd="0" presId="urn:microsoft.com/office/officeart/2005/8/layout/hProcess10#1"/>
    <dgm:cxn modelId="{5D83C7E6-B344-4627-8235-780FDDF5D8F0}" type="presParOf" srcId="{10FACC54-8C55-4124-AC75-9630DE419B24}" destId="{5EF53FB7-782D-4615-A915-F46971FC01E1}" srcOrd="0" destOrd="0" presId="urn:microsoft.com/office/officeart/2005/8/layout/hProcess10#1"/>
    <dgm:cxn modelId="{55749C18-C3DD-48C3-81E2-EE925203D77E}" type="presParOf" srcId="{10FACC54-8C55-4124-AC75-9630DE419B24}" destId="{80D35FAC-234F-44CF-A5FA-3536F8AA35F0}" srcOrd="1" destOrd="0" presId="urn:microsoft.com/office/officeart/2005/8/layout/hProcess10#1"/>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24D2561C-D865-494F-B601-519B0FA061F6}" type="doc">
      <dgm:prSet loTypeId="urn:microsoft.com/office/officeart/2005/8/layout/orgChart1" loCatId="hierarchy" qsTypeId="urn:microsoft.com/office/officeart/2005/8/quickstyle/simple4" qsCatId="simple" csTypeId="urn:microsoft.com/office/officeart/2005/8/colors/accent1_2" csCatId="accent1" phldr="1"/>
      <dgm:spPr/>
      <dgm:t>
        <a:bodyPr/>
        <a:lstStyle/>
        <a:p>
          <a:endParaRPr lang="tr-TR"/>
        </a:p>
      </dgm:t>
    </dgm:pt>
    <dgm:pt modelId="{BA7E55CF-20AD-4D82-B8D6-C245931FDB97}">
      <dgm:prSet phldrT="[Metin]"/>
      <dgm:spPr/>
      <dgm:t>
        <a:bodyPr/>
        <a:lstStyle/>
        <a:p>
          <a:endParaRPr lang="tr-TR" i="1" dirty="0">
            <a:solidFill>
              <a:srgbClr val="491181"/>
            </a:solidFill>
            <a:effectLst>
              <a:outerShdw blurRad="38100" dist="38100" dir="2700000" algn="tl">
                <a:srgbClr val="000000">
                  <a:alpha val="43137"/>
                </a:srgbClr>
              </a:outerShdw>
            </a:effectLst>
            <a:latin typeface="Franklin Gothic Book" panose="020B0503020102020204" pitchFamily="34" charset="0"/>
          </a:endParaRPr>
        </a:p>
      </dgm:t>
    </dgm:pt>
    <dgm:pt modelId="{B6F67474-891D-4CBD-BE83-86EF621608ED}" type="parTrans" cxnId="{0A49265F-AB28-482C-8A0A-5B3A0D421951}">
      <dgm:prSet/>
      <dgm:spPr/>
      <dgm:t>
        <a:bodyPr/>
        <a:lstStyle/>
        <a:p>
          <a:endParaRPr lang="tr-TR"/>
        </a:p>
      </dgm:t>
    </dgm:pt>
    <dgm:pt modelId="{70C01EAE-2161-4D46-A0F0-DB9691E873F2}" type="sibTrans" cxnId="{0A49265F-AB28-482C-8A0A-5B3A0D421951}">
      <dgm:prSet/>
      <dgm:spPr/>
      <dgm:t>
        <a:bodyPr/>
        <a:lstStyle/>
        <a:p>
          <a:endParaRPr lang="tr-TR"/>
        </a:p>
      </dgm:t>
    </dgm:pt>
    <dgm:pt modelId="{1A32A463-047E-4498-820A-AC346EEF00EA}">
      <dgm:prSet phldrT="[Metin]" custT="1"/>
      <dgm:spPr/>
      <dgm:t>
        <a:bodyPr/>
        <a:lstStyle/>
        <a:p>
          <a:pPr algn="just"/>
          <a:r>
            <a:rPr lang="tr-TR" sz="1300" dirty="0">
              <a:solidFill>
                <a:schemeClr val="tx1">
                  <a:lumMod val="65000"/>
                  <a:lumOff val="35000"/>
                </a:schemeClr>
              </a:solidFill>
              <a:latin typeface="Franklin Gothic Book" panose="020B0503020102020204" pitchFamily="34" charset="0"/>
            </a:rPr>
            <a:t>İlimiz Valisi Sayın Gökmen </a:t>
          </a:r>
          <a:r>
            <a:rPr lang="tr-TR" sz="1300" dirty="0" err="1">
              <a:solidFill>
                <a:schemeClr val="tx1">
                  <a:lumMod val="65000"/>
                  <a:lumOff val="35000"/>
                </a:schemeClr>
              </a:solidFill>
              <a:latin typeface="Franklin Gothic Book" panose="020B0503020102020204" pitchFamily="34" charset="0"/>
            </a:rPr>
            <a:t>ÇİÇEK’in</a:t>
          </a:r>
          <a:r>
            <a:rPr lang="tr-TR" sz="1300" dirty="0">
              <a:solidFill>
                <a:schemeClr val="tx1">
                  <a:lumMod val="65000"/>
                  <a:lumOff val="35000"/>
                </a:schemeClr>
              </a:solidFill>
              <a:latin typeface="Franklin Gothic Book" panose="020B0503020102020204" pitchFamily="34" charset="0"/>
            </a:rPr>
            <a:t> talimatı doğrultusunda, 24 Temmuz tarihi itibariyle startı verilerek başlatılan ve  kadınlarımız için adeta bir eğitim merkezi olacak Kadın Kültür Evleri Projesi kapsamında, Kaymakamlığımız ve Sinanpaşa Belediyesi koordinesinde yapımına başlanılan Sinanpaşa Kadın Kültür Evi 22 Ekim 2020 tarihinde hayata geçirilmiştir. Kadınlarımızın sosyal ve kültürel hayatlarına, her alanda renk katacağı daha donanımlı, eğitimden sağlığa, sanattan sosyal ve kültürel etkinliklere kadar, 40 farklı alanda eğitim alabilmelerine imkân sağlanan, isterlerse oturup dinlenebilecekleri, kitap okuyup spor yapmaları amaçlanan ve Tüm Türkiye’ye örnek gösterilen, Kadın Kültür Evi Projesine Afyon Kocatepe Üniversitesi (AKÜ) ve Afyonkarahisar Sağlık Bilimleri Üniversitesi (AFSÜ) destek vermektedir.</a:t>
          </a:r>
        </a:p>
        <a:p>
          <a:pPr algn="just"/>
          <a:endParaRPr lang="tr-TR" sz="1300" dirty="0">
            <a:solidFill>
              <a:schemeClr val="tx1">
                <a:lumMod val="65000"/>
                <a:lumOff val="35000"/>
              </a:schemeClr>
            </a:solidFill>
            <a:latin typeface="Franklin Gothic Book" panose="020B0503020102020204" pitchFamily="34" charset="0"/>
          </a:endParaRPr>
        </a:p>
      </dgm:t>
    </dgm:pt>
    <dgm:pt modelId="{A6E1B110-99C5-4D98-8E5E-E32CEF87B8E7}" type="parTrans" cxnId="{BAC8E268-9863-4528-9432-2D92A17E6BD2}">
      <dgm:prSet/>
      <dgm:spPr/>
      <dgm:t>
        <a:bodyPr/>
        <a:lstStyle/>
        <a:p>
          <a:endParaRPr lang="tr-TR"/>
        </a:p>
      </dgm:t>
    </dgm:pt>
    <dgm:pt modelId="{8F3D8C9B-9031-431A-92DD-D972E8E61B31}" type="sibTrans" cxnId="{BAC8E268-9863-4528-9432-2D92A17E6BD2}">
      <dgm:prSet/>
      <dgm:spPr/>
      <dgm:t>
        <a:bodyPr/>
        <a:lstStyle/>
        <a:p>
          <a:endParaRPr lang="tr-TR"/>
        </a:p>
      </dgm:t>
    </dgm:pt>
    <dgm:pt modelId="{5F7F0690-D7B6-4441-A155-0E6ECB84B82A}">
      <dgm:prSet custT="1"/>
      <dgm:spPr/>
      <dgm:t>
        <a:bodyPr/>
        <a:lstStyle/>
        <a:p>
          <a:pPr algn="just">
            <a:buFont typeface="Times New Roman" panose="02020603050405020304" pitchFamily="18" charset="0"/>
            <a:buNone/>
          </a:pPr>
          <a:r>
            <a:rPr lang="tr-TR" sz="1300" b="0" i="0" dirty="0">
              <a:solidFill>
                <a:schemeClr val="tx1">
                  <a:lumMod val="65000"/>
                  <a:lumOff val="35000"/>
                </a:schemeClr>
              </a:solidFill>
              <a:latin typeface="Franklin Gothic Book" panose="020B0503020102020204" pitchFamily="34" charset="0"/>
            </a:rPr>
            <a:t>Güney Kadın Kültür evi 24 Haziran 2021 tarihinde faaliyetlerine başlamış olup, kadınlarımıza El Sanatları Kursu, Kadın Sağlığı Eğitimi, Sosyal Medya Mahremiyeti, </a:t>
          </a:r>
          <a:r>
            <a:rPr lang="tr-TR" sz="1300" b="0" i="0" dirty="0" err="1">
              <a:solidFill>
                <a:schemeClr val="tx1">
                  <a:lumMod val="65000"/>
                  <a:lumOff val="35000"/>
                </a:schemeClr>
              </a:solidFill>
              <a:latin typeface="Franklin Gothic Book" panose="020B0503020102020204" pitchFamily="34" charset="0"/>
            </a:rPr>
            <a:t>Narko</a:t>
          </a:r>
          <a:r>
            <a:rPr lang="tr-TR" sz="1300" b="0" i="0" dirty="0">
              <a:solidFill>
                <a:schemeClr val="tx1">
                  <a:lumMod val="65000"/>
                  <a:lumOff val="35000"/>
                </a:schemeClr>
              </a:solidFill>
              <a:latin typeface="Franklin Gothic Book" panose="020B0503020102020204" pitchFamily="34" charset="0"/>
            </a:rPr>
            <a:t> Anne, Peygamberimizin Güzel Ahlakı, Kendini Tanıma Becerilerini Geliştirme, Aile İçi Eğitim, İlk Yardım, Tarih sohbetleri, Kuran’ı Kerim Kursu gibi bir çok alanda seminer, kurs ve çeşitli etkinlikler düzenlenmeye devam edilmektedir.</a:t>
          </a:r>
        </a:p>
      </dgm:t>
    </dgm:pt>
    <dgm:pt modelId="{D19C0065-1F5B-400D-8940-C7B465262397}" type="sibTrans" cxnId="{1585391D-E7AE-4CF7-8558-78AF01CB0534}">
      <dgm:prSet/>
      <dgm:spPr/>
      <dgm:t>
        <a:bodyPr/>
        <a:lstStyle/>
        <a:p>
          <a:endParaRPr lang="tr-TR"/>
        </a:p>
      </dgm:t>
    </dgm:pt>
    <dgm:pt modelId="{3B48C075-42BC-48DE-837E-29820250CE29}" type="parTrans" cxnId="{1585391D-E7AE-4CF7-8558-78AF01CB0534}">
      <dgm:prSet/>
      <dgm:spPr/>
      <dgm:t>
        <a:bodyPr/>
        <a:lstStyle/>
        <a:p>
          <a:endParaRPr lang="tr-TR"/>
        </a:p>
      </dgm:t>
    </dgm:pt>
    <dgm:pt modelId="{211BC342-BE67-4512-B9F9-2D650108A2CF}" type="pres">
      <dgm:prSet presAssocID="{24D2561C-D865-494F-B601-519B0FA061F6}" presName="hierChild1" presStyleCnt="0">
        <dgm:presLayoutVars>
          <dgm:orgChart val="1"/>
          <dgm:chPref val="1"/>
          <dgm:dir/>
          <dgm:animOne val="branch"/>
          <dgm:animLvl val="lvl"/>
          <dgm:resizeHandles/>
        </dgm:presLayoutVars>
      </dgm:prSet>
      <dgm:spPr/>
    </dgm:pt>
    <dgm:pt modelId="{02D7FE8C-F9D6-4A52-980D-16E70B2A109E}" type="pres">
      <dgm:prSet presAssocID="{BA7E55CF-20AD-4D82-B8D6-C245931FDB97}" presName="hierRoot1" presStyleCnt="0">
        <dgm:presLayoutVars>
          <dgm:hierBranch val="init"/>
        </dgm:presLayoutVars>
      </dgm:prSet>
      <dgm:spPr/>
    </dgm:pt>
    <dgm:pt modelId="{93EE7EBA-1953-4EDB-8DC6-5BE7923D4839}" type="pres">
      <dgm:prSet presAssocID="{BA7E55CF-20AD-4D82-B8D6-C245931FDB97}" presName="rootComposite1" presStyleCnt="0"/>
      <dgm:spPr/>
    </dgm:pt>
    <dgm:pt modelId="{EF54DF8E-6955-491F-8A43-C44531FB4E08}" type="pres">
      <dgm:prSet presAssocID="{BA7E55CF-20AD-4D82-B8D6-C245931FDB97}" presName="rootText1" presStyleLbl="node0" presStyleIdx="0" presStyleCnt="1" custScaleX="390392" custScaleY="568857" custLinFactNeighborX="928" custLinFactNeighborY="2723">
        <dgm:presLayoutVars>
          <dgm:chPref val="3"/>
        </dgm:presLayoutVars>
      </dgm:prSet>
      <dgm:spPr/>
    </dgm:pt>
    <dgm:pt modelId="{A333C013-5AAD-4B30-9ACC-5A6DB05ABBB0}" type="pres">
      <dgm:prSet presAssocID="{BA7E55CF-20AD-4D82-B8D6-C245931FDB97}" presName="rootConnector1" presStyleLbl="node1" presStyleIdx="0" presStyleCnt="0"/>
      <dgm:spPr/>
    </dgm:pt>
    <dgm:pt modelId="{83C93649-EF5D-4B2D-BC45-02E150D89382}" type="pres">
      <dgm:prSet presAssocID="{BA7E55CF-20AD-4D82-B8D6-C245931FDB97}" presName="hierChild2" presStyleCnt="0"/>
      <dgm:spPr/>
    </dgm:pt>
    <dgm:pt modelId="{96F87589-3FB5-447B-9BF5-97D5D27AF4A9}" type="pres">
      <dgm:prSet presAssocID="{A6E1B110-99C5-4D98-8E5E-E32CEF87B8E7}" presName="Name37" presStyleLbl="parChTrans1D2" presStyleIdx="0" presStyleCnt="1"/>
      <dgm:spPr/>
    </dgm:pt>
    <dgm:pt modelId="{48762B25-5E38-4178-98B5-725C5AC6C7A2}" type="pres">
      <dgm:prSet presAssocID="{1A32A463-047E-4498-820A-AC346EEF00EA}" presName="hierRoot2" presStyleCnt="0">
        <dgm:presLayoutVars>
          <dgm:hierBranch val="init"/>
        </dgm:presLayoutVars>
      </dgm:prSet>
      <dgm:spPr/>
    </dgm:pt>
    <dgm:pt modelId="{9B5CA9AE-FCA7-4E56-9B14-B242784BDB6C}" type="pres">
      <dgm:prSet presAssocID="{1A32A463-047E-4498-820A-AC346EEF00EA}" presName="rootComposite" presStyleCnt="0"/>
      <dgm:spPr/>
    </dgm:pt>
    <dgm:pt modelId="{ED207284-238A-435D-A7A6-F062A9C5ADF6}" type="pres">
      <dgm:prSet presAssocID="{1A32A463-047E-4498-820A-AC346EEF00EA}" presName="rootText" presStyleLbl="node2" presStyleIdx="0" presStyleCnt="1" custScaleX="1407038" custScaleY="695497" custLinFactNeighborX="2166" custLinFactNeighborY="-25877">
        <dgm:presLayoutVars>
          <dgm:chPref val="3"/>
        </dgm:presLayoutVars>
      </dgm:prSet>
      <dgm:spPr/>
    </dgm:pt>
    <dgm:pt modelId="{235EDA3F-AF0D-482E-92F3-FA59874B1FDF}" type="pres">
      <dgm:prSet presAssocID="{1A32A463-047E-4498-820A-AC346EEF00EA}" presName="rootConnector" presStyleLbl="node2" presStyleIdx="0" presStyleCnt="1"/>
      <dgm:spPr/>
    </dgm:pt>
    <dgm:pt modelId="{818B2867-E437-451A-8F01-0AAC147BAE96}" type="pres">
      <dgm:prSet presAssocID="{1A32A463-047E-4498-820A-AC346EEF00EA}" presName="hierChild4" presStyleCnt="0"/>
      <dgm:spPr/>
    </dgm:pt>
    <dgm:pt modelId="{95BC82DF-CBC8-4015-A1B6-B4CA1693B622}" type="pres">
      <dgm:prSet presAssocID="{3B48C075-42BC-48DE-837E-29820250CE29}" presName="Name37" presStyleLbl="parChTrans1D3" presStyleIdx="0" presStyleCnt="1"/>
      <dgm:spPr/>
    </dgm:pt>
    <dgm:pt modelId="{3A2E0A4E-EBC4-4C05-AB03-5F9EAF786077}" type="pres">
      <dgm:prSet presAssocID="{5F7F0690-D7B6-4441-A155-0E6ECB84B82A}" presName="hierRoot2" presStyleCnt="0">
        <dgm:presLayoutVars>
          <dgm:hierBranch val="init"/>
        </dgm:presLayoutVars>
      </dgm:prSet>
      <dgm:spPr/>
    </dgm:pt>
    <dgm:pt modelId="{103ACE13-20B2-44AD-B02F-0102D0B7288D}" type="pres">
      <dgm:prSet presAssocID="{5F7F0690-D7B6-4441-A155-0E6ECB84B82A}" presName="rootComposite" presStyleCnt="0"/>
      <dgm:spPr/>
    </dgm:pt>
    <dgm:pt modelId="{430D05E5-37D1-48B4-936F-7502D2301D03}" type="pres">
      <dgm:prSet presAssocID="{5F7F0690-D7B6-4441-A155-0E6ECB84B82A}" presName="rootText" presStyleLbl="node3" presStyleIdx="0" presStyleCnt="1" custScaleX="1137929" custScaleY="309216">
        <dgm:presLayoutVars>
          <dgm:chPref val="3"/>
        </dgm:presLayoutVars>
      </dgm:prSet>
      <dgm:spPr/>
    </dgm:pt>
    <dgm:pt modelId="{BCB04E35-1A41-4504-BD14-F64ED6DD3E13}" type="pres">
      <dgm:prSet presAssocID="{5F7F0690-D7B6-4441-A155-0E6ECB84B82A}" presName="rootConnector" presStyleLbl="node3" presStyleIdx="0" presStyleCnt="1"/>
      <dgm:spPr/>
    </dgm:pt>
    <dgm:pt modelId="{0F2D5DF3-3117-4B9C-A766-E2F34B95781F}" type="pres">
      <dgm:prSet presAssocID="{5F7F0690-D7B6-4441-A155-0E6ECB84B82A}" presName="hierChild4" presStyleCnt="0"/>
      <dgm:spPr/>
    </dgm:pt>
    <dgm:pt modelId="{FF5506AE-0FE5-4253-8C11-FCD44FA0A190}" type="pres">
      <dgm:prSet presAssocID="{5F7F0690-D7B6-4441-A155-0E6ECB84B82A}" presName="hierChild5" presStyleCnt="0"/>
      <dgm:spPr/>
    </dgm:pt>
    <dgm:pt modelId="{73F974E0-63AE-424E-8D4A-973D1E6EEC37}" type="pres">
      <dgm:prSet presAssocID="{1A32A463-047E-4498-820A-AC346EEF00EA}" presName="hierChild5" presStyleCnt="0"/>
      <dgm:spPr/>
    </dgm:pt>
    <dgm:pt modelId="{3B626B06-C804-4ED5-8139-6AA08E387930}" type="pres">
      <dgm:prSet presAssocID="{BA7E55CF-20AD-4D82-B8D6-C245931FDB97}" presName="hierChild3" presStyleCnt="0"/>
      <dgm:spPr/>
    </dgm:pt>
  </dgm:ptLst>
  <dgm:cxnLst>
    <dgm:cxn modelId="{1585391D-E7AE-4CF7-8558-78AF01CB0534}" srcId="{1A32A463-047E-4498-820A-AC346EEF00EA}" destId="{5F7F0690-D7B6-4441-A155-0E6ECB84B82A}" srcOrd="0" destOrd="0" parTransId="{3B48C075-42BC-48DE-837E-29820250CE29}" sibTransId="{D19C0065-1F5B-400D-8940-C7B465262397}"/>
    <dgm:cxn modelId="{4F63AA1D-B05D-4EFB-B7AE-BB08629B9688}" type="presOf" srcId="{A6E1B110-99C5-4D98-8E5E-E32CEF87B8E7}" destId="{96F87589-3FB5-447B-9BF5-97D5D27AF4A9}" srcOrd="0" destOrd="0" presId="urn:microsoft.com/office/officeart/2005/8/layout/orgChart1"/>
    <dgm:cxn modelId="{D9AAC625-7C4D-4C73-9B9A-5F746BBF477F}" type="presOf" srcId="{BA7E55CF-20AD-4D82-B8D6-C245931FDB97}" destId="{EF54DF8E-6955-491F-8A43-C44531FB4E08}" srcOrd="0" destOrd="0" presId="urn:microsoft.com/office/officeart/2005/8/layout/orgChart1"/>
    <dgm:cxn modelId="{BFEE9426-EDB8-4DFE-92DC-410B36A6F74B}" type="presOf" srcId="{1A32A463-047E-4498-820A-AC346EEF00EA}" destId="{235EDA3F-AF0D-482E-92F3-FA59874B1FDF}" srcOrd="1" destOrd="0" presId="urn:microsoft.com/office/officeart/2005/8/layout/orgChart1"/>
    <dgm:cxn modelId="{F8EC4034-2B54-4759-918D-41C6EB2ABAC5}" type="presOf" srcId="{1A32A463-047E-4498-820A-AC346EEF00EA}" destId="{ED207284-238A-435D-A7A6-F062A9C5ADF6}" srcOrd="0" destOrd="0" presId="urn:microsoft.com/office/officeart/2005/8/layout/orgChart1"/>
    <dgm:cxn modelId="{34B96634-D281-4568-8A03-B02FD7CC8C75}" type="presOf" srcId="{24D2561C-D865-494F-B601-519B0FA061F6}" destId="{211BC342-BE67-4512-B9F9-2D650108A2CF}" srcOrd="0" destOrd="0" presId="urn:microsoft.com/office/officeart/2005/8/layout/orgChart1"/>
    <dgm:cxn modelId="{0A49265F-AB28-482C-8A0A-5B3A0D421951}" srcId="{24D2561C-D865-494F-B601-519B0FA061F6}" destId="{BA7E55CF-20AD-4D82-B8D6-C245931FDB97}" srcOrd="0" destOrd="0" parTransId="{B6F67474-891D-4CBD-BE83-86EF621608ED}" sibTransId="{70C01EAE-2161-4D46-A0F0-DB9691E873F2}"/>
    <dgm:cxn modelId="{BAC8E268-9863-4528-9432-2D92A17E6BD2}" srcId="{BA7E55CF-20AD-4D82-B8D6-C245931FDB97}" destId="{1A32A463-047E-4498-820A-AC346EEF00EA}" srcOrd="0" destOrd="0" parTransId="{A6E1B110-99C5-4D98-8E5E-E32CEF87B8E7}" sibTransId="{8F3D8C9B-9031-431A-92DD-D972E8E61B31}"/>
    <dgm:cxn modelId="{D777AB51-BF96-4FDD-A17C-66CD42197F6F}" type="presOf" srcId="{5F7F0690-D7B6-4441-A155-0E6ECB84B82A}" destId="{BCB04E35-1A41-4504-BD14-F64ED6DD3E13}" srcOrd="1" destOrd="0" presId="urn:microsoft.com/office/officeart/2005/8/layout/orgChart1"/>
    <dgm:cxn modelId="{7148B772-8AA3-496F-9C2C-9EF68B7FFDC1}" type="presOf" srcId="{BA7E55CF-20AD-4D82-B8D6-C245931FDB97}" destId="{A333C013-5AAD-4B30-9ACC-5A6DB05ABBB0}" srcOrd="1" destOrd="0" presId="urn:microsoft.com/office/officeart/2005/8/layout/orgChart1"/>
    <dgm:cxn modelId="{37906CC4-6C60-4066-A0AC-F7E63BC67A3D}" type="presOf" srcId="{5F7F0690-D7B6-4441-A155-0E6ECB84B82A}" destId="{430D05E5-37D1-48B4-936F-7502D2301D03}" srcOrd="0" destOrd="0" presId="urn:microsoft.com/office/officeart/2005/8/layout/orgChart1"/>
    <dgm:cxn modelId="{94221DF4-72C4-4746-9352-D880355A3845}" type="presOf" srcId="{3B48C075-42BC-48DE-837E-29820250CE29}" destId="{95BC82DF-CBC8-4015-A1B6-B4CA1693B622}" srcOrd="0" destOrd="0" presId="urn:microsoft.com/office/officeart/2005/8/layout/orgChart1"/>
    <dgm:cxn modelId="{E8F92E73-5D08-4152-9DC1-0AB787DC9542}" type="presParOf" srcId="{211BC342-BE67-4512-B9F9-2D650108A2CF}" destId="{02D7FE8C-F9D6-4A52-980D-16E70B2A109E}" srcOrd="0" destOrd="0" presId="urn:microsoft.com/office/officeart/2005/8/layout/orgChart1"/>
    <dgm:cxn modelId="{5A78AAD2-DE0C-4876-A620-72E2AAA651A0}" type="presParOf" srcId="{02D7FE8C-F9D6-4A52-980D-16E70B2A109E}" destId="{93EE7EBA-1953-4EDB-8DC6-5BE7923D4839}" srcOrd="0" destOrd="0" presId="urn:microsoft.com/office/officeart/2005/8/layout/orgChart1"/>
    <dgm:cxn modelId="{ADBD1568-B743-48B8-98CA-F395F9FF7025}" type="presParOf" srcId="{93EE7EBA-1953-4EDB-8DC6-5BE7923D4839}" destId="{EF54DF8E-6955-491F-8A43-C44531FB4E08}" srcOrd="0" destOrd="0" presId="urn:microsoft.com/office/officeart/2005/8/layout/orgChart1"/>
    <dgm:cxn modelId="{4F58F907-3C2C-4910-9B38-6A3200401F96}" type="presParOf" srcId="{93EE7EBA-1953-4EDB-8DC6-5BE7923D4839}" destId="{A333C013-5AAD-4B30-9ACC-5A6DB05ABBB0}" srcOrd="1" destOrd="0" presId="urn:microsoft.com/office/officeart/2005/8/layout/orgChart1"/>
    <dgm:cxn modelId="{EB555771-65A4-4AB6-908B-33A825D6F188}" type="presParOf" srcId="{02D7FE8C-F9D6-4A52-980D-16E70B2A109E}" destId="{83C93649-EF5D-4B2D-BC45-02E150D89382}" srcOrd="1" destOrd="0" presId="urn:microsoft.com/office/officeart/2005/8/layout/orgChart1"/>
    <dgm:cxn modelId="{BA514E2E-6680-4186-A3BB-CD929FC4A35F}" type="presParOf" srcId="{83C93649-EF5D-4B2D-BC45-02E150D89382}" destId="{96F87589-3FB5-447B-9BF5-97D5D27AF4A9}" srcOrd="0" destOrd="0" presId="urn:microsoft.com/office/officeart/2005/8/layout/orgChart1"/>
    <dgm:cxn modelId="{646F43D1-1791-4938-A511-2760F6589303}" type="presParOf" srcId="{83C93649-EF5D-4B2D-BC45-02E150D89382}" destId="{48762B25-5E38-4178-98B5-725C5AC6C7A2}" srcOrd="1" destOrd="0" presId="urn:microsoft.com/office/officeart/2005/8/layout/orgChart1"/>
    <dgm:cxn modelId="{36500425-58AD-425D-AD9B-34071F4F1D6D}" type="presParOf" srcId="{48762B25-5E38-4178-98B5-725C5AC6C7A2}" destId="{9B5CA9AE-FCA7-4E56-9B14-B242784BDB6C}" srcOrd="0" destOrd="0" presId="urn:microsoft.com/office/officeart/2005/8/layout/orgChart1"/>
    <dgm:cxn modelId="{53C4CC9B-5369-41BF-B4DD-D65BDF0FA76B}" type="presParOf" srcId="{9B5CA9AE-FCA7-4E56-9B14-B242784BDB6C}" destId="{ED207284-238A-435D-A7A6-F062A9C5ADF6}" srcOrd="0" destOrd="0" presId="urn:microsoft.com/office/officeart/2005/8/layout/orgChart1"/>
    <dgm:cxn modelId="{D0849543-C736-4F40-99BB-B9B6EAB17290}" type="presParOf" srcId="{9B5CA9AE-FCA7-4E56-9B14-B242784BDB6C}" destId="{235EDA3F-AF0D-482E-92F3-FA59874B1FDF}" srcOrd="1" destOrd="0" presId="urn:microsoft.com/office/officeart/2005/8/layout/orgChart1"/>
    <dgm:cxn modelId="{EFE13096-7EC9-4182-83E4-E439623DDFFB}" type="presParOf" srcId="{48762B25-5E38-4178-98B5-725C5AC6C7A2}" destId="{818B2867-E437-451A-8F01-0AAC147BAE96}" srcOrd="1" destOrd="0" presId="urn:microsoft.com/office/officeart/2005/8/layout/orgChart1"/>
    <dgm:cxn modelId="{BB0CE51E-1A6E-48AB-9B7B-58224B2D1F86}" type="presParOf" srcId="{818B2867-E437-451A-8F01-0AAC147BAE96}" destId="{95BC82DF-CBC8-4015-A1B6-B4CA1693B622}" srcOrd="0" destOrd="0" presId="urn:microsoft.com/office/officeart/2005/8/layout/orgChart1"/>
    <dgm:cxn modelId="{BE230187-1A32-4109-9D32-D246922F182F}" type="presParOf" srcId="{818B2867-E437-451A-8F01-0AAC147BAE96}" destId="{3A2E0A4E-EBC4-4C05-AB03-5F9EAF786077}" srcOrd="1" destOrd="0" presId="urn:microsoft.com/office/officeart/2005/8/layout/orgChart1"/>
    <dgm:cxn modelId="{9238ECDD-8BCD-4535-8093-63ED4E852FA9}" type="presParOf" srcId="{3A2E0A4E-EBC4-4C05-AB03-5F9EAF786077}" destId="{103ACE13-20B2-44AD-B02F-0102D0B7288D}" srcOrd="0" destOrd="0" presId="urn:microsoft.com/office/officeart/2005/8/layout/orgChart1"/>
    <dgm:cxn modelId="{507E07FC-B77C-4422-9DB8-6094E7352AE1}" type="presParOf" srcId="{103ACE13-20B2-44AD-B02F-0102D0B7288D}" destId="{430D05E5-37D1-48B4-936F-7502D2301D03}" srcOrd="0" destOrd="0" presId="urn:microsoft.com/office/officeart/2005/8/layout/orgChart1"/>
    <dgm:cxn modelId="{CC63E45D-6FF0-40EB-BBB2-B77AD7756131}" type="presParOf" srcId="{103ACE13-20B2-44AD-B02F-0102D0B7288D}" destId="{BCB04E35-1A41-4504-BD14-F64ED6DD3E13}" srcOrd="1" destOrd="0" presId="urn:microsoft.com/office/officeart/2005/8/layout/orgChart1"/>
    <dgm:cxn modelId="{E2B40A56-C5DD-4DD7-8556-B5EAC00AEBF2}" type="presParOf" srcId="{3A2E0A4E-EBC4-4C05-AB03-5F9EAF786077}" destId="{0F2D5DF3-3117-4B9C-A766-E2F34B95781F}" srcOrd="1" destOrd="0" presId="urn:microsoft.com/office/officeart/2005/8/layout/orgChart1"/>
    <dgm:cxn modelId="{BF35E881-D44B-4CD1-9653-76852A5C805A}" type="presParOf" srcId="{3A2E0A4E-EBC4-4C05-AB03-5F9EAF786077}" destId="{FF5506AE-0FE5-4253-8C11-FCD44FA0A190}" srcOrd="2" destOrd="0" presId="urn:microsoft.com/office/officeart/2005/8/layout/orgChart1"/>
    <dgm:cxn modelId="{C6D849A8-0084-4BC3-A981-5A2DC3043A02}" type="presParOf" srcId="{48762B25-5E38-4178-98B5-725C5AC6C7A2}" destId="{73F974E0-63AE-424E-8D4A-973D1E6EEC37}" srcOrd="2" destOrd="0" presId="urn:microsoft.com/office/officeart/2005/8/layout/orgChart1"/>
    <dgm:cxn modelId="{7C8791F4-8F21-43DA-9C78-45B8C85AB1D1}" type="presParOf" srcId="{02D7FE8C-F9D6-4A52-980D-16E70B2A109E}" destId="{3B626B06-C804-4ED5-8139-6AA08E387930}" srcOrd="2" destOrd="0" presId="urn:microsoft.com/office/officeart/2005/8/layout/orgChart1"/>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24D2561C-D865-494F-B601-519B0FA061F6}" type="doc">
      <dgm:prSet loTypeId="urn:microsoft.com/office/officeart/2005/8/layout/orgChart1" loCatId="hierarchy" qsTypeId="urn:microsoft.com/office/officeart/2005/8/quickstyle/simple5" qsCatId="simple" csTypeId="urn:microsoft.com/office/officeart/2005/8/colors/accent1_2" csCatId="accent1" phldr="1"/>
      <dgm:spPr/>
      <dgm:t>
        <a:bodyPr/>
        <a:lstStyle/>
        <a:p>
          <a:endParaRPr lang="tr-TR"/>
        </a:p>
      </dgm:t>
    </dgm:pt>
    <dgm:pt modelId="{BA7E55CF-20AD-4D82-B8D6-C245931FDB97}">
      <dgm:prSet phldrT="[Metin]"/>
      <dgm:spPr>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tr-TR" i="1" dirty="0">
            <a:solidFill>
              <a:srgbClr val="491181"/>
            </a:solidFill>
            <a:effectLst>
              <a:outerShdw blurRad="38100" dist="38100" dir="2700000" algn="tl">
                <a:srgbClr val="000000">
                  <a:alpha val="43137"/>
                </a:srgbClr>
              </a:outerShdw>
            </a:effectLst>
            <a:latin typeface="Franklin Gothic Book" panose="020B0503020102020204" pitchFamily="34" charset="0"/>
          </a:endParaRPr>
        </a:p>
      </dgm:t>
    </dgm:pt>
    <dgm:pt modelId="{B6F67474-891D-4CBD-BE83-86EF621608ED}" type="parTrans" cxnId="{0A49265F-AB28-482C-8A0A-5B3A0D421951}">
      <dgm:prSet/>
      <dgm:spPr/>
      <dgm:t>
        <a:bodyPr/>
        <a:lstStyle/>
        <a:p>
          <a:endParaRPr lang="tr-TR"/>
        </a:p>
      </dgm:t>
    </dgm:pt>
    <dgm:pt modelId="{70C01EAE-2161-4D46-A0F0-DB9691E873F2}" type="sibTrans" cxnId="{0A49265F-AB28-482C-8A0A-5B3A0D421951}">
      <dgm:prSet/>
      <dgm:spPr/>
      <dgm:t>
        <a:bodyPr/>
        <a:lstStyle/>
        <a:p>
          <a:endParaRPr lang="tr-TR"/>
        </a:p>
      </dgm:t>
    </dgm:pt>
    <dgm:pt modelId="{1A32A463-047E-4498-820A-AC346EEF00EA}">
      <dgm:prSet phldrT="[Metin]" custT="1"/>
      <dgm:spPr>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pPr algn="just"/>
          <a:r>
            <a:rPr lang="tr-TR" sz="1200" dirty="0">
              <a:solidFill>
                <a:schemeClr val="tx1">
                  <a:lumMod val="75000"/>
                  <a:lumOff val="25000"/>
                </a:schemeClr>
              </a:solidFill>
              <a:latin typeface="Franklin Gothic Book" panose="020B0503020102020204" pitchFamily="34" charset="0"/>
            </a:rPr>
            <a:t>İlçemizde faaliyetine başlanılan Sinanpaşa Kadın Kültür Evi bünyesinde bugüne kadar, El Sanatları Kursu, Kadın Sağlığı Eğitimi, Sosyal Medya Mahremiyeti, </a:t>
          </a:r>
          <a:r>
            <a:rPr lang="tr-TR" sz="1200" dirty="0" err="1">
              <a:solidFill>
                <a:schemeClr val="tx1">
                  <a:lumMod val="75000"/>
                  <a:lumOff val="25000"/>
                </a:schemeClr>
              </a:solidFill>
              <a:latin typeface="Franklin Gothic Book" panose="020B0503020102020204" pitchFamily="34" charset="0"/>
            </a:rPr>
            <a:t>Narko</a:t>
          </a:r>
          <a:r>
            <a:rPr lang="tr-TR" sz="1200" dirty="0">
              <a:solidFill>
                <a:schemeClr val="tx1">
                  <a:lumMod val="75000"/>
                  <a:lumOff val="25000"/>
                </a:schemeClr>
              </a:solidFill>
              <a:latin typeface="Franklin Gothic Book" panose="020B0503020102020204" pitchFamily="34" charset="0"/>
            </a:rPr>
            <a:t> Anne, Peygamberimizin Güzel Ahlakı, Kendini Tanıma Becerilerini Geliştirme, Aile İçi Eğitim, İlk Yardım, Tarih sohbetleri, Kuran’ı Kerim Kursu, Gösterimi Yapılan Filimler gibi bir çok alanda seminerler, kurslar ve  çeşitli etkinler düzenlenmiş olup, Valiliğimizin proje uygulama takvimi doğrultusunda uygulanmaya da devam etmektedir.</a:t>
          </a:r>
        </a:p>
      </dgm:t>
    </dgm:pt>
    <dgm:pt modelId="{A6E1B110-99C5-4D98-8E5E-E32CEF87B8E7}" type="parTrans" cxnId="{BAC8E268-9863-4528-9432-2D92A17E6BD2}">
      <dgm:prSet/>
      <dgm:spPr/>
      <dgm:t>
        <a:bodyPr/>
        <a:lstStyle/>
        <a:p>
          <a:endParaRPr lang="tr-TR"/>
        </a:p>
      </dgm:t>
    </dgm:pt>
    <dgm:pt modelId="{8F3D8C9B-9031-431A-92DD-D972E8E61B31}" type="sibTrans" cxnId="{BAC8E268-9863-4528-9432-2D92A17E6BD2}">
      <dgm:prSet/>
      <dgm:spPr/>
      <dgm:t>
        <a:bodyPr/>
        <a:lstStyle/>
        <a:p>
          <a:endParaRPr lang="tr-TR"/>
        </a:p>
      </dgm:t>
    </dgm:pt>
    <dgm:pt modelId="{211BC342-BE67-4512-B9F9-2D650108A2CF}" type="pres">
      <dgm:prSet presAssocID="{24D2561C-D865-494F-B601-519B0FA061F6}" presName="hierChild1" presStyleCnt="0">
        <dgm:presLayoutVars>
          <dgm:orgChart val="1"/>
          <dgm:chPref val="1"/>
          <dgm:dir/>
          <dgm:animOne val="branch"/>
          <dgm:animLvl val="lvl"/>
          <dgm:resizeHandles/>
        </dgm:presLayoutVars>
      </dgm:prSet>
      <dgm:spPr/>
    </dgm:pt>
    <dgm:pt modelId="{02D7FE8C-F9D6-4A52-980D-16E70B2A109E}" type="pres">
      <dgm:prSet presAssocID="{BA7E55CF-20AD-4D82-B8D6-C245931FDB97}" presName="hierRoot1" presStyleCnt="0">
        <dgm:presLayoutVars>
          <dgm:hierBranch val="init"/>
        </dgm:presLayoutVars>
      </dgm:prSet>
      <dgm:spPr/>
    </dgm:pt>
    <dgm:pt modelId="{93EE7EBA-1953-4EDB-8DC6-5BE7923D4839}" type="pres">
      <dgm:prSet presAssocID="{BA7E55CF-20AD-4D82-B8D6-C245931FDB97}" presName="rootComposite1" presStyleCnt="0"/>
      <dgm:spPr/>
    </dgm:pt>
    <dgm:pt modelId="{EF54DF8E-6955-491F-8A43-C44531FB4E08}" type="pres">
      <dgm:prSet presAssocID="{BA7E55CF-20AD-4D82-B8D6-C245931FDB97}" presName="rootText1" presStyleLbl="node0" presStyleIdx="0" presStyleCnt="1" custScaleX="245863" custScaleY="318662" custLinFactNeighborX="928" custLinFactNeighborY="2723">
        <dgm:presLayoutVars>
          <dgm:chPref val="3"/>
        </dgm:presLayoutVars>
      </dgm:prSet>
      <dgm:spPr/>
    </dgm:pt>
    <dgm:pt modelId="{A333C013-5AAD-4B30-9ACC-5A6DB05ABBB0}" type="pres">
      <dgm:prSet presAssocID="{BA7E55CF-20AD-4D82-B8D6-C245931FDB97}" presName="rootConnector1" presStyleLbl="node1" presStyleIdx="0" presStyleCnt="0"/>
      <dgm:spPr/>
    </dgm:pt>
    <dgm:pt modelId="{83C93649-EF5D-4B2D-BC45-02E150D89382}" type="pres">
      <dgm:prSet presAssocID="{BA7E55CF-20AD-4D82-B8D6-C245931FDB97}" presName="hierChild2" presStyleCnt="0"/>
      <dgm:spPr/>
    </dgm:pt>
    <dgm:pt modelId="{96F87589-3FB5-447B-9BF5-97D5D27AF4A9}" type="pres">
      <dgm:prSet presAssocID="{A6E1B110-99C5-4D98-8E5E-E32CEF87B8E7}" presName="Name37" presStyleLbl="parChTrans1D2" presStyleIdx="0" presStyleCnt="1"/>
      <dgm:spPr/>
    </dgm:pt>
    <dgm:pt modelId="{48762B25-5E38-4178-98B5-725C5AC6C7A2}" type="pres">
      <dgm:prSet presAssocID="{1A32A463-047E-4498-820A-AC346EEF00EA}" presName="hierRoot2" presStyleCnt="0">
        <dgm:presLayoutVars>
          <dgm:hierBranch val="init"/>
        </dgm:presLayoutVars>
      </dgm:prSet>
      <dgm:spPr/>
    </dgm:pt>
    <dgm:pt modelId="{9B5CA9AE-FCA7-4E56-9B14-B242784BDB6C}" type="pres">
      <dgm:prSet presAssocID="{1A32A463-047E-4498-820A-AC346EEF00EA}" presName="rootComposite" presStyleCnt="0"/>
      <dgm:spPr/>
    </dgm:pt>
    <dgm:pt modelId="{ED207284-238A-435D-A7A6-F062A9C5ADF6}" type="pres">
      <dgm:prSet presAssocID="{1A32A463-047E-4498-820A-AC346EEF00EA}" presName="rootText" presStyleLbl="node2" presStyleIdx="0" presStyleCnt="1" custScaleX="502856" custScaleY="261274" custLinFactNeighborX="2166" custLinFactNeighborY="-25877">
        <dgm:presLayoutVars>
          <dgm:chPref val="3"/>
        </dgm:presLayoutVars>
      </dgm:prSet>
      <dgm:spPr/>
    </dgm:pt>
    <dgm:pt modelId="{235EDA3F-AF0D-482E-92F3-FA59874B1FDF}" type="pres">
      <dgm:prSet presAssocID="{1A32A463-047E-4498-820A-AC346EEF00EA}" presName="rootConnector" presStyleLbl="node2" presStyleIdx="0" presStyleCnt="1"/>
      <dgm:spPr/>
    </dgm:pt>
    <dgm:pt modelId="{818B2867-E437-451A-8F01-0AAC147BAE96}" type="pres">
      <dgm:prSet presAssocID="{1A32A463-047E-4498-820A-AC346EEF00EA}" presName="hierChild4" presStyleCnt="0"/>
      <dgm:spPr/>
    </dgm:pt>
    <dgm:pt modelId="{73F974E0-63AE-424E-8D4A-973D1E6EEC37}" type="pres">
      <dgm:prSet presAssocID="{1A32A463-047E-4498-820A-AC346EEF00EA}" presName="hierChild5" presStyleCnt="0"/>
      <dgm:spPr/>
    </dgm:pt>
    <dgm:pt modelId="{3B626B06-C804-4ED5-8139-6AA08E387930}" type="pres">
      <dgm:prSet presAssocID="{BA7E55CF-20AD-4D82-B8D6-C245931FDB97}" presName="hierChild3" presStyleCnt="0"/>
      <dgm:spPr/>
    </dgm:pt>
  </dgm:ptLst>
  <dgm:cxnLst>
    <dgm:cxn modelId="{9CEB8D0E-9BD2-4329-844B-BA13F2554EA9}" type="presOf" srcId="{A6E1B110-99C5-4D98-8E5E-E32CEF87B8E7}" destId="{96F87589-3FB5-447B-9BF5-97D5D27AF4A9}" srcOrd="0" destOrd="0" presId="urn:microsoft.com/office/officeart/2005/8/layout/orgChart1"/>
    <dgm:cxn modelId="{10BE7E10-0E29-4E4C-9A35-8D5A088666CF}" type="presOf" srcId="{BA7E55CF-20AD-4D82-B8D6-C245931FDB97}" destId="{EF54DF8E-6955-491F-8A43-C44531FB4E08}" srcOrd="0" destOrd="0" presId="urn:microsoft.com/office/officeart/2005/8/layout/orgChart1"/>
    <dgm:cxn modelId="{EE67001A-40E1-4D0B-8390-A0FD39353FC3}" type="presOf" srcId="{24D2561C-D865-494F-B601-519B0FA061F6}" destId="{211BC342-BE67-4512-B9F9-2D650108A2CF}" srcOrd="0" destOrd="0" presId="urn:microsoft.com/office/officeart/2005/8/layout/orgChart1"/>
    <dgm:cxn modelId="{1E22D636-8997-40DE-ADC4-80D113913D3A}" type="presOf" srcId="{1A32A463-047E-4498-820A-AC346EEF00EA}" destId="{235EDA3F-AF0D-482E-92F3-FA59874B1FDF}" srcOrd="1" destOrd="0" presId="urn:microsoft.com/office/officeart/2005/8/layout/orgChart1"/>
    <dgm:cxn modelId="{0A49265F-AB28-482C-8A0A-5B3A0D421951}" srcId="{24D2561C-D865-494F-B601-519B0FA061F6}" destId="{BA7E55CF-20AD-4D82-B8D6-C245931FDB97}" srcOrd="0" destOrd="0" parTransId="{B6F67474-891D-4CBD-BE83-86EF621608ED}" sibTransId="{70C01EAE-2161-4D46-A0F0-DB9691E873F2}"/>
    <dgm:cxn modelId="{BAC8E268-9863-4528-9432-2D92A17E6BD2}" srcId="{BA7E55CF-20AD-4D82-B8D6-C245931FDB97}" destId="{1A32A463-047E-4498-820A-AC346EEF00EA}" srcOrd="0" destOrd="0" parTransId="{A6E1B110-99C5-4D98-8E5E-E32CEF87B8E7}" sibTransId="{8F3D8C9B-9031-431A-92DD-D972E8E61B31}"/>
    <dgm:cxn modelId="{E7529679-F93A-4128-AFA2-04BEC08DCF09}" type="presOf" srcId="{BA7E55CF-20AD-4D82-B8D6-C245931FDB97}" destId="{A333C013-5AAD-4B30-9ACC-5A6DB05ABBB0}" srcOrd="1" destOrd="0" presId="urn:microsoft.com/office/officeart/2005/8/layout/orgChart1"/>
    <dgm:cxn modelId="{56D00DB3-B960-4B2A-95E3-B4A17F3A4949}" type="presOf" srcId="{1A32A463-047E-4498-820A-AC346EEF00EA}" destId="{ED207284-238A-435D-A7A6-F062A9C5ADF6}" srcOrd="0" destOrd="0" presId="urn:microsoft.com/office/officeart/2005/8/layout/orgChart1"/>
    <dgm:cxn modelId="{99BEE2EA-9701-4C26-8620-C47408BD0CF0}" type="presParOf" srcId="{211BC342-BE67-4512-B9F9-2D650108A2CF}" destId="{02D7FE8C-F9D6-4A52-980D-16E70B2A109E}" srcOrd="0" destOrd="0" presId="urn:microsoft.com/office/officeart/2005/8/layout/orgChart1"/>
    <dgm:cxn modelId="{98D27D64-4266-4C93-8B2D-89B6AED3D7D8}" type="presParOf" srcId="{02D7FE8C-F9D6-4A52-980D-16E70B2A109E}" destId="{93EE7EBA-1953-4EDB-8DC6-5BE7923D4839}" srcOrd="0" destOrd="0" presId="urn:microsoft.com/office/officeart/2005/8/layout/orgChart1"/>
    <dgm:cxn modelId="{5767812F-1CEA-4B75-B67D-73DA6CDC1BB8}" type="presParOf" srcId="{93EE7EBA-1953-4EDB-8DC6-5BE7923D4839}" destId="{EF54DF8E-6955-491F-8A43-C44531FB4E08}" srcOrd="0" destOrd="0" presId="urn:microsoft.com/office/officeart/2005/8/layout/orgChart1"/>
    <dgm:cxn modelId="{4D2A6AD9-04F8-49DD-A331-518B8DF120E6}" type="presParOf" srcId="{93EE7EBA-1953-4EDB-8DC6-5BE7923D4839}" destId="{A333C013-5AAD-4B30-9ACC-5A6DB05ABBB0}" srcOrd="1" destOrd="0" presId="urn:microsoft.com/office/officeart/2005/8/layout/orgChart1"/>
    <dgm:cxn modelId="{E35A7F78-E3E9-4B69-9C06-E29B1A3DCB5C}" type="presParOf" srcId="{02D7FE8C-F9D6-4A52-980D-16E70B2A109E}" destId="{83C93649-EF5D-4B2D-BC45-02E150D89382}" srcOrd="1" destOrd="0" presId="urn:microsoft.com/office/officeart/2005/8/layout/orgChart1"/>
    <dgm:cxn modelId="{7F680AAB-2CC2-406B-954A-7CD3AB42F975}" type="presParOf" srcId="{83C93649-EF5D-4B2D-BC45-02E150D89382}" destId="{96F87589-3FB5-447B-9BF5-97D5D27AF4A9}" srcOrd="0" destOrd="0" presId="urn:microsoft.com/office/officeart/2005/8/layout/orgChart1"/>
    <dgm:cxn modelId="{FF621CB1-554B-4BE5-A21B-291CABC4AC8F}" type="presParOf" srcId="{83C93649-EF5D-4B2D-BC45-02E150D89382}" destId="{48762B25-5E38-4178-98B5-725C5AC6C7A2}" srcOrd="1" destOrd="0" presId="urn:microsoft.com/office/officeart/2005/8/layout/orgChart1"/>
    <dgm:cxn modelId="{E88A504F-7775-4C93-881A-8D4BFFBA48EF}" type="presParOf" srcId="{48762B25-5E38-4178-98B5-725C5AC6C7A2}" destId="{9B5CA9AE-FCA7-4E56-9B14-B242784BDB6C}" srcOrd="0" destOrd="0" presId="urn:microsoft.com/office/officeart/2005/8/layout/orgChart1"/>
    <dgm:cxn modelId="{03F17AA8-332A-44B4-A3CB-9CCE3EC57F87}" type="presParOf" srcId="{9B5CA9AE-FCA7-4E56-9B14-B242784BDB6C}" destId="{ED207284-238A-435D-A7A6-F062A9C5ADF6}" srcOrd="0" destOrd="0" presId="urn:microsoft.com/office/officeart/2005/8/layout/orgChart1"/>
    <dgm:cxn modelId="{E6F5509A-0D3F-416B-BAD3-6EE729536625}" type="presParOf" srcId="{9B5CA9AE-FCA7-4E56-9B14-B242784BDB6C}" destId="{235EDA3F-AF0D-482E-92F3-FA59874B1FDF}" srcOrd="1" destOrd="0" presId="urn:microsoft.com/office/officeart/2005/8/layout/orgChart1"/>
    <dgm:cxn modelId="{271585BF-B555-4FC1-B63B-818D6D345DA2}" type="presParOf" srcId="{48762B25-5E38-4178-98B5-725C5AC6C7A2}" destId="{818B2867-E437-451A-8F01-0AAC147BAE96}" srcOrd="1" destOrd="0" presId="urn:microsoft.com/office/officeart/2005/8/layout/orgChart1"/>
    <dgm:cxn modelId="{1FEFC032-F769-458C-9046-0AB0F1C1D031}" type="presParOf" srcId="{48762B25-5E38-4178-98B5-725C5AC6C7A2}" destId="{73F974E0-63AE-424E-8D4A-973D1E6EEC37}" srcOrd="2" destOrd="0" presId="urn:microsoft.com/office/officeart/2005/8/layout/orgChart1"/>
    <dgm:cxn modelId="{18BB8C92-C492-472A-B930-681B9A950EC8}" type="presParOf" srcId="{02D7FE8C-F9D6-4A52-980D-16E70B2A109E}" destId="{3B626B06-C804-4ED5-8139-6AA08E387930}" srcOrd="2" destOrd="0" presId="urn:microsoft.com/office/officeart/2005/8/layout/orgChart1"/>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24D2561C-D865-494F-B601-519B0FA061F6}" type="doc">
      <dgm:prSet loTypeId="urn:microsoft.com/office/officeart/2005/8/layout/orgChart1" loCatId="hierarchy" qsTypeId="urn:microsoft.com/office/officeart/2005/8/quickstyle/simple5" qsCatId="simple" csTypeId="urn:microsoft.com/office/officeart/2005/8/colors/accent1_2" csCatId="accent1" phldr="1"/>
      <dgm:spPr/>
      <dgm:t>
        <a:bodyPr/>
        <a:lstStyle/>
        <a:p>
          <a:endParaRPr lang="tr-TR"/>
        </a:p>
      </dgm:t>
    </dgm:pt>
    <dgm:pt modelId="{1A32A463-047E-4498-820A-AC346EEF00EA}">
      <dgm:prSet phldrT="[Metin]" custT="1"/>
      <dgm:spPr>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pPr algn="just"/>
          <a:r>
            <a:rPr lang="tr-TR" sz="1400" dirty="0">
              <a:solidFill>
                <a:schemeClr val="tx1">
                  <a:lumMod val="75000"/>
                  <a:lumOff val="25000"/>
                </a:schemeClr>
              </a:solidFill>
              <a:latin typeface="Franklin Gothic Book" panose="020B0503020102020204" pitchFamily="34" charset="0"/>
            </a:rPr>
            <a:t>SİNANPAŞA KADIN GİRİŞİMİ ÜRETİM VE İŞLETME  KOOPERATİFİ </a:t>
          </a:r>
        </a:p>
        <a:p>
          <a:pPr algn="just"/>
          <a:endParaRPr lang="tr-TR" sz="1400" dirty="0">
            <a:solidFill>
              <a:schemeClr val="tx1">
                <a:lumMod val="75000"/>
                <a:lumOff val="25000"/>
              </a:schemeClr>
            </a:solidFill>
            <a:latin typeface="Franklin Gothic Book" panose="020B0503020102020204" pitchFamily="34" charset="0"/>
          </a:endParaRPr>
        </a:p>
        <a:p>
          <a:pPr algn="just"/>
          <a:r>
            <a:rPr lang="tr-TR" sz="1400" dirty="0">
              <a:solidFill>
                <a:schemeClr val="tx1">
                  <a:lumMod val="75000"/>
                  <a:lumOff val="25000"/>
                </a:schemeClr>
              </a:solidFill>
              <a:latin typeface="Franklin Gothic Book" panose="020B0503020102020204" pitchFamily="34" charset="0"/>
            </a:rPr>
            <a:t>Ortaklarının  ekonomik,  sosyal  ve  kültürel  ihtiyaçları  ile ekonomik faaliyetleri kapsamında yer alan mal ve hizmet üretimi ile bunların pazarlanmasına yönelik ihtiyaçlarını karşılamak, girişimlerini desteklemek, üretim becerilerini </a:t>
          </a:r>
          <a:r>
            <a:rPr lang="tr-TR" sz="1400" dirty="0" err="1">
              <a:solidFill>
                <a:schemeClr val="tx1">
                  <a:lumMod val="75000"/>
                  <a:lumOff val="25000"/>
                </a:schemeClr>
              </a:solidFill>
              <a:latin typeface="Franklin Gothic Book" panose="020B0503020102020204" pitchFamily="34" charset="0"/>
            </a:rPr>
            <a:t>gelıştirmek</a:t>
          </a:r>
          <a:r>
            <a:rPr lang="tr-TR" sz="1400" dirty="0">
              <a:solidFill>
                <a:schemeClr val="tx1">
                  <a:lumMod val="75000"/>
                  <a:lumOff val="25000"/>
                </a:schemeClr>
              </a:solidFill>
              <a:latin typeface="Franklin Gothic Book" panose="020B0503020102020204" pitchFamily="34" charset="0"/>
            </a:rPr>
            <a:t>, böylece ortaklarının ekonomik menfaatlerini koruyarak sağlıklı ve </a:t>
          </a:r>
          <a:r>
            <a:rPr lang="tr-TR" sz="1400" dirty="0" err="1">
              <a:solidFill>
                <a:schemeClr val="tx1">
                  <a:lumMod val="75000"/>
                  <a:lumOff val="25000"/>
                </a:schemeClr>
              </a:solidFill>
              <a:latin typeface="Franklin Gothic Book" panose="020B0503020102020204" pitchFamily="34" charset="0"/>
            </a:rPr>
            <a:t>gelışmiş</a:t>
          </a:r>
          <a:r>
            <a:rPr lang="tr-TR" sz="1400" dirty="0">
              <a:solidFill>
                <a:schemeClr val="tx1">
                  <a:lumMod val="75000"/>
                  <a:lumOff val="25000"/>
                </a:schemeClr>
              </a:solidFill>
              <a:latin typeface="Franklin Gothic Book" panose="020B0503020102020204" pitchFamily="34" charset="0"/>
            </a:rPr>
            <a:t> bir çevrede yaşamalarını sağlamak ve ayrıca her türlü bitkisel, hayvancılık, ormancılık, mantarcılık vb. tarımsal faaliyetler yapmak amacıyla 18.01.2021 tarihinde </a:t>
          </a:r>
          <a:r>
            <a:rPr lang="tr-TR" sz="1400" dirty="0" err="1">
              <a:solidFill>
                <a:schemeClr val="tx1">
                  <a:lumMod val="75000"/>
                  <a:lumOff val="25000"/>
                </a:schemeClr>
              </a:solidFill>
              <a:latin typeface="Franklin Gothic Book" panose="020B0503020102020204" pitchFamily="34" charset="0"/>
            </a:rPr>
            <a:t>Sinanpaşa</a:t>
          </a:r>
          <a:r>
            <a:rPr lang="tr-TR" sz="1400" dirty="0">
              <a:solidFill>
                <a:schemeClr val="tx1">
                  <a:lumMod val="75000"/>
                  <a:lumOff val="25000"/>
                </a:schemeClr>
              </a:solidFill>
              <a:latin typeface="Franklin Gothic Book" panose="020B0503020102020204" pitchFamily="34" charset="0"/>
            </a:rPr>
            <a:t> Kadın Girişimi Üretim ve İşletme  Kooperatifi adı altında kurulmuştur.</a:t>
          </a:r>
        </a:p>
      </dgm:t>
    </dgm:pt>
    <dgm:pt modelId="{A6E1B110-99C5-4D98-8E5E-E32CEF87B8E7}" type="parTrans" cxnId="{BAC8E268-9863-4528-9432-2D92A17E6BD2}">
      <dgm:prSet/>
      <dgm:spPr/>
      <dgm:t>
        <a:bodyPr/>
        <a:lstStyle/>
        <a:p>
          <a:endParaRPr lang="tr-TR"/>
        </a:p>
      </dgm:t>
    </dgm:pt>
    <dgm:pt modelId="{8F3D8C9B-9031-431A-92DD-D972E8E61B31}" type="sibTrans" cxnId="{BAC8E268-9863-4528-9432-2D92A17E6BD2}">
      <dgm:prSet/>
      <dgm:spPr/>
      <dgm:t>
        <a:bodyPr/>
        <a:lstStyle/>
        <a:p>
          <a:endParaRPr lang="tr-TR"/>
        </a:p>
      </dgm:t>
    </dgm:pt>
    <dgm:pt modelId="{211BC342-BE67-4512-B9F9-2D650108A2CF}" type="pres">
      <dgm:prSet presAssocID="{24D2561C-D865-494F-B601-519B0FA061F6}" presName="hierChild1" presStyleCnt="0">
        <dgm:presLayoutVars>
          <dgm:orgChart val="1"/>
          <dgm:chPref val="1"/>
          <dgm:dir/>
          <dgm:animOne val="branch"/>
          <dgm:animLvl val="lvl"/>
          <dgm:resizeHandles/>
        </dgm:presLayoutVars>
      </dgm:prSet>
      <dgm:spPr/>
    </dgm:pt>
    <dgm:pt modelId="{8474A0CA-0AB2-4649-9A64-6187E6889A89}" type="pres">
      <dgm:prSet presAssocID="{1A32A463-047E-4498-820A-AC346EEF00EA}" presName="hierRoot1" presStyleCnt="0">
        <dgm:presLayoutVars>
          <dgm:hierBranch val="init"/>
        </dgm:presLayoutVars>
      </dgm:prSet>
      <dgm:spPr/>
    </dgm:pt>
    <dgm:pt modelId="{8E0541F3-9C09-48AE-8CD1-4479F243843B}" type="pres">
      <dgm:prSet presAssocID="{1A32A463-047E-4498-820A-AC346EEF00EA}" presName="rootComposite1" presStyleCnt="0"/>
      <dgm:spPr/>
    </dgm:pt>
    <dgm:pt modelId="{B93B8DF7-C039-4F93-A823-B82181866621}" type="pres">
      <dgm:prSet presAssocID="{1A32A463-047E-4498-820A-AC346EEF00EA}" presName="rootText1" presStyleLbl="node0" presStyleIdx="0" presStyleCnt="1" custScaleX="236421" custScaleY="205594" custLinFactNeighborX="704" custLinFactNeighborY="-674">
        <dgm:presLayoutVars>
          <dgm:chPref val="3"/>
        </dgm:presLayoutVars>
      </dgm:prSet>
      <dgm:spPr/>
    </dgm:pt>
    <dgm:pt modelId="{7AD009A7-C9E0-4D22-8D92-80D3FD43710F}" type="pres">
      <dgm:prSet presAssocID="{1A32A463-047E-4498-820A-AC346EEF00EA}" presName="rootConnector1" presStyleLbl="node1" presStyleIdx="0" presStyleCnt="0"/>
      <dgm:spPr/>
    </dgm:pt>
    <dgm:pt modelId="{02BCBA3E-D579-4490-BDA7-4DC641E080E7}" type="pres">
      <dgm:prSet presAssocID="{1A32A463-047E-4498-820A-AC346EEF00EA}" presName="hierChild2" presStyleCnt="0"/>
      <dgm:spPr/>
    </dgm:pt>
    <dgm:pt modelId="{24C96B97-61F5-4A75-83F1-85C0A8A3852A}" type="pres">
      <dgm:prSet presAssocID="{1A32A463-047E-4498-820A-AC346EEF00EA}" presName="hierChild3" presStyleCnt="0"/>
      <dgm:spPr/>
    </dgm:pt>
  </dgm:ptLst>
  <dgm:cxnLst>
    <dgm:cxn modelId="{BAC8E268-9863-4528-9432-2D92A17E6BD2}" srcId="{24D2561C-D865-494F-B601-519B0FA061F6}" destId="{1A32A463-047E-4498-820A-AC346EEF00EA}" srcOrd="0" destOrd="0" parTransId="{A6E1B110-99C5-4D98-8E5E-E32CEF87B8E7}" sibTransId="{8F3D8C9B-9031-431A-92DD-D972E8E61B31}"/>
    <dgm:cxn modelId="{BD43EEAB-827A-41FF-ACCD-A39E3B602C8E}" type="presOf" srcId="{24D2561C-D865-494F-B601-519B0FA061F6}" destId="{211BC342-BE67-4512-B9F9-2D650108A2CF}" srcOrd="0" destOrd="0" presId="urn:microsoft.com/office/officeart/2005/8/layout/orgChart1"/>
    <dgm:cxn modelId="{724284BF-7F61-4FB4-AC02-5F03D07A0FFF}" type="presOf" srcId="{1A32A463-047E-4498-820A-AC346EEF00EA}" destId="{B93B8DF7-C039-4F93-A823-B82181866621}" srcOrd="0" destOrd="0" presId="urn:microsoft.com/office/officeart/2005/8/layout/orgChart1"/>
    <dgm:cxn modelId="{02D6AFF3-9528-4BC9-ACA0-9D86100B0463}" type="presOf" srcId="{1A32A463-047E-4498-820A-AC346EEF00EA}" destId="{7AD009A7-C9E0-4D22-8D92-80D3FD43710F}" srcOrd="1" destOrd="0" presId="urn:microsoft.com/office/officeart/2005/8/layout/orgChart1"/>
    <dgm:cxn modelId="{3191353B-6682-4970-BE93-93D1859354A8}" type="presParOf" srcId="{211BC342-BE67-4512-B9F9-2D650108A2CF}" destId="{8474A0CA-0AB2-4649-9A64-6187E6889A89}" srcOrd="0" destOrd="0" presId="urn:microsoft.com/office/officeart/2005/8/layout/orgChart1"/>
    <dgm:cxn modelId="{0E8CBC89-0DEA-4E98-A78D-85797E321645}" type="presParOf" srcId="{8474A0CA-0AB2-4649-9A64-6187E6889A89}" destId="{8E0541F3-9C09-48AE-8CD1-4479F243843B}" srcOrd="0" destOrd="0" presId="urn:microsoft.com/office/officeart/2005/8/layout/orgChart1"/>
    <dgm:cxn modelId="{78297EF0-FB4B-43EB-BEC7-229EA919DBDC}" type="presParOf" srcId="{8E0541F3-9C09-48AE-8CD1-4479F243843B}" destId="{B93B8DF7-C039-4F93-A823-B82181866621}" srcOrd="0" destOrd="0" presId="urn:microsoft.com/office/officeart/2005/8/layout/orgChart1"/>
    <dgm:cxn modelId="{2BFF3317-AF6A-4E82-B181-F0FC8FF19F69}" type="presParOf" srcId="{8E0541F3-9C09-48AE-8CD1-4479F243843B}" destId="{7AD009A7-C9E0-4D22-8D92-80D3FD43710F}" srcOrd="1" destOrd="0" presId="urn:microsoft.com/office/officeart/2005/8/layout/orgChart1"/>
    <dgm:cxn modelId="{01A10A74-E3A4-4B39-B9E0-ACAC58E94716}" type="presParOf" srcId="{8474A0CA-0AB2-4649-9A64-6187E6889A89}" destId="{02BCBA3E-D579-4490-BDA7-4DC641E080E7}" srcOrd="1" destOrd="0" presId="urn:microsoft.com/office/officeart/2005/8/layout/orgChart1"/>
    <dgm:cxn modelId="{F69D7272-47DE-4249-ABC6-09AF40A5F977}" type="presParOf" srcId="{8474A0CA-0AB2-4649-9A64-6187E6889A89}" destId="{24C96B97-61F5-4A75-83F1-85C0A8A3852A}" srcOrd="2" destOrd="0" presId="urn:microsoft.com/office/officeart/2005/8/layout/orgChart1"/>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55.xml><?xml version="1.0" encoding="utf-8"?>
<dgm:dataModel xmlns:dgm="http://schemas.openxmlformats.org/drawingml/2006/diagram" xmlns:a="http://schemas.openxmlformats.org/drawingml/2006/main">
  <dgm:ptLst>
    <dgm:pt modelId="{24D2561C-D865-494F-B601-519B0FA061F6}" type="doc">
      <dgm:prSet loTypeId="urn:microsoft.com/office/officeart/2005/8/layout/orgChart1" loCatId="hierarchy" qsTypeId="urn:microsoft.com/office/officeart/2005/8/quickstyle/simple5" qsCatId="simple" csTypeId="urn:microsoft.com/office/officeart/2005/8/colors/accent1_2" csCatId="accent1" phldr="1"/>
      <dgm:spPr/>
      <dgm:t>
        <a:bodyPr/>
        <a:lstStyle/>
        <a:p>
          <a:endParaRPr lang="tr-TR"/>
        </a:p>
      </dgm:t>
    </dgm:pt>
    <dgm:pt modelId="{BA7E55CF-20AD-4D82-B8D6-C245931FDB97}">
      <dgm:prSet phldrT="[Metin]"/>
      <dgm:spPr/>
      <dgm:t>
        <a:bodyPr/>
        <a:lstStyle/>
        <a:p>
          <a:r>
            <a:rPr lang="tr-TR" i="1" dirty="0">
              <a:solidFill>
                <a:srgbClr val="491181"/>
              </a:solidFill>
              <a:effectLst>
                <a:outerShdw blurRad="38100" dist="38100" dir="2700000" algn="tl">
                  <a:srgbClr val="000000">
                    <a:alpha val="43137"/>
                  </a:srgbClr>
                </a:outerShdw>
              </a:effectLst>
              <a:latin typeface="Franklin Gothic Book" panose="020B0503020102020204" pitchFamily="34" charset="0"/>
            </a:rPr>
            <a:t>PROJE 23</a:t>
          </a:r>
        </a:p>
        <a:p>
          <a:r>
            <a:rPr lang="tr-TR" i="1" dirty="0">
              <a:solidFill>
                <a:srgbClr val="491181"/>
              </a:solidFill>
              <a:effectLst>
                <a:outerShdw blurRad="38100" dist="38100" dir="2700000" algn="tl">
                  <a:srgbClr val="000000">
                    <a:alpha val="43137"/>
                  </a:srgbClr>
                </a:outerShdw>
              </a:effectLst>
              <a:latin typeface="Franklin Gothic Book" panose="020B0503020102020204" pitchFamily="34" charset="0"/>
            </a:rPr>
            <a:t>HEDEF 2023</a:t>
          </a:r>
        </a:p>
      </dgm:t>
    </dgm:pt>
    <dgm:pt modelId="{B6F67474-891D-4CBD-BE83-86EF621608ED}" type="parTrans" cxnId="{0A49265F-AB28-482C-8A0A-5B3A0D421951}">
      <dgm:prSet/>
      <dgm:spPr/>
      <dgm:t>
        <a:bodyPr/>
        <a:lstStyle/>
        <a:p>
          <a:endParaRPr lang="tr-TR"/>
        </a:p>
      </dgm:t>
    </dgm:pt>
    <dgm:pt modelId="{70C01EAE-2161-4D46-A0F0-DB9691E873F2}" type="sibTrans" cxnId="{0A49265F-AB28-482C-8A0A-5B3A0D421951}">
      <dgm:prSet/>
      <dgm:spPr/>
      <dgm:t>
        <a:bodyPr/>
        <a:lstStyle/>
        <a:p>
          <a:endParaRPr lang="tr-TR"/>
        </a:p>
      </dgm:t>
    </dgm:pt>
    <dgm:pt modelId="{1A32A463-047E-4498-820A-AC346EEF00EA}">
      <dgm:prSet phldrT="[Metin]" custT="1"/>
      <dgm:spPr/>
      <dgm:t>
        <a:bodyPr/>
        <a:lstStyle/>
        <a:p>
          <a:pPr algn="just"/>
          <a:r>
            <a:rPr lang="tr" sz="1200" dirty="0">
              <a:solidFill>
                <a:schemeClr val="tx1">
                  <a:lumMod val="65000"/>
                  <a:lumOff val="35000"/>
                </a:schemeClr>
              </a:solidFill>
              <a:latin typeface="Franklin Gothic Book" panose="020B0503020102020204" pitchFamily="34" charset="0"/>
            </a:rPr>
            <a:t>Bu proje çalışması T.C. Milli Eğitim Bakanlığının 2023 Eğitim Vizyonu hedefleri doğrultusunda Sinanpaşa İlçe Milli Eğitim Müdürlüğü tarafından 2019-2023 yılları arasında uygulanacak projeleri kapsamaktadır.</a:t>
          </a:r>
          <a:endParaRPr lang="tr-TR" sz="1200" dirty="0">
            <a:solidFill>
              <a:schemeClr val="tx1">
                <a:lumMod val="65000"/>
                <a:lumOff val="35000"/>
              </a:schemeClr>
            </a:solidFill>
            <a:latin typeface="Franklin Gothic Book" panose="020B0503020102020204" pitchFamily="34" charset="0"/>
          </a:endParaRPr>
        </a:p>
      </dgm:t>
    </dgm:pt>
    <dgm:pt modelId="{A6E1B110-99C5-4D98-8E5E-E32CEF87B8E7}" type="parTrans" cxnId="{BAC8E268-9863-4528-9432-2D92A17E6BD2}">
      <dgm:prSet/>
      <dgm:spPr/>
      <dgm:t>
        <a:bodyPr/>
        <a:lstStyle/>
        <a:p>
          <a:endParaRPr lang="tr-TR"/>
        </a:p>
      </dgm:t>
    </dgm:pt>
    <dgm:pt modelId="{8F3D8C9B-9031-431A-92DD-D972E8E61B31}" type="sibTrans" cxnId="{BAC8E268-9863-4528-9432-2D92A17E6BD2}">
      <dgm:prSet/>
      <dgm:spPr/>
      <dgm:t>
        <a:bodyPr/>
        <a:lstStyle/>
        <a:p>
          <a:endParaRPr lang="tr-TR"/>
        </a:p>
      </dgm:t>
    </dgm:pt>
    <dgm:pt modelId="{2B2A46C2-8F9A-4818-8181-E5D9498DCE73}">
      <dgm:prSet custT="1"/>
      <dgm:spPr/>
      <dgm:t>
        <a:bodyPr/>
        <a:lstStyle/>
        <a:p>
          <a:pPr algn="just"/>
          <a:r>
            <a:rPr lang="tr-TR" sz="1200" dirty="0">
              <a:solidFill>
                <a:schemeClr val="tx1">
                  <a:lumMod val="65000"/>
                  <a:lumOff val="35000"/>
                </a:schemeClr>
              </a:solidFill>
              <a:latin typeface="Franklin Gothic Book" panose="020B0503020102020204" pitchFamily="34" charset="0"/>
            </a:rPr>
            <a:t>Proje 23 Hedef 2023 projesi kapsamını; Şehit Kütüphaneleri Kuruyoruz, Meslekler Değerler Köprüsü Kuruyor, Her Okul bir Tiyatro, Bir Şiir Bir Veli Bir Öğrenci, Bir Türkü Bir Veli Bir Öğrenci, Bizimle Okur Musun, 2019’dan 2023’e Kelimelerin Yolculuğu, </a:t>
          </a:r>
          <a:r>
            <a:rPr lang="tr-TR" sz="1200" dirty="0" err="1">
              <a:solidFill>
                <a:schemeClr val="tx1">
                  <a:lumMod val="65000"/>
                  <a:lumOff val="35000"/>
                </a:schemeClr>
              </a:solidFill>
              <a:latin typeface="Franklin Gothic Book" panose="020B0503020102020204" pitchFamily="34" charset="0"/>
            </a:rPr>
            <a:t>Koah</a:t>
          </a:r>
          <a:r>
            <a:rPr lang="tr-TR" sz="1200" dirty="0">
              <a:solidFill>
                <a:schemeClr val="tx1">
                  <a:lumMod val="65000"/>
                  <a:lumOff val="35000"/>
                </a:schemeClr>
              </a:solidFill>
              <a:latin typeface="Franklin Gothic Book" panose="020B0503020102020204" pitchFamily="34" charset="0"/>
            </a:rPr>
            <a:t> Hastaları İle Sigaraya Veda, Mor Beyaz Turizm, Kocatepe’den Zafertepe’ ye Gidiyoruz, 2023’ e Doğru Zafer Bilinci, Bak Postacı Geliyor, Oryantasyonun Sanata Yolculuğu, Sinanpaşa Gençleri Tarihe Ses Veriyor, Bükme Her Yerde, Sinanpaşa Fotoğraf Çekiyor, 3 Okul 1 Parkur; Çok Etkinlik, “Gelmelisin…”, Yaşlı Gözler Yolunu Gözler, Ben de Varım, Hayallerime Uzanan Eller ve 2023 Fidanla Geleceğe Armağan Edilen Oksijen  proje başlıklarını oluşturmaktadır.</a:t>
          </a:r>
        </a:p>
      </dgm:t>
    </dgm:pt>
    <dgm:pt modelId="{2499ED64-734A-4E56-94EF-D0BAA39017D9}" type="parTrans" cxnId="{3FCED3EC-8E42-4442-937F-862830DA4C11}">
      <dgm:prSet/>
      <dgm:spPr/>
      <dgm:t>
        <a:bodyPr/>
        <a:lstStyle/>
        <a:p>
          <a:endParaRPr lang="tr-TR"/>
        </a:p>
      </dgm:t>
    </dgm:pt>
    <dgm:pt modelId="{50663EFD-8FEF-4E58-B857-E3DF5E8AEDC2}" type="sibTrans" cxnId="{3FCED3EC-8E42-4442-937F-862830DA4C11}">
      <dgm:prSet/>
      <dgm:spPr/>
      <dgm:t>
        <a:bodyPr/>
        <a:lstStyle/>
        <a:p>
          <a:endParaRPr lang="tr-TR"/>
        </a:p>
      </dgm:t>
    </dgm:pt>
    <dgm:pt modelId="{211BC342-BE67-4512-B9F9-2D650108A2CF}" type="pres">
      <dgm:prSet presAssocID="{24D2561C-D865-494F-B601-519B0FA061F6}" presName="hierChild1" presStyleCnt="0">
        <dgm:presLayoutVars>
          <dgm:orgChart val="1"/>
          <dgm:chPref val="1"/>
          <dgm:dir/>
          <dgm:animOne val="branch"/>
          <dgm:animLvl val="lvl"/>
          <dgm:resizeHandles/>
        </dgm:presLayoutVars>
      </dgm:prSet>
      <dgm:spPr/>
    </dgm:pt>
    <dgm:pt modelId="{02D7FE8C-F9D6-4A52-980D-16E70B2A109E}" type="pres">
      <dgm:prSet presAssocID="{BA7E55CF-20AD-4D82-B8D6-C245931FDB97}" presName="hierRoot1" presStyleCnt="0">
        <dgm:presLayoutVars>
          <dgm:hierBranch val="init"/>
        </dgm:presLayoutVars>
      </dgm:prSet>
      <dgm:spPr/>
    </dgm:pt>
    <dgm:pt modelId="{93EE7EBA-1953-4EDB-8DC6-5BE7923D4839}" type="pres">
      <dgm:prSet presAssocID="{BA7E55CF-20AD-4D82-B8D6-C245931FDB97}" presName="rootComposite1" presStyleCnt="0"/>
      <dgm:spPr/>
    </dgm:pt>
    <dgm:pt modelId="{EF54DF8E-6955-491F-8A43-C44531FB4E08}" type="pres">
      <dgm:prSet presAssocID="{BA7E55CF-20AD-4D82-B8D6-C245931FDB97}" presName="rootText1" presStyleLbl="node0" presStyleIdx="0" presStyleCnt="1" custScaleX="143269" custScaleY="125064">
        <dgm:presLayoutVars>
          <dgm:chPref val="3"/>
        </dgm:presLayoutVars>
      </dgm:prSet>
      <dgm:spPr/>
    </dgm:pt>
    <dgm:pt modelId="{A333C013-5AAD-4B30-9ACC-5A6DB05ABBB0}" type="pres">
      <dgm:prSet presAssocID="{BA7E55CF-20AD-4D82-B8D6-C245931FDB97}" presName="rootConnector1" presStyleLbl="node1" presStyleIdx="0" presStyleCnt="0"/>
      <dgm:spPr/>
    </dgm:pt>
    <dgm:pt modelId="{83C93649-EF5D-4B2D-BC45-02E150D89382}" type="pres">
      <dgm:prSet presAssocID="{BA7E55CF-20AD-4D82-B8D6-C245931FDB97}" presName="hierChild2" presStyleCnt="0"/>
      <dgm:spPr/>
    </dgm:pt>
    <dgm:pt modelId="{96F87589-3FB5-447B-9BF5-97D5D27AF4A9}" type="pres">
      <dgm:prSet presAssocID="{A6E1B110-99C5-4D98-8E5E-E32CEF87B8E7}" presName="Name37" presStyleLbl="parChTrans1D2" presStyleIdx="0" presStyleCnt="1"/>
      <dgm:spPr/>
    </dgm:pt>
    <dgm:pt modelId="{48762B25-5E38-4178-98B5-725C5AC6C7A2}" type="pres">
      <dgm:prSet presAssocID="{1A32A463-047E-4498-820A-AC346EEF00EA}" presName="hierRoot2" presStyleCnt="0">
        <dgm:presLayoutVars>
          <dgm:hierBranch val="init"/>
        </dgm:presLayoutVars>
      </dgm:prSet>
      <dgm:spPr/>
    </dgm:pt>
    <dgm:pt modelId="{9B5CA9AE-FCA7-4E56-9B14-B242784BDB6C}" type="pres">
      <dgm:prSet presAssocID="{1A32A463-047E-4498-820A-AC346EEF00EA}" presName="rootComposite" presStyleCnt="0"/>
      <dgm:spPr/>
    </dgm:pt>
    <dgm:pt modelId="{ED207284-238A-435D-A7A6-F062A9C5ADF6}" type="pres">
      <dgm:prSet presAssocID="{1A32A463-047E-4498-820A-AC346EEF00EA}" presName="rootText" presStyleLbl="node2" presStyleIdx="0" presStyleCnt="1" custScaleX="398904" custScaleY="105955" custLinFactNeighborX="2166" custLinFactNeighborY="-25877">
        <dgm:presLayoutVars>
          <dgm:chPref val="3"/>
        </dgm:presLayoutVars>
      </dgm:prSet>
      <dgm:spPr/>
    </dgm:pt>
    <dgm:pt modelId="{235EDA3F-AF0D-482E-92F3-FA59874B1FDF}" type="pres">
      <dgm:prSet presAssocID="{1A32A463-047E-4498-820A-AC346EEF00EA}" presName="rootConnector" presStyleLbl="node2" presStyleIdx="0" presStyleCnt="1"/>
      <dgm:spPr/>
    </dgm:pt>
    <dgm:pt modelId="{818B2867-E437-451A-8F01-0AAC147BAE96}" type="pres">
      <dgm:prSet presAssocID="{1A32A463-047E-4498-820A-AC346EEF00EA}" presName="hierChild4" presStyleCnt="0"/>
      <dgm:spPr/>
    </dgm:pt>
    <dgm:pt modelId="{16133CD2-A559-4F1B-B52E-6A961F0D4A4F}" type="pres">
      <dgm:prSet presAssocID="{2499ED64-734A-4E56-94EF-D0BAA39017D9}" presName="Name37" presStyleLbl="parChTrans1D3" presStyleIdx="0" presStyleCnt="1"/>
      <dgm:spPr/>
    </dgm:pt>
    <dgm:pt modelId="{85352329-06D5-44EA-BFD4-959BAD985490}" type="pres">
      <dgm:prSet presAssocID="{2B2A46C2-8F9A-4818-8181-E5D9498DCE73}" presName="hierRoot2" presStyleCnt="0">
        <dgm:presLayoutVars>
          <dgm:hierBranch val="init"/>
        </dgm:presLayoutVars>
      </dgm:prSet>
      <dgm:spPr/>
    </dgm:pt>
    <dgm:pt modelId="{6F02E363-25F8-4118-B94F-754BDE2EBCC3}" type="pres">
      <dgm:prSet presAssocID="{2B2A46C2-8F9A-4818-8181-E5D9498DCE73}" presName="rootComposite" presStyleCnt="0"/>
      <dgm:spPr/>
    </dgm:pt>
    <dgm:pt modelId="{DC0CD93E-48CB-43E6-82DE-4CBAD00D43DD}" type="pres">
      <dgm:prSet presAssocID="{2B2A46C2-8F9A-4818-8181-E5D9498DCE73}" presName="rootText" presStyleLbl="node3" presStyleIdx="0" presStyleCnt="1" custScaleX="419785" custScaleY="315588" custLinFactNeighborX="261" custLinFactNeighborY="-42425">
        <dgm:presLayoutVars>
          <dgm:chPref val="3"/>
        </dgm:presLayoutVars>
      </dgm:prSet>
      <dgm:spPr/>
    </dgm:pt>
    <dgm:pt modelId="{43BB06FE-F826-4864-BF52-0C5C56BAEEF3}" type="pres">
      <dgm:prSet presAssocID="{2B2A46C2-8F9A-4818-8181-E5D9498DCE73}" presName="rootConnector" presStyleLbl="node3" presStyleIdx="0" presStyleCnt="1"/>
      <dgm:spPr/>
    </dgm:pt>
    <dgm:pt modelId="{0C0E724D-60E6-4345-9849-FA5E3F9C0529}" type="pres">
      <dgm:prSet presAssocID="{2B2A46C2-8F9A-4818-8181-E5D9498DCE73}" presName="hierChild4" presStyleCnt="0"/>
      <dgm:spPr/>
    </dgm:pt>
    <dgm:pt modelId="{6770B708-4DD6-4792-905C-1FA9DCF3FAC1}" type="pres">
      <dgm:prSet presAssocID="{2B2A46C2-8F9A-4818-8181-E5D9498DCE73}" presName="hierChild5" presStyleCnt="0"/>
      <dgm:spPr/>
    </dgm:pt>
    <dgm:pt modelId="{73F974E0-63AE-424E-8D4A-973D1E6EEC37}" type="pres">
      <dgm:prSet presAssocID="{1A32A463-047E-4498-820A-AC346EEF00EA}" presName="hierChild5" presStyleCnt="0"/>
      <dgm:spPr/>
    </dgm:pt>
    <dgm:pt modelId="{3B626B06-C804-4ED5-8139-6AA08E387930}" type="pres">
      <dgm:prSet presAssocID="{BA7E55CF-20AD-4D82-B8D6-C245931FDB97}" presName="hierChild3" presStyleCnt="0"/>
      <dgm:spPr/>
    </dgm:pt>
  </dgm:ptLst>
  <dgm:cxnLst>
    <dgm:cxn modelId="{6F685109-CCDB-4A89-818D-1434B047E2F9}" type="presOf" srcId="{BA7E55CF-20AD-4D82-B8D6-C245931FDB97}" destId="{EF54DF8E-6955-491F-8A43-C44531FB4E08}" srcOrd="0" destOrd="0" presId="urn:microsoft.com/office/officeart/2005/8/layout/orgChart1"/>
    <dgm:cxn modelId="{AF4D1631-72BB-4C6C-B98B-9C5F0B81AC2E}" type="presOf" srcId="{24D2561C-D865-494F-B601-519B0FA061F6}" destId="{211BC342-BE67-4512-B9F9-2D650108A2CF}" srcOrd="0" destOrd="0" presId="urn:microsoft.com/office/officeart/2005/8/layout/orgChart1"/>
    <dgm:cxn modelId="{0A49265F-AB28-482C-8A0A-5B3A0D421951}" srcId="{24D2561C-D865-494F-B601-519B0FA061F6}" destId="{BA7E55CF-20AD-4D82-B8D6-C245931FDB97}" srcOrd="0" destOrd="0" parTransId="{B6F67474-891D-4CBD-BE83-86EF621608ED}" sibTransId="{70C01EAE-2161-4D46-A0F0-DB9691E873F2}"/>
    <dgm:cxn modelId="{BAC8E268-9863-4528-9432-2D92A17E6BD2}" srcId="{BA7E55CF-20AD-4D82-B8D6-C245931FDB97}" destId="{1A32A463-047E-4498-820A-AC346EEF00EA}" srcOrd="0" destOrd="0" parTransId="{A6E1B110-99C5-4D98-8E5E-E32CEF87B8E7}" sibTransId="{8F3D8C9B-9031-431A-92DD-D972E8E61B31}"/>
    <dgm:cxn modelId="{72B94E50-7060-4A8B-9F52-8B8CF79D6F79}" type="presOf" srcId="{1A32A463-047E-4498-820A-AC346EEF00EA}" destId="{235EDA3F-AF0D-482E-92F3-FA59874B1FDF}" srcOrd="1" destOrd="0" presId="urn:microsoft.com/office/officeart/2005/8/layout/orgChart1"/>
    <dgm:cxn modelId="{C91C3C7E-C9F6-4ADB-ADE3-837AFFEAE9F1}" type="presOf" srcId="{2B2A46C2-8F9A-4818-8181-E5D9498DCE73}" destId="{DC0CD93E-48CB-43E6-82DE-4CBAD00D43DD}" srcOrd="0" destOrd="0" presId="urn:microsoft.com/office/officeart/2005/8/layout/orgChart1"/>
    <dgm:cxn modelId="{9CFBE483-3782-44B3-B371-ADC8E7E9C429}" type="presOf" srcId="{2B2A46C2-8F9A-4818-8181-E5D9498DCE73}" destId="{43BB06FE-F826-4864-BF52-0C5C56BAEEF3}" srcOrd="1" destOrd="0" presId="urn:microsoft.com/office/officeart/2005/8/layout/orgChart1"/>
    <dgm:cxn modelId="{2222FB96-4F17-4271-8746-C1F2375F8B8C}" type="presOf" srcId="{1A32A463-047E-4498-820A-AC346EEF00EA}" destId="{ED207284-238A-435D-A7A6-F062A9C5ADF6}" srcOrd="0" destOrd="0" presId="urn:microsoft.com/office/officeart/2005/8/layout/orgChart1"/>
    <dgm:cxn modelId="{96364CC0-D0ED-4A8A-A5E2-370CE47FB86A}" type="presOf" srcId="{2499ED64-734A-4E56-94EF-D0BAA39017D9}" destId="{16133CD2-A559-4F1B-B52E-6A961F0D4A4F}" srcOrd="0" destOrd="0" presId="urn:microsoft.com/office/officeart/2005/8/layout/orgChart1"/>
    <dgm:cxn modelId="{3F6334DF-1957-4EFC-A12F-EE32B43FB671}" type="presOf" srcId="{A6E1B110-99C5-4D98-8E5E-E32CEF87B8E7}" destId="{96F87589-3FB5-447B-9BF5-97D5D27AF4A9}" srcOrd="0" destOrd="0" presId="urn:microsoft.com/office/officeart/2005/8/layout/orgChart1"/>
    <dgm:cxn modelId="{3FCED3EC-8E42-4442-937F-862830DA4C11}" srcId="{1A32A463-047E-4498-820A-AC346EEF00EA}" destId="{2B2A46C2-8F9A-4818-8181-E5D9498DCE73}" srcOrd="0" destOrd="0" parTransId="{2499ED64-734A-4E56-94EF-D0BAA39017D9}" sibTransId="{50663EFD-8FEF-4E58-B857-E3DF5E8AEDC2}"/>
    <dgm:cxn modelId="{903881F2-406D-4100-B88A-6648056CA4C9}" type="presOf" srcId="{BA7E55CF-20AD-4D82-B8D6-C245931FDB97}" destId="{A333C013-5AAD-4B30-9ACC-5A6DB05ABBB0}" srcOrd="1" destOrd="0" presId="urn:microsoft.com/office/officeart/2005/8/layout/orgChart1"/>
    <dgm:cxn modelId="{60DD769B-AA4B-4CD0-939F-2ACEB90AE95D}" type="presParOf" srcId="{211BC342-BE67-4512-B9F9-2D650108A2CF}" destId="{02D7FE8C-F9D6-4A52-980D-16E70B2A109E}" srcOrd="0" destOrd="0" presId="urn:microsoft.com/office/officeart/2005/8/layout/orgChart1"/>
    <dgm:cxn modelId="{D7DE7462-F09F-47BE-8BAC-C52C94BC99DF}" type="presParOf" srcId="{02D7FE8C-F9D6-4A52-980D-16E70B2A109E}" destId="{93EE7EBA-1953-4EDB-8DC6-5BE7923D4839}" srcOrd="0" destOrd="0" presId="urn:microsoft.com/office/officeart/2005/8/layout/orgChart1"/>
    <dgm:cxn modelId="{CF7936F0-6A4F-4A97-9EDE-E617FBE6CA52}" type="presParOf" srcId="{93EE7EBA-1953-4EDB-8DC6-5BE7923D4839}" destId="{EF54DF8E-6955-491F-8A43-C44531FB4E08}" srcOrd="0" destOrd="0" presId="urn:microsoft.com/office/officeart/2005/8/layout/orgChart1"/>
    <dgm:cxn modelId="{BAEDFCCF-B837-4F66-BC2D-01985A6E9C74}" type="presParOf" srcId="{93EE7EBA-1953-4EDB-8DC6-5BE7923D4839}" destId="{A333C013-5AAD-4B30-9ACC-5A6DB05ABBB0}" srcOrd="1" destOrd="0" presId="urn:microsoft.com/office/officeart/2005/8/layout/orgChart1"/>
    <dgm:cxn modelId="{6140A08D-2E99-4B7A-9160-5626F0AEA047}" type="presParOf" srcId="{02D7FE8C-F9D6-4A52-980D-16E70B2A109E}" destId="{83C93649-EF5D-4B2D-BC45-02E150D89382}" srcOrd="1" destOrd="0" presId="urn:microsoft.com/office/officeart/2005/8/layout/orgChart1"/>
    <dgm:cxn modelId="{3DE1BA10-BABD-450F-B1E2-BC674B8759BE}" type="presParOf" srcId="{83C93649-EF5D-4B2D-BC45-02E150D89382}" destId="{96F87589-3FB5-447B-9BF5-97D5D27AF4A9}" srcOrd="0" destOrd="0" presId="urn:microsoft.com/office/officeart/2005/8/layout/orgChart1"/>
    <dgm:cxn modelId="{C00D5FF9-D48D-4AC7-AE6E-749599C83D3B}" type="presParOf" srcId="{83C93649-EF5D-4B2D-BC45-02E150D89382}" destId="{48762B25-5E38-4178-98B5-725C5AC6C7A2}" srcOrd="1" destOrd="0" presId="urn:microsoft.com/office/officeart/2005/8/layout/orgChart1"/>
    <dgm:cxn modelId="{06BC855B-DD6B-44A6-A4E9-CDD9DA6012A2}" type="presParOf" srcId="{48762B25-5E38-4178-98B5-725C5AC6C7A2}" destId="{9B5CA9AE-FCA7-4E56-9B14-B242784BDB6C}" srcOrd="0" destOrd="0" presId="urn:microsoft.com/office/officeart/2005/8/layout/orgChart1"/>
    <dgm:cxn modelId="{CE3F55F0-CF30-4FAF-9EFA-36F3452E217D}" type="presParOf" srcId="{9B5CA9AE-FCA7-4E56-9B14-B242784BDB6C}" destId="{ED207284-238A-435D-A7A6-F062A9C5ADF6}" srcOrd="0" destOrd="0" presId="urn:microsoft.com/office/officeart/2005/8/layout/orgChart1"/>
    <dgm:cxn modelId="{741FD666-9E24-4896-B10A-9DC6F5037607}" type="presParOf" srcId="{9B5CA9AE-FCA7-4E56-9B14-B242784BDB6C}" destId="{235EDA3F-AF0D-482E-92F3-FA59874B1FDF}" srcOrd="1" destOrd="0" presId="urn:microsoft.com/office/officeart/2005/8/layout/orgChart1"/>
    <dgm:cxn modelId="{98D2E11C-BE87-4E71-A8AA-C564588DF124}" type="presParOf" srcId="{48762B25-5E38-4178-98B5-725C5AC6C7A2}" destId="{818B2867-E437-451A-8F01-0AAC147BAE96}" srcOrd="1" destOrd="0" presId="urn:microsoft.com/office/officeart/2005/8/layout/orgChart1"/>
    <dgm:cxn modelId="{F75F21EC-B547-447C-AB47-CA26241FB6A8}" type="presParOf" srcId="{818B2867-E437-451A-8F01-0AAC147BAE96}" destId="{16133CD2-A559-4F1B-B52E-6A961F0D4A4F}" srcOrd="0" destOrd="0" presId="urn:microsoft.com/office/officeart/2005/8/layout/orgChart1"/>
    <dgm:cxn modelId="{939AF975-80AB-4BFE-B338-F279366339C9}" type="presParOf" srcId="{818B2867-E437-451A-8F01-0AAC147BAE96}" destId="{85352329-06D5-44EA-BFD4-959BAD985490}" srcOrd="1" destOrd="0" presId="urn:microsoft.com/office/officeart/2005/8/layout/orgChart1"/>
    <dgm:cxn modelId="{CA9C22A2-A993-4704-B447-9FD0C3952E7C}" type="presParOf" srcId="{85352329-06D5-44EA-BFD4-959BAD985490}" destId="{6F02E363-25F8-4118-B94F-754BDE2EBCC3}" srcOrd="0" destOrd="0" presId="urn:microsoft.com/office/officeart/2005/8/layout/orgChart1"/>
    <dgm:cxn modelId="{DE845790-548F-4709-B686-0ED79D3CE3A9}" type="presParOf" srcId="{6F02E363-25F8-4118-B94F-754BDE2EBCC3}" destId="{DC0CD93E-48CB-43E6-82DE-4CBAD00D43DD}" srcOrd="0" destOrd="0" presId="urn:microsoft.com/office/officeart/2005/8/layout/orgChart1"/>
    <dgm:cxn modelId="{AD8DDE23-D688-4D49-A177-23353538CD97}" type="presParOf" srcId="{6F02E363-25F8-4118-B94F-754BDE2EBCC3}" destId="{43BB06FE-F826-4864-BF52-0C5C56BAEEF3}" srcOrd="1" destOrd="0" presId="urn:microsoft.com/office/officeart/2005/8/layout/orgChart1"/>
    <dgm:cxn modelId="{E3821416-9B94-4252-BB34-D97C81F51AD9}" type="presParOf" srcId="{85352329-06D5-44EA-BFD4-959BAD985490}" destId="{0C0E724D-60E6-4345-9849-FA5E3F9C0529}" srcOrd="1" destOrd="0" presId="urn:microsoft.com/office/officeart/2005/8/layout/orgChart1"/>
    <dgm:cxn modelId="{85A20122-366D-4D7D-B268-556A976DFA78}" type="presParOf" srcId="{85352329-06D5-44EA-BFD4-959BAD985490}" destId="{6770B708-4DD6-4792-905C-1FA9DCF3FAC1}" srcOrd="2" destOrd="0" presId="urn:microsoft.com/office/officeart/2005/8/layout/orgChart1"/>
    <dgm:cxn modelId="{123C9F30-4277-4408-B0BF-ED711C881A63}" type="presParOf" srcId="{48762B25-5E38-4178-98B5-725C5AC6C7A2}" destId="{73F974E0-63AE-424E-8D4A-973D1E6EEC37}" srcOrd="2" destOrd="0" presId="urn:microsoft.com/office/officeart/2005/8/layout/orgChart1"/>
    <dgm:cxn modelId="{11278F90-EF8B-4C46-B1B6-09DBB4BBB3A3}" type="presParOf" srcId="{02D7FE8C-F9D6-4A52-980D-16E70B2A109E}" destId="{3B626B06-C804-4ED5-8139-6AA08E387930}" srcOrd="2" destOrd="0" presId="urn:microsoft.com/office/officeart/2005/8/layout/orgChart1"/>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56.xml><?xml version="1.0" encoding="utf-8"?>
<dgm:dataModel xmlns:dgm="http://schemas.openxmlformats.org/drawingml/2006/diagram" xmlns:a="http://schemas.openxmlformats.org/drawingml/2006/main">
  <dgm:ptLst>
    <dgm:pt modelId="{F2EDAE57-2870-40EE-B441-7847D9DF0135}" type="doc">
      <dgm:prSet loTypeId="urn:microsoft.com/office/officeart/2005/8/layout/chevron2" loCatId="process" qsTypeId="urn:microsoft.com/office/officeart/2005/8/quickstyle/3d2#8" qsCatId="3D" csTypeId="urn:microsoft.com/office/officeart/2005/8/colors/accent1_2" csCatId="accent1" phldr="1"/>
      <dgm:spPr/>
      <dgm:t>
        <a:bodyPr/>
        <a:lstStyle/>
        <a:p>
          <a:endParaRPr lang="tr-TR"/>
        </a:p>
      </dgm:t>
    </dgm:pt>
    <dgm:pt modelId="{EDF3A755-CFD7-4094-98F2-BD42B88FACB1}">
      <dgm:prSet custT="1"/>
      <dgm:spPr/>
      <dgm:t>
        <a:bodyPr/>
        <a:lstStyle/>
        <a:p>
          <a:pPr rtl="0"/>
          <a:r>
            <a:rPr lang="tr-TR" sz="2000" i="1" dirty="0">
              <a:solidFill>
                <a:schemeClr val="tx1"/>
              </a:solidFill>
              <a:latin typeface="Franklin Gothic Book (Gövde)"/>
              <a:cs typeface="Adobe Devanagari" panose="02040503050201020203" pitchFamily="18" charset="0"/>
            </a:rPr>
            <a:t>SORUN ve ÇÖZÜM ÖNERİLERİ</a:t>
          </a:r>
          <a:endParaRPr lang="tr-TR" sz="2000" dirty="0">
            <a:solidFill>
              <a:schemeClr val="tx1"/>
            </a:solidFill>
            <a:latin typeface="Franklin Gothic Book (Gövde)"/>
            <a:cs typeface="Adobe Devanagari" panose="02040503050201020203" pitchFamily="18" charset="0"/>
          </a:endParaRPr>
        </a:p>
      </dgm:t>
    </dgm:pt>
    <dgm:pt modelId="{8E3C9A9D-A64D-4E63-97EC-07681C0DF017}" type="parTrans" cxnId="{E9651943-F675-499D-A1ED-0B0C1A156A7D}">
      <dgm:prSet/>
      <dgm:spPr/>
      <dgm:t>
        <a:bodyPr/>
        <a:lstStyle/>
        <a:p>
          <a:endParaRPr lang="tr-TR"/>
        </a:p>
      </dgm:t>
    </dgm:pt>
    <dgm:pt modelId="{F117D092-85D9-45A1-8CA8-0BC90696DD8F}" type="sibTrans" cxnId="{E9651943-F675-499D-A1ED-0B0C1A156A7D}">
      <dgm:prSet/>
      <dgm:spPr/>
      <dgm:t>
        <a:bodyPr/>
        <a:lstStyle/>
        <a:p>
          <a:endParaRPr lang="tr-TR"/>
        </a:p>
      </dgm:t>
    </dgm:pt>
    <dgm:pt modelId="{023BAB7F-E857-40FC-BB91-F1A382A83CF4}">
      <dgm:prSet custT="1"/>
      <dgm:spPr>
        <a:solidFill>
          <a:schemeClr val="lt1">
            <a:hueOff val="0"/>
            <a:satOff val="0"/>
            <a:lumOff val="0"/>
          </a:schemeClr>
        </a:solidFill>
      </dgm:spPr>
      <dgm:t>
        <a:bodyPr/>
        <a:lstStyle/>
        <a:p>
          <a:pPr algn="just" rtl="0">
            <a:lnSpc>
              <a:spcPct val="100000"/>
            </a:lnSpc>
          </a:pPr>
          <a:r>
            <a:rPr lang="tr-TR" sz="1400" dirty="0">
              <a:solidFill>
                <a:schemeClr val="tx1"/>
              </a:solidFill>
              <a:latin typeface="Franklin Gothic Book" panose="020B0503020102020204" pitchFamily="34" charset="0"/>
              <a:cs typeface="Adobe Devanagari" panose="02040503050201020203" pitchFamily="18" charset="0"/>
            </a:rPr>
            <a:t>İlçemizde en önemli sorunu işsizliğe bağlı istihdam sorunu olup, Yeşil OSB’ </a:t>
          </a:r>
          <a:r>
            <a:rPr lang="tr-TR" sz="1400" dirty="0" err="1">
              <a:solidFill>
                <a:schemeClr val="tx1"/>
              </a:solidFill>
              <a:latin typeface="Franklin Gothic Book" panose="020B0503020102020204" pitchFamily="34" charset="0"/>
              <a:cs typeface="Adobe Devanagari" panose="02040503050201020203" pitchFamily="18" charset="0"/>
            </a:rPr>
            <a:t>nin</a:t>
          </a:r>
          <a:r>
            <a:rPr lang="tr-TR" sz="1400" dirty="0">
              <a:solidFill>
                <a:schemeClr val="tx1"/>
              </a:solidFill>
              <a:latin typeface="Franklin Gothic Book" panose="020B0503020102020204" pitchFamily="34" charset="0"/>
              <a:cs typeface="Adobe Devanagari" panose="02040503050201020203" pitchFamily="18" charset="0"/>
            </a:rPr>
            <a:t> faaliyete geçmesiyle ve tahsis yapılan  8 yatırımcı firmanın faaliyetlerine başlamasıyla birlikte istihdam sorunun azalarak çözüleceği değerlendirilmektedir.</a:t>
          </a:r>
        </a:p>
      </dgm:t>
    </dgm:pt>
    <dgm:pt modelId="{D9413E8E-BCDD-43AE-B471-C235AEB6CF0D}" type="parTrans" cxnId="{3C0CECAB-DED9-41AF-93CD-8D2A816F13DC}">
      <dgm:prSet/>
      <dgm:spPr/>
      <dgm:t>
        <a:bodyPr/>
        <a:lstStyle/>
        <a:p>
          <a:endParaRPr lang="tr-TR"/>
        </a:p>
      </dgm:t>
    </dgm:pt>
    <dgm:pt modelId="{8D6660CE-97B4-4B67-A82E-27105796B4AC}" type="sibTrans" cxnId="{3C0CECAB-DED9-41AF-93CD-8D2A816F13DC}">
      <dgm:prSet/>
      <dgm:spPr/>
      <dgm:t>
        <a:bodyPr/>
        <a:lstStyle/>
        <a:p>
          <a:endParaRPr lang="tr-TR"/>
        </a:p>
      </dgm:t>
    </dgm:pt>
    <dgm:pt modelId="{9A50D80F-1E04-4BD3-97D3-8C1394B3E6AE}">
      <dgm:prSet custT="1"/>
      <dgm:spPr>
        <a:solidFill>
          <a:schemeClr val="lt1">
            <a:hueOff val="0"/>
            <a:satOff val="0"/>
            <a:lumOff val="0"/>
          </a:schemeClr>
        </a:solidFill>
      </dgm:spPr>
      <dgm:t>
        <a:bodyPr/>
        <a:lstStyle/>
        <a:p>
          <a:pPr algn="l" rtl="0">
            <a:lnSpc>
              <a:spcPct val="100000"/>
            </a:lnSpc>
          </a:pPr>
          <a:endParaRPr lang="tr-TR" sz="1400" dirty="0">
            <a:solidFill>
              <a:schemeClr val="tx1"/>
            </a:solidFill>
            <a:latin typeface="Franklin Gothic Book (Gövde)"/>
            <a:cs typeface="Adobe Devanagari" panose="02040503050201020203" pitchFamily="18" charset="0"/>
          </a:endParaRPr>
        </a:p>
      </dgm:t>
    </dgm:pt>
    <dgm:pt modelId="{4E265490-EE16-4B67-AE77-552050A6D46B}" type="parTrans" cxnId="{682C1740-D368-4B02-969C-CA95C007AB2F}">
      <dgm:prSet/>
      <dgm:spPr/>
      <dgm:t>
        <a:bodyPr/>
        <a:lstStyle/>
        <a:p>
          <a:endParaRPr lang="tr-TR"/>
        </a:p>
      </dgm:t>
    </dgm:pt>
    <dgm:pt modelId="{B36902B6-A214-4422-9443-77681BA69E20}" type="sibTrans" cxnId="{682C1740-D368-4B02-969C-CA95C007AB2F}">
      <dgm:prSet/>
      <dgm:spPr/>
      <dgm:t>
        <a:bodyPr/>
        <a:lstStyle/>
        <a:p>
          <a:endParaRPr lang="tr-TR"/>
        </a:p>
      </dgm:t>
    </dgm:pt>
    <dgm:pt modelId="{23824539-6D11-48B7-BA9E-AE116BD0E409}">
      <dgm:prSet custT="1"/>
      <dgm:spPr>
        <a:solidFill>
          <a:schemeClr val="lt1">
            <a:hueOff val="0"/>
            <a:satOff val="0"/>
            <a:lumOff val="0"/>
          </a:schemeClr>
        </a:solidFill>
      </dgm:spPr>
      <dgm:t>
        <a:bodyPr/>
        <a:lstStyle/>
        <a:p>
          <a:pPr algn="just" rtl="0">
            <a:lnSpc>
              <a:spcPct val="100000"/>
            </a:lnSpc>
          </a:pPr>
          <a:r>
            <a:rPr lang="tr-TR" sz="1400" dirty="0">
              <a:solidFill>
                <a:schemeClr val="tx1"/>
              </a:solidFill>
              <a:latin typeface="Franklin Gothic Book" panose="020B0503020102020204" pitchFamily="34" charset="0"/>
              <a:cs typeface="Adobe Devanagari" panose="02040503050201020203" pitchFamily="18" charset="0"/>
            </a:rPr>
            <a:t>İlçeye yapılan baraj ve göletler sayesinde çok geniş alanda sulu tarım yapılması, üretilen ürünlerin iyi imkanlarda muhafazası için soğuk hava deposu ve üreticinin yetiştirmiş olduğu bezelyenin daha iyi imkanlar ile pazarlanabilmesi amacıyla bir konserve fabrikası yapılmasının yararlı olacağı değerlendirilmektedir.</a:t>
          </a:r>
        </a:p>
      </dgm:t>
    </dgm:pt>
    <dgm:pt modelId="{86824033-97E2-491A-8613-E67F085B8B25}" type="parTrans" cxnId="{5B43B428-B54F-4D01-A688-498B0B1FDB8A}">
      <dgm:prSet/>
      <dgm:spPr/>
      <dgm:t>
        <a:bodyPr/>
        <a:lstStyle/>
        <a:p>
          <a:endParaRPr lang="tr-TR"/>
        </a:p>
      </dgm:t>
    </dgm:pt>
    <dgm:pt modelId="{375C26B9-5896-49C2-9ED6-16D9129AF485}" type="sibTrans" cxnId="{5B43B428-B54F-4D01-A688-498B0B1FDB8A}">
      <dgm:prSet/>
      <dgm:spPr/>
      <dgm:t>
        <a:bodyPr/>
        <a:lstStyle/>
        <a:p>
          <a:endParaRPr lang="tr-TR"/>
        </a:p>
      </dgm:t>
    </dgm:pt>
    <dgm:pt modelId="{92270C0F-A835-4C33-AE2D-E66F36777B4F}">
      <dgm:prSet custT="1"/>
      <dgm:spPr>
        <a:solidFill>
          <a:schemeClr val="lt1">
            <a:hueOff val="0"/>
            <a:satOff val="0"/>
            <a:lumOff val="0"/>
          </a:schemeClr>
        </a:solidFill>
      </dgm:spPr>
      <dgm:t>
        <a:bodyPr/>
        <a:lstStyle/>
        <a:p>
          <a:pPr algn="just" rtl="0">
            <a:lnSpc>
              <a:spcPct val="100000"/>
            </a:lnSpc>
          </a:pPr>
          <a:endParaRPr lang="tr-TR" sz="1400" dirty="0">
            <a:solidFill>
              <a:schemeClr val="tx1"/>
            </a:solidFill>
            <a:latin typeface="Franklin Gothic Book" panose="020B0503020102020204" pitchFamily="34" charset="0"/>
            <a:cs typeface="Adobe Devanagari" panose="02040503050201020203" pitchFamily="18" charset="0"/>
          </a:endParaRPr>
        </a:p>
      </dgm:t>
    </dgm:pt>
    <dgm:pt modelId="{579D7C3A-CCA5-4E1B-B05F-9FA16AD20DDE}" type="parTrans" cxnId="{A27C22D3-B203-4BBB-9DB2-A2CC981CCE45}">
      <dgm:prSet/>
      <dgm:spPr/>
      <dgm:t>
        <a:bodyPr/>
        <a:lstStyle/>
        <a:p>
          <a:endParaRPr lang="tr-TR"/>
        </a:p>
      </dgm:t>
    </dgm:pt>
    <dgm:pt modelId="{0E14C982-47BD-4E4E-99D2-BAE822128346}" type="sibTrans" cxnId="{A27C22D3-B203-4BBB-9DB2-A2CC981CCE45}">
      <dgm:prSet/>
      <dgm:spPr/>
      <dgm:t>
        <a:bodyPr/>
        <a:lstStyle/>
        <a:p>
          <a:endParaRPr lang="tr-TR"/>
        </a:p>
      </dgm:t>
    </dgm:pt>
    <dgm:pt modelId="{C59771A3-3F39-41FE-A883-348640B08BCF}" type="pres">
      <dgm:prSet presAssocID="{F2EDAE57-2870-40EE-B441-7847D9DF0135}" presName="linearFlow" presStyleCnt="0">
        <dgm:presLayoutVars>
          <dgm:dir/>
          <dgm:animLvl val="lvl"/>
          <dgm:resizeHandles val="exact"/>
        </dgm:presLayoutVars>
      </dgm:prSet>
      <dgm:spPr/>
    </dgm:pt>
    <dgm:pt modelId="{AFA72A6B-1860-4DB4-8CC9-6592E67BD278}" type="pres">
      <dgm:prSet presAssocID="{EDF3A755-CFD7-4094-98F2-BD42B88FACB1}" presName="composite" presStyleCnt="0"/>
      <dgm:spPr/>
    </dgm:pt>
    <dgm:pt modelId="{A983C729-BAD0-49C4-B8FF-04BD3A72017E}" type="pres">
      <dgm:prSet presAssocID="{EDF3A755-CFD7-4094-98F2-BD42B88FACB1}" presName="parentText" presStyleLbl="alignNode1" presStyleIdx="0" presStyleCnt="1" custLinFactNeighborX="-843" custLinFactNeighborY="-14560">
        <dgm:presLayoutVars>
          <dgm:chMax val="1"/>
          <dgm:bulletEnabled val="1"/>
        </dgm:presLayoutVars>
      </dgm:prSet>
      <dgm:spPr/>
    </dgm:pt>
    <dgm:pt modelId="{EF991DF5-44E1-4727-8675-3F1E71752007}" type="pres">
      <dgm:prSet presAssocID="{EDF3A755-CFD7-4094-98F2-BD42B88FACB1}" presName="descendantText" presStyleLbl="alignAcc1" presStyleIdx="0" presStyleCnt="1" custScaleY="142625" custLinFactNeighborY="-10">
        <dgm:presLayoutVars>
          <dgm:bulletEnabled val="1"/>
        </dgm:presLayoutVars>
      </dgm:prSet>
      <dgm:spPr/>
    </dgm:pt>
  </dgm:ptLst>
  <dgm:cxnLst>
    <dgm:cxn modelId="{5B43B428-B54F-4D01-A688-498B0B1FDB8A}" srcId="{EDF3A755-CFD7-4094-98F2-BD42B88FACB1}" destId="{23824539-6D11-48B7-BA9E-AE116BD0E409}" srcOrd="2" destOrd="0" parTransId="{86824033-97E2-491A-8613-E67F085B8B25}" sibTransId="{375C26B9-5896-49C2-9ED6-16D9129AF485}"/>
    <dgm:cxn modelId="{682C1740-D368-4B02-969C-CA95C007AB2F}" srcId="{23824539-6D11-48B7-BA9E-AE116BD0E409}" destId="{9A50D80F-1E04-4BD3-97D3-8C1394B3E6AE}" srcOrd="0" destOrd="0" parTransId="{4E265490-EE16-4B67-AE77-552050A6D46B}" sibTransId="{B36902B6-A214-4422-9443-77681BA69E20}"/>
    <dgm:cxn modelId="{133E3461-8FFE-4FE9-9970-030610312A9C}" type="presOf" srcId="{23824539-6D11-48B7-BA9E-AE116BD0E409}" destId="{EF991DF5-44E1-4727-8675-3F1E71752007}" srcOrd="0" destOrd="2" presId="urn:microsoft.com/office/officeart/2005/8/layout/chevron2"/>
    <dgm:cxn modelId="{E9651943-F675-499D-A1ED-0B0C1A156A7D}" srcId="{F2EDAE57-2870-40EE-B441-7847D9DF0135}" destId="{EDF3A755-CFD7-4094-98F2-BD42B88FACB1}" srcOrd="0" destOrd="0" parTransId="{8E3C9A9D-A64D-4E63-97EC-07681C0DF017}" sibTransId="{F117D092-85D9-45A1-8CA8-0BC90696DD8F}"/>
    <dgm:cxn modelId="{6C49BF7D-E30D-4BD8-8107-6C98CF757201}" type="presOf" srcId="{F2EDAE57-2870-40EE-B441-7847D9DF0135}" destId="{C59771A3-3F39-41FE-A883-348640B08BCF}" srcOrd="0" destOrd="0" presId="urn:microsoft.com/office/officeart/2005/8/layout/chevron2"/>
    <dgm:cxn modelId="{5E76958D-A0F3-48B6-AB25-45BEDA1C67B0}" type="presOf" srcId="{EDF3A755-CFD7-4094-98F2-BD42B88FACB1}" destId="{A983C729-BAD0-49C4-B8FF-04BD3A72017E}" srcOrd="0" destOrd="0" presId="urn:microsoft.com/office/officeart/2005/8/layout/chevron2"/>
    <dgm:cxn modelId="{547D0391-265B-44DF-B7D7-B49B55B9CFBE}" type="presOf" srcId="{023BAB7F-E857-40FC-BB91-F1A382A83CF4}" destId="{EF991DF5-44E1-4727-8675-3F1E71752007}" srcOrd="0" destOrd="0" presId="urn:microsoft.com/office/officeart/2005/8/layout/chevron2"/>
    <dgm:cxn modelId="{3C0CECAB-DED9-41AF-93CD-8D2A816F13DC}" srcId="{EDF3A755-CFD7-4094-98F2-BD42B88FACB1}" destId="{023BAB7F-E857-40FC-BB91-F1A382A83CF4}" srcOrd="0" destOrd="0" parTransId="{D9413E8E-BCDD-43AE-B471-C235AEB6CF0D}" sibTransId="{8D6660CE-97B4-4B67-A82E-27105796B4AC}"/>
    <dgm:cxn modelId="{BF08C3B8-8862-4EEA-B48B-BC53718DD68F}" type="presOf" srcId="{92270C0F-A835-4C33-AE2D-E66F36777B4F}" destId="{EF991DF5-44E1-4727-8675-3F1E71752007}" srcOrd="0" destOrd="1" presId="urn:microsoft.com/office/officeart/2005/8/layout/chevron2"/>
    <dgm:cxn modelId="{F8263ABE-CD2A-4CBF-9BA2-5F429D754AD7}" type="presOf" srcId="{9A50D80F-1E04-4BD3-97D3-8C1394B3E6AE}" destId="{EF991DF5-44E1-4727-8675-3F1E71752007}" srcOrd="0" destOrd="3" presId="urn:microsoft.com/office/officeart/2005/8/layout/chevron2"/>
    <dgm:cxn modelId="{A27C22D3-B203-4BBB-9DB2-A2CC981CCE45}" srcId="{EDF3A755-CFD7-4094-98F2-BD42B88FACB1}" destId="{92270C0F-A835-4C33-AE2D-E66F36777B4F}" srcOrd="1" destOrd="0" parTransId="{579D7C3A-CCA5-4E1B-B05F-9FA16AD20DDE}" sibTransId="{0E14C982-47BD-4E4E-99D2-BAE822128346}"/>
    <dgm:cxn modelId="{0D4F80E0-6475-4626-B027-A2EF91B87C7D}" type="presParOf" srcId="{C59771A3-3F39-41FE-A883-348640B08BCF}" destId="{AFA72A6B-1860-4DB4-8CC9-6592E67BD278}" srcOrd="0" destOrd="0" presId="urn:microsoft.com/office/officeart/2005/8/layout/chevron2"/>
    <dgm:cxn modelId="{6BF8C13F-4E1A-470A-8E02-12D865B45396}" type="presParOf" srcId="{AFA72A6B-1860-4DB4-8CC9-6592E67BD278}" destId="{A983C729-BAD0-49C4-B8FF-04BD3A72017E}" srcOrd="0" destOrd="0" presId="urn:microsoft.com/office/officeart/2005/8/layout/chevron2"/>
    <dgm:cxn modelId="{707C99B6-E7B2-4803-A9E8-B186A02384EB}" type="presParOf" srcId="{AFA72A6B-1860-4DB4-8CC9-6592E67BD278}" destId="{EF991DF5-44E1-4727-8675-3F1E71752007}"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6AC44DBF-1B08-40C4-A9D2-480F91011644}" type="doc">
      <dgm:prSet loTypeId="urn:microsoft.com/office/officeart/2008/layout/CircularPictureCallout" loCatId="picture" qsTypeId="urn:microsoft.com/office/officeart/2005/8/quickstyle/simple1" qsCatId="simple" csTypeId="urn:microsoft.com/office/officeart/2005/8/colors/accent1_2" csCatId="accent1" phldr="1"/>
      <dgm:spPr/>
      <dgm:t>
        <a:bodyPr/>
        <a:lstStyle/>
        <a:p>
          <a:endParaRPr lang="tr-TR"/>
        </a:p>
      </dgm:t>
    </dgm:pt>
    <dgm:pt modelId="{37625A33-9C85-4B57-A6C3-A97AAECBF89A}">
      <dgm:prSet phldrT="[Metin]"/>
      <dgm:spPr/>
      <dgm:t>
        <a:bodyPr/>
        <a:lstStyle/>
        <a:p>
          <a:r>
            <a:rPr lang="tr-TR" dirty="0">
              <a:solidFill>
                <a:srgbClr val="FFFFFF"/>
              </a:solidFill>
            </a:rPr>
            <a:t>        </a:t>
          </a:r>
        </a:p>
      </dgm:t>
    </dgm:pt>
    <dgm:pt modelId="{C11CFB43-77C2-4C30-8384-C6FD23BB99DD}" type="parTrans" cxnId="{ED0F7086-B6DF-42D8-B580-122CC613D7F6}">
      <dgm:prSet/>
      <dgm:spPr/>
      <dgm:t>
        <a:bodyPr/>
        <a:lstStyle/>
        <a:p>
          <a:endParaRPr lang="tr-TR"/>
        </a:p>
      </dgm:t>
    </dgm:pt>
    <dgm:pt modelId="{B4CEC720-14F6-420D-8D53-E79889DAFEFB}" type="sibTrans" cxnId="{ED0F7086-B6DF-42D8-B580-122CC613D7F6}">
      <dgm:prSet/>
      <dgm:spPr>
        <a:blipFill>
          <a:blip xmlns:r="http://schemas.openxmlformats.org/officeDocument/2006/relationships" r:embed="rId1">
            <a:extLst>
              <a:ext uri="{28A0092B-C50C-407E-A947-70E740481C1C}">
                <a14:useLocalDpi xmlns:a14="http://schemas.microsoft.com/office/drawing/2010/main" val="0"/>
              </a:ext>
            </a:extLst>
          </a:blip>
          <a:srcRect/>
          <a:stretch>
            <a:fillRect l="-17000" r="-17000"/>
          </a:stretch>
        </a:blipFill>
      </dgm:spPr>
      <dgm:t>
        <a:bodyPr/>
        <a:lstStyle/>
        <a:p>
          <a:endParaRPr lang="tr-TR">
            <a:solidFill>
              <a:schemeClr val="bg1"/>
            </a:solidFill>
          </a:endParaRPr>
        </a:p>
      </dgm:t>
    </dgm:pt>
    <dgm:pt modelId="{CFD26C05-1A7E-4322-8BC1-5AE4B22E937A}">
      <dgm:prSet phldrT="[Metin]" phldr="1"/>
      <dgm:spPr/>
      <dgm:t>
        <a:bodyPr/>
        <a:lstStyle/>
        <a:p>
          <a:endParaRPr lang="tr-TR" dirty="0">
            <a:solidFill>
              <a:schemeClr val="bg1"/>
            </a:solidFill>
          </a:endParaRPr>
        </a:p>
      </dgm:t>
    </dgm:pt>
    <dgm:pt modelId="{6732C02E-B978-4369-897D-D7B61CADB1FB}" type="parTrans" cxnId="{076D0AC0-93D9-4A8E-8F12-ADA060688E11}">
      <dgm:prSet/>
      <dgm:spPr/>
      <dgm:t>
        <a:bodyPr/>
        <a:lstStyle/>
        <a:p>
          <a:endParaRPr lang="tr-TR"/>
        </a:p>
      </dgm:t>
    </dgm:pt>
    <dgm:pt modelId="{2E7DD46F-7A31-4666-B3A6-647D05FAEFAC}" type="sibTrans" cxnId="{076D0AC0-93D9-4A8E-8F12-ADA060688E11}">
      <dgm:prSet/>
      <dgm:spPr>
        <a:blipFill>
          <a:blip xmlns:r="http://schemas.openxmlformats.org/officeDocument/2006/relationships" r:embed="rId2">
            <a:extLst>
              <a:ext uri="{28A0092B-C50C-407E-A947-70E740481C1C}">
                <a14:useLocalDpi xmlns:a14="http://schemas.microsoft.com/office/drawing/2010/main" val="0"/>
              </a:ext>
            </a:extLst>
          </a:blip>
          <a:srcRect/>
          <a:stretch>
            <a:fillRect l="-17000" r="-17000"/>
          </a:stretch>
        </a:blipFill>
      </dgm:spPr>
      <dgm:t>
        <a:bodyPr/>
        <a:lstStyle/>
        <a:p>
          <a:endParaRPr lang="tr-TR">
            <a:solidFill>
              <a:schemeClr val="bg1"/>
            </a:solidFill>
          </a:endParaRPr>
        </a:p>
      </dgm:t>
    </dgm:pt>
    <dgm:pt modelId="{A9923F18-F990-4741-95A2-009E4F36DEC7}">
      <dgm:prSet/>
      <dgm:spPr/>
      <dgm:t>
        <a:bodyPr/>
        <a:lstStyle/>
        <a:p>
          <a:endParaRPr lang="tr-TR">
            <a:solidFill>
              <a:schemeClr val="bg1"/>
            </a:solidFill>
          </a:endParaRPr>
        </a:p>
      </dgm:t>
    </dgm:pt>
    <dgm:pt modelId="{EFBD3E25-FADB-4C67-A535-E570BE32731E}" type="sibTrans" cxnId="{C112C1B2-B416-4D08-957F-C8C0E3402B10}">
      <dgm:prSet/>
      <dgm:spPr>
        <a:blipFill>
          <a:blip xmlns:r="http://schemas.openxmlformats.org/officeDocument/2006/relationships" r:embed="rId3">
            <a:extLst>
              <a:ext uri="{28A0092B-C50C-407E-A947-70E740481C1C}">
                <a14:useLocalDpi xmlns:a14="http://schemas.microsoft.com/office/drawing/2010/main" val="0"/>
              </a:ext>
            </a:extLst>
          </a:blip>
          <a:srcRect/>
          <a:stretch>
            <a:fillRect l="-17000" r="-17000"/>
          </a:stretch>
        </a:blipFill>
      </dgm:spPr>
      <dgm:t>
        <a:bodyPr/>
        <a:lstStyle/>
        <a:p>
          <a:endParaRPr lang="tr-TR">
            <a:solidFill>
              <a:schemeClr val="bg1"/>
            </a:solidFill>
          </a:endParaRPr>
        </a:p>
      </dgm:t>
    </dgm:pt>
    <dgm:pt modelId="{84FC1EA2-F369-43EB-9A12-A60E44C07ACF}" type="parTrans" cxnId="{C112C1B2-B416-4D08-957F-C8C0E3402B10}">
      <dgm:prSet/>
      <dgm:spPr/>
      <dgm:t>
        <a:bodyPr/>
        <a:lstStyle/>
        <a:p>
          <a:endParaRPr lang="tr-TR"/>
        </a:p>
      </dgm:t>
    </dgm:pt>
    <dgm:pt modelId="{7FDD8DE3-A659-464E-8CF7-02BCD2A8D4F2}">
      <dgm:prSet phldrT="[Metin]" phldr="1"/>
      <dgm:spPr/>
      <dgm:t>
        <a:bodyPr/>
        <a:lstStyle/>
        <a:p>
          <a:endParaRPr lang="tr-TR" dirty="0">
            <a:solidFill>
              <a:schemeClr val="bg1"/>
            </a:solidFill>
          </a:endParaRPr>
        </a:p>
      </dgm:t>
    </dgm:pt>
    <dgm:pt modelId="{123F8EFF-47B6-4404-BBDD-523E84D77108}" type="sibTrans" cxnId="{96D7BAA0-0D53-449C-BBCA-0D1CCA171479}">
      <dgm:prSet/>
      <dgm:spPr>
        <a:blipFill>
          <a:blip xmlns:r="http://schemas.openxmlformats.org/officeDocument/2006/relationships" r:embed="rId4">
            <a:extLst>
              <a:ext uri="{28A0092B-C50C-407E-A947-70E740481C1C}">
                <a14:useLocalDpi xmlns:a14="http://schemas.microsoft.com/office/drawing/2010/main" val="0"/>
              </a:ext>
            </a:extLst>
          </a:blip>
          <a:srcRect/>
          <a:stretch>
            <a:fillRect l="-17000" r="-17000"/>
          </a:stretch>
        </a:blipFill>
      </dgm:spPr>
      <dgm:t>
        <a:bodyPr/>
        <a:lstStyle/>
        <a:p>
          <a:endParaRPr lang="tr-TR">
            <a:solidFill>
              <a:schemeClr val="bg1"/>
            </a:solidFill>
          </a:endParaRPr>
        </a:p>
      </dgm:t>
    </dgm:pt>
    <dgm:pt modelId="{17927A80-A0FD-486A-9BE1-AADBB000C473}" type="parTrans" cxnId="{96D7BAA0-0D53-449C-BBCA-0D1CCA171479}">
      <dgm:prSet/>
      <dgm:spPr/>
      <dgm:t>
        <a:bodyPr/>
        <a:lstStyle/>
        <a:p>
          <a:endParaRPr lang="tr-TR"/>
        </a:p>
      </dgm:t>
    </dgm:pt>
    <dgm:pt modelId="{94B7084E-2644-4225-8B40-0828DB410171}" type="pres">
      <dgm:prSet presAssocID="{6AC44DBF-1B08-40C4-A9D2-480F91011644}" presName="Name0" presStyleCnt="0">
        <dgm:presLayoutVars>
          <dgm:chMax val="7"/>
          <dgm:chPref val="7"/>
          <dgm:dir/>
        </dgm:presLayoutVars>
      </dgm:prSet>
      <dgm:spPr/>
    </dgm:pt>
    <dgm:pt modelId="{74672049-9CBD-4294-AB6F-399B756CA8AE}" type="pres">
      <dgm:prSet presAssocID="{6AC44DBF-1B08-40C4-A9D2-480F91011644}" presName="Name1" presStyleCnt="0"/>
      <dgm:spPr/>
    </dgm:pt>
    <dgm:pt modelId="{2B92C03A-7108-4B1F-9354-8FA93A21B1D5}" type="pres">
      <dgm:prSet presAssocID="{EFBD3E25-FADB-4C67-A535-E570BE32731E}" presName="picture_1" presStyleCnt="0"/>
      <dgm:spPr/>
    </dgm:pt>
    <dgm:pt modelId="{48FB7E79-AE1B-4647-9B66-F491F0A6F19F}" type="pres">
      <dgm:prSet presAssocID="{EFBD3E25-FADB-4C67-A535-E570BE32731E}" presName="pictureRepeatNode" presStyleLbl="alignImgPlace1" presStyleIdx="0" presStyleCnt="4" custScaleX="88539" custScaleY="86041" custLinFactNeighborX="6197" custLinFactNeighborY="-4657"/>
      <dgm:spPr/>
    </dgm:pt>
    <dgm:pt modelId="{6B491FA2-CBDA-4BF4-9552-F6EA06D69CD0}" type="pres">
      <dgm:prSet presAssocID="{A9923F18-F990-4741-95A2-009E4F36DEC7}" presName="text_1" presStyleLbl="node1" presStyleIdx="0" presStyleCnt="0" custLinFactNeighborX="-50952" custLinFactNeighborY="81472">
        <dgm:presLayoutVars>
          <dgm:bulletEnabled val="1"/>
        </dgm:presLayoutVars>
      </dgm:prSet>
      <dgm:spPr/>
    </dgm:pt>
    <dgm:pt modelId="{1B31F52D-762E-4138-8C93-3C49CA96C3EB}" type="pres">
      <dgm:prSet presAssocID="{B4CEC720-14F6-420D-8D53-E79889DAFEFB}" presName="picture_2" presStyleCnt="0"/>
      <dgm:spPr/>
    </dgm:pt>
    <dgm:pt modelId="{03E13174-3D27-4901-8BC5-090FC277DD0F}" type="pres">
      <dgm:prSet presAssocID="{B4CEC720-14F6-420D-8D53-E79889DAFEFB}" presName="pictureRepeatNode" presStyleLbl="alignImgPlace1" presStyleIdx="1" presStyleCnt="4" custScaleX="170308" custScaleY="170308" custLinFactNeighborX="-10323" custLinFactNeighborY="-28846"/>
      <dgm:spPr/>
    </dgm:pt>
    <dgm:pt modelId="{7E0F7131-349D-43E9-BB5A-6B631D0FFFC3}" type="pres">
      <dgm:prSet presAssocID="{37625A33-9C85-4B57-A6C3-A97AAECBF89A}" presName="line_2" presStyleLbl="parChTrans1D1" presStyleIdx="0" presStyleCnt="3"/>
      <dgm:spPr/>
    </dgm:pt>
    <dgm:pt modelId="{B49D2877-A1F2-4553-9379-80D73894EE21}" type="pres">
      <dgm:prSet presAssocID="{37625A33-9C85-4B57-A6C3-A97AAECBF89A}" presName="textparent_2" presStyleLbl="node1" presStyleIdx="0" presStyleCnt="0"/>
      <dgm:spPr/>
    </dgm:pt>
    <dgm:pt modelId="{0A6F7A5B-808A-481F-91B8-4B0BA8C3A0BC}" type="pres">
      <dgm:prSet presAssocID="{37625A33-9C85-4B57-A6C3-A97AAECBF89A}" presName="text_2" presStyleLbl="revTx" presStyleIdx="0" presStyleCnt="3" custFlipHor="1" custScaleX="102844" custScaleY="51042">
        <dgm:presLayoutVars>
          <dgm:bulletEnabled val="1"/>
        </dgm:presLayoutVars>
      </dgm:prSet>
      <dgm:spPr/>
    </dgm:pt>
    <dgm:pt modelId="{E5350B86-68B4-4A0E-A64A-5B5AB126DB30}" type="pres">
      <dgm:prSet presAssocID="{123F8EFF-47B6-4404-BBDD-523E84D77108}" presName="picture_3" presStyleCnt="0"/>
      <dgm:spPr/>
    </dgm:pt>
    <dgm:pt modelId="{4CD221A1-8389-46E7-891A-C9065FBD3E35}" type="pres">
      <dgm:prSet presAssocID="{123F8EFF-47B6-4404-BBDD-523E84D77108}" presName="pictureRepeatNode" presStyleLbl="alignImgPlace1" presStyleIdx="2" presStyleCnt="4" custScaleX="149348" custScaleY="149348"/>
      <dgm:spPr/>
    </dgm:pt>
    <dgm:pt modelId="{276DF3B3-5851-4A0E-9C0D-D1A1FEF2B05D}" type="pres">
      <dgm:prSet presAssocID="{7FDD8DE3-A659-464E-8CF7-02BCD2A8D4F2}" presName="line_3" presStyleLbl="parChTrans1D1" presStyleIdx="1" presStyleCnt="3"/>
      <dgm:spPr/>
    </dgm:pt>
    <dgm:pt modelId="{7D63BC0A-5538-4A5A-9B2C-F3F8B10503B9}" type="pres">
      <dgm:prSet presAssocID="{7FDD8DE3-A659-464E-8CF7-02BCD2A8D4F2}" presName="textparent_3" presStyleLbl="node1" presStyleIdx="0" presStyleCnt="0"/>
      <dgm:spPr/>
    </dgm:pt>
    <dgm:pt modelId="{ED588AB9-3DD5-4CDD-BA05-A9B2D87A4C4B}" type="pres">
      <dgm:prSet presAssocID="{7FDD8DE3-A659-464E-8CF7-02BCD2A8D4F2}" presName="text_3" presStyleLbl="revTx" presStyleIdx="1" presStyleCnt="3" custLinFactX="105860" custLinFactNeighborX="200000" custLinFactNeighborY="10760">
        <dgm:presLayoutVars>
          <dgm:bulletEnabled val="1"/>
        </dgm:presLayoutVars>
      </dgm:prSet>
      <dgm:spPr/>
    </dgm:pt>
    <dgm:pt modelId="{AC5AAD70-6626-4289-A1E5-75816EFD03AA}" type="pres">
      <dgm:prSet presAssocID="{2E7DD46F-7A31-4666-B3A6-647D05FAEFAC}" presName="picture_4" presStyleCnt="0"/>
      <dgm:spPr/>
    </dgm:pt>
    <dgm:pt modelId="{F315976F-08FC-4C9F-AB2C-9C2E60DFF715}" type="pres">
      <dgm:prSet presAssocID="{2E7DD46F-7A31-4666-B3A6-647D05FAEFAC}" presName="pictureRepeatNode" presStyleLbl="alignImgPlace1" presStyleIdx="3" presStyleCnt="4" custScaleX="153940" custScaleY="153940" custLinFactNeighborX="-146" custLinFactNeighborY="-2083"/>
      <dgm:spPr/>
    </dgm:pt>
    <dgm:pt modelId="{558B3F7C-D3D7-4091-81F8-A1F3283D4DDC}" type="pres">
      <dgm:prSet presAssocID="{CFD26C05-1A7E-4322-8BC1-5AE4B22E937A}" presName="line_4" presStyleLbl="parChTrans1D1" presStyleIdx="2" presStyleCnt="3"/>
      <dgm:spPr/>
    </dgm:pt>
    <dgm:pt modelId="{6FD2059E-63C6-4F1E-AC61-88217E9E973A}" type="pres">
      <dgm:prSet presAssocID="{CFD26C05-1A7E-4322-8BC1-5AE4B22E937A}" presName="textparent_4" presStyleLbl="node1" presStyleIdx="0" presStyleCnt="0"/>
      <dgm:spPr/>
    </dgm:pt>
    <dgm:pt modelId="{29A3B3D1-0114-4073-B3BC-F396752712D4}" type="pres">
      <dgm:prSet presAssocID="{CFD26C05-1A7E-4322-8BC1-5AE4B22E937A}" presName="text_4" presStyleLbl="revTx" presStyleIdx="2" presStyleCnt="3" custFlipHor="0" custScaleX="319244" custScaleY="111351" custLinFactX="103287" custLinFactNeighborX="200000" custLinFactNeighborY="-9187">
        <dgm:presLayoutVars>
          <dgm:bulletEnabled val="1"/>
        </dgm:presLayoutVars>
      </dgm:prSet>
      <dgm:spPr/>
    </dgm:pt>
  </dgm:ptLst>
  <dgm:cxnLst>
    <dgm:cxn modelId="{7BC34904-C0E1-4930-8EE0-299190F30766}" type="presOf" srcId="{37625A33-9C85-4B57-A6C3-A97AAECBF89A}" destId="{0A6F7A5B-808A-481F-91B8-4B0BA8C3A0BC}" srcOrd="0" destOrd="0" presId="urn:microsoft.com/office/officeart/2008/layout/CircularPictureCallout"/>
    <dgm:cxn modelId="{21BEA228-CD57-44BA-A107-A7658C9C7B76}" type="presOf" srcId="{A9923F18-F990-4741-95A2-009E4F36DEC7}" destId="{6B491FA2-CBDA-4BF4-9552-F6EA06D69CD0}" srcOrd="0" destOrd="0" presId="urn:microsoft.com/office/officeart/2008/layout/CircularPictureCallout"/>
    <dgm:cxn modelId="{C36FEA32-BD5B-4A4B-B2C2-AB8576A8BC27}" type="presOf" srcId="{EFBD3E25-FADB-4C67-A535-E570BE32731E}" destId="{48FB7E79-AE1B-4647-9B66-F491F0A6F19F}" srcOrd="0" destOrd="0" presId="urn:microsoft.com/office/officeart/2008/layout/CircularPictureCallout"/>
    <dgm:cxn modelId="{09F6E139-2280-4772-9FD1-0E79FF79D2CF}" type="presOf" srcId="{2E7DD46F-7A31-4666-B3A6-647D05FAEFAC}" destId="{F315976F-08FC-4C9F-AB2C-9C2E60DFF715}" srcOrd="0" destOrd="0" presId="urn:microsoft.com/office/officeart/2008/layout/CircularPictureCallout"/>
    <dgm:cxn modelId="{9915C43F-1897-4AD7-A793-A37682F90F81}" type="presOf" srcId="{6AC44DBF-1B08-40C4-A9D2-480F91011644}" destId="{94B7084E-2644-4225-8B40-0828DB410171}" srcOrd="0" destOrd="0" presId="urn:microsoft.com/office/officeart/2008/layout/CircularPictureCallout"/>
    <dgm:cxn modelId="{65C6E356-BB07-4C3B-A0BF-2ACD6826C84B}" type="presOf" srcId="{7FDD8DE3-A659-464E-8CF7-02BCD2A8D4F2}" destId="{ED588AB9-3DD5-4CDD-BA05-A9B2D87A4C4B}" srcOrd="0" destOrd="0" presId="urn:microsoft.com/office/officeart/2008/layout/CircularPictureCallout"/>
    <dgm:cxn modelId="{ED0F7086-B6DF-42D8-B580-122CC613D7F6}" srcId="{6AC44DBF-1B08-40C4-A9D2-480F91011644}" destId="{37625A33-9C85-4B57-A6C3-A97AAECBF89A}" srcOrd="1" destOrd="0" parTransId="{C11CFB43-77C2-4C30-8384-C6FD23BB99DD}" sibTransId="{B4CEC720-14F6-420D-8D53-E79889DAFEFB}"/>
    <dgm:cxn modelId="{D137B28F-D518-448A-BACB-576CD2D6B415}" type="presOf" srcId="{CFD26C05-1A7E-4322-8BC1-5AE4B22E937A}" destId="{29A3B3D1-0114-4073-B3BC-F396752712D4}" srcOrd="0" destOrd="0" presId="urn:microsoft.com/office/officeart/2008/layout/CircularPictureCallout"/>
    <dgm:cxn modelId="{96D7BAA0-0D53-449C-BBCA-0D1CCA171479}" srcId="{6AC44DBF-1B08-40C4-A9D2-480F91011644}" destId="{7FDD8DE3-A659-464E-8CF7-02BCD2A8D4F2}" srcOrd="2" destOrd="0" parTransId="{17927A80-A0FD-486A-9BE1-AADBB000C473}" sibTransId="{123F8EFF-47B6-4404-BBDD-523E84D77108}"/>
    <dgm:cxn modelId="{C112C1B2-B416-4D08-957F-C8C0E3402B10}" srcId="{6AC44DBF-1B08-40C4-A9D2-480F91011644}" destId="{A9923F18-F990-4741-95A2-009E4F36DEC7}" srcOrd="0" destOrd="0" parTransId="{84FC1EA2-F369-43EB-9A12-A60E44C07ACF}" sibTransId="{EFBD3E25-FADB-4C67-A535-E570BE32731E}"/>
    <dgm:cxn modelId="{076D0AC0-93D9-4A8E-8F12-ADA060688E11}" srcId="{6AC44DBF-1B08-40C4-A9D2-480F91011644}" destId="{CFD26C05-1A7E-4322-8BC1-5AE4B22E937A}" srcOrd="3" destOrd="0" parTransId="{6732C02E-B978-4369-897D-D7B61CADB1FB}" sibTransId="{2E7DD46F-7A31-4666-B3A6-647D05FAEFAC}"/>
    <dgm:cxn modelId="{FB8317E5-87A1-4140-9A09-BAD78A01B37D}" type="presOf" srcId="{B4CEC720-14F6-420D-8D53-E79889DAFEFB}" destId="{03E13174-3D27-4901-8BC5-090FC277DD0F}" srcOrd="0" destOrd="0" presId="urn:microsoft.com/office/officeart/2008/layout/CircularPictureCallout"/>
    <dgm:cxn modelId="{E8DD5BFF-A478-4E99-9CED-36DF70EA673C}" type="presOf" srcId="{123F8EFF-47B6-4404-BBDD-523E84D77108}" destId="{4CD221A1-8389-46E7-891A-C9065FBD3E35}" srcOrd="0" destOrd="0" presId="urn:microsoft.com/office/officeart/2008/layout/CircularPictureCallout"/>
    <dgm:cxn modelId="{6D843DFB-3B96-44DF-8D19-AB8118D087CC}" type="presParOf" srcId="{94B7084E-2644-4225-8B40-0828DB410171}" destId="{74672049-9CBD-4294-AB6F-399B756CA8AE}" srcOrd="0" destOrd="0" presId="urn:microsoft.com/office/officeart/2008/layout/CircularPictureCallout"/>
    <dgm:cxn modelId="{77C7D9FA-DA9C-4041-A5B2-4DB80D11DA4F}" type="presParOf" srcId="{74672049-9CBD-4294-AB6F-399B756CA8AE}" destId="{2B92C03A-7108-4B1F-9354-8FA93A21B1D5}" srcOrd="0" destOrd="0" presId="urn:microsoft.com/office/officeart/2008/layout/CircularPictureCallout"/>
    <dgm:cxn modelId="{906D36F6-38DC-4DE1-9177-2CD82B547882}" type="presParOf" srcId="{2B92C03A-7108-4B1F-9354-8FA93A21B1D5}" destId="{48FB7E79-AE1B-4647-9B66-F491F0A6F19F}" srcOrd="0" destOrd="0" presId="urn:microsoft.com/office/officeart/2008/layout/CircularPictureCallout"/>
    <dgm:cxn modelId="{FE557891-1A6A-4510-8081-C1F04838C034}" type="presParOf" srcId="{74672049-9CBD-4294-AB6F-399B756CA8AE}" destId="{6B491FA2-CBDA-4BF4-9552-F6EA06D69CD0}" srcOrd="1" destOrd="0" presId="urn:microsoft.com/office/officeart/2008/layout/CircularPictureCallout"/>
    <dgm:cxn modelId="{443A0B27-4E82-4E2C-B893-D4245D8EBD0A}" type="presParOf" srcId="{74672049-9CBD-4294-AB6F-399B756CA8AE}" destId="{1B31F52D-762E-4138-8C93-3C49CA96C3EB}" srcOrd="2" destOrd="0" presId="urn:microsoft.com/office/officeart/2008/layout/CircularPictureCallout"/>
    <dgm:cxn modelId="{3DA11C27-C7C9-41D0-88EF-3A86085604CD}" type="presParOf" srcId="{1B31F52D-762E-4138-8C93-3C49CA96C3EB}" destId="{03E13174-3D27-4901-8BC5-090FC277DD0F}" srcOrd="0" destOrd="0" presId="urn:microsoft.com/office/officeart/2008/layout/CircularPictureCallout"/>
    <dgm:cxn modelId="{3B17E303-80C1-4087-8059-1F6ECF59F602}" type="presParOf" srcId="{74672049-9CBD-4294-AB6F-399B756CA8AE}" destId="{7E0F7131-349D-43E9-BB5A-6B631D0FFFC3}" srcOrd="3" destOrd="0" presId="urn:microsoft.com/office/officeart/2008/layout/CircularPictureCallout"/>
    <dgm:cxn modelId="{F73D460C-21CA-4100-A04B-77125D5F7782}" type="presParOf" srcId="{74672049-9CBD-4294-AB6F-399B756CA8AE}" destId="{B49D2877-A1F2-4553-9379-80D73894EE21}" srcOrd="4" destOrd="0" presId="urn:microsoft.com/office/officeart/2008/layout/CircularPictureCallout"/>
    <dgm:cxn modelId="{A18F75DF-ABA7-4E18-81F0-58CDB6407D78}" type="presParOf" srcId="{B49D2877-A1F2-4553-9379-80D73894EE21}" destId="{0A6F7A5B-808A-481F-91B8-4B0BA8C3A0BC}" srcOrd="0" destOrd="0" presId="urn:microsoft.com/office/officeart/2008/layout/CircularPictureCallout"/>
    <dgm:cxn modelId="{B6F57641-7FFF-482B-A7F6-420BFEB9A6B1}" type="presParOf" srcId="{74672049-9CBD-4294-AB6F-399B756CA8AE}" destId="{E5350B86-68B4-4A0E-A64A-5B5AB126DB30}" srcOrd="5" destOrd="0" presId="urn:microsoft.com/office/officeart/2008/layout/CircularPictureCallout"/>
    <dgm:cxn modelId="{4EDA4F23-B16C-4FB8-BDFC-9BF824A13E1C}" type="presParOf" srcId="{E5350B86-68B4-4A0E-A64A-5B5AB126DB30}" destId="{4CD221A1-8389-46E7-891A-C9065FBD3E35}" srcOrd="0" destOrd="0" presId="urn:microsoft.com/office/officeart/2008/layout/CircularPictureCallout"/>
    <dgm:cxn modelId="{7326DF79-E633-40BF-BB08-02B7FDF601A5}" type="presParOf" srcId="{74672049-9CBD-4294-AB6F-399B756CA8AE}" destId="{276DF3B3-5851-4A0E-9C0D-D1A1FEF2B05D}" srcOrd="6" destOrd="0" presId="urn:microsoft.com/office/officeart/2008/layout/CircularPictureCallout"/>
    <dgm:cxn modelId="{AB58DD00-0BFF-435A-BB7E-374A7A54DA1A}" type="presParOf" srcId="{74672049-9CBD-4294-AB6F-399B756CA8AE}" destId="{7D63BC0A-5538-4A5A-9B2C-F3F8B10503B9}" srcOrd="7" destOrd="0" presId="urn:microsoft.com/office/officeart/2008/layout/CircularPictureCallout"/>
    <dgm:cxn modelId="{6052EA01-7708-412F-990A-61AD3D00D390}" type="presParOf" srcId="{7D63BC0A-5538-4A5A-9B2C-F3F8B10503B9}" destId="{ED588AB9-3DD5-4CDD-BA05-A9B2D87A4C4B}" srcOrd="0" destOrd="0" presId="urn:microsoft.com/office/officeart/2008/layout/CircularPictureCallout"/>
    <dgm:cxn modelId="{635B1660-A624-421F-9A53-D892F906A3F9}" type="presParOf" srcId="{74672049-9CBD-4294-AB6F-399B756CA8AE}" destId="{AC5AAD70-6626-4289-A1E5-75816EFD03AA}" srcOrd="8" destOrd="0" presId="urn:microsoft.com/office/officeart/2008/layout/CircularPictureCallout"/>
    <dgm:cxn modelId="{73B909BC-9882-4EAE-B4C2-D3316E9F5281}" type="presParOf" srcId="{AC5AAD70-6626-4289-A1E5-75816EFD03AA}" destId="{F315976F-08FC-4C9F-AB2C-9C2E60DFF715}" srcOrd="0" destOrd="0" presId="urn:microsoft.com/office/officeart/2008/layout/CircularPictureCallout"/>
    <dgm:cxn modelId="{01EB64DD-D9D3-4C63-8872-184EF0D5B733}" type="presParOf" srcId="{74672049-9CBD-4294-AB6F-399B756CA8AE}" destId="{558B3F7C-D3D7-4091-81F8-A1F3283D4DDC}" srcOrd="9" destOrd="0" presId="urn:microsoft.com/office/officeart/2008/layout/CircularPictureCallout"/>
    <dgm:cxn modelId="{8E3C9F0A-1871-4ADF-86FC-6F9B4B13E575}" type="presParOf" srcId="{74672049-9CBD-4294-AB6F-399B756CA8AE}" destId="{6FD2059E-63C6-4F1E-AC61-88217E9E973A}" srcOrd="10" destOrd="0" presId="urn:microsoft.com/office/officeart/2008/layout/CircularPictureCallout"/>
    <dgm:cxn modelId="{16B40849-2052-4982-8DFD-729779A5342E}" type="presParOf" srcId="{6FD2059E-63C6-4F1E-AC61-88217E9E973A}" destId="{29A3B3D1-0114-4073-B3BC-F396752712D4}" srcOrd="0" destOrd="0" presId="urn:microsoft.com/office/officeart/2008/layout/CircularPictureCallou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498B5A0D-FE63-4B8D-8514-5122C83D140A}" type="doc">
      <dgm:prSet loTypeId="urn:microsoft.com/office/officeart/2008/layout/AscendingPictureAccentProcess" loCatId="picture" qsTypeId="urn:microsoft.com/office/officeart/2005/8/quickstyle/simple3" qsCatId="simple" csTypeId="urn:microsoft.com/office/officeart/2005/8/colors/accent1_2" csCatId="accent1" phldr="1"/>
      <dgm:spPr/>
      <dgm:t>
        <a:bodyPr/>
        <a:lstStyle/>
        <a:p>
          <a:endParaRPr lang="tr-TR"/>
        </a:p>
      </dgm:t>
    </dgm:pt>
    <dgm:pt modelId="{399601DF-4F4B-41BC-B3B1-2A325CACDC23}">
      <dgm:prSet phldrT="[Metin]" custT="1"/>
      <dgm:spPr/>
      <dgm:t>
        <a:bodyPr/>
        <a:lstStyle/>
        <a:p>
          <a:pPr algn="l"/>
          <a:r>
            <a:rPr lang="tr-TR" altLang="tr-TR" sz="1200" dirty="0">
              <a:latin typeface="Franklin Gothic Book (Gövde)"/>
            </a:rPr>
            <a:t> Futbol Sahası</a:t>
          </a:r>
          <a:endParaRPr lang="tr-TR" sz="1200" dirty="0"/>
        </a:p>
      </dgm:t>
    </dgm:pt>
    <dgm:pt modelId="{11BC07CD-4A60-4A6C-900B-C37CF6CCCE45}" type="sibTrans" cxnId="{94DC9A18-4F9C-460D-AE48-CA584106FE20}">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5000" r="-5000"/>
          </a:stretch>
        </a:blipFill>
      </dgm:spPr>
      <dgm:t>
        <a:bodyPr/>
        <a:lstStyle/>
        <a:p>
          <a:endParaRPr lang="tr-TR"/>
        </a:p>
      </dgm:t>
    </dgm:pt>
    <dgm:pt modelId="{489BBF80-804F-4F33-8257-7E1C30551E2E}" type="parTrans" cxnId="{94DC9A18-4F9C-460D-AE48-CA584106FE20}">
      <dgm:prSet/>
      <dgm:spPr/>
      <dgm:t>
        <a:bodyPr/>
        <a:lstStyle/>
        <a:p>
          <a:endParaRPr lang="tr-TR"/>
        </a:p>
      </dgm:t>
    </dgm:pt>
    <dgm:pt modelId="{EF293470-767D-4C4A-A942-9EA9274A8D00}" type="pres">
      <dgm:prSet presAssocID="{498B5A0D-FE63-4B8D-8514-5122C83D140A}" presName="Name0" presStyleCnt="0">
        <dgm:presLayoutVars>
          <dgm:chMax val="7"/>
          <dgm:chPref val="7"/>
          <dgm:dir/>
        </dgm:presLayoutVars>
      </dgm:prSet>
      <dgm:spPr/>
    </dgm:pt>
    <dgm:pt modelId="{904D6AE9-3805-45FD-9376-17D7F096AC8C}" type="pres">
      <dgm:prSet presAssocID="{399601DF-4F4B-41BC-B3B1-2A325CACDC23}" presName="parTx1" presStyleLbl="node1" presStyleIdx="0" presStyleCnt="1" custScaleX="60211" custScaleY="51917" custLinFactY="-88862" custLinFactNeighborX="12091" custLinFactNeighborY="-100000"/>
      <dgm:spPr/>
    </dgm:pt>
    <dgm:pt modelId="{7355A122-4986-4D78-AB4B-7FD6CC94F882}" type="pres">
      <dgm:prSet presAssocID="{11BC07CD-4A60-4A6C-900B-C37CF6CCCE45}" presName="picture1" presStyleCnt="0"/>
      <dgm:spPr/>
    </dgm:pt>
    <dgm:pt modelId="{F9B38E3A-8150-4568-8204-FCB72DB5007E}" type="pres">
      <dgm:prSet presAssocID="{11BC07CD-4A60-4A6C-900B-C37CF6CCCE45}" presName="imageRepeatNode" presStyleLbl="fgImgPlace1" presStyleIdx="0" presStyleCnt="1" custScaleX="130558" custScaleY="130558" custLinFactX="43392" custLinFactNeighborX="100000" custLinFactNeighborY="13752"/>
      <dgm:spPr/>
    </dgm:pt>
  </dgm:ptLst>
  <dgm:cxnLst>
    <dgm:cxn modelId="{94DC9A18-4F9C-460D-AE48-CA584106FE20}" srcId="{498B5A0D-FE63-4B8D-8514-5122C83D140A}" destId="{399601DF-4F4B-41BC-B3B1-2A325CACDC23}" srcOrd="0" destOrd="0" parTransId="{489BBF80-804F-4F33-8257-7E1C30551E2E}" sibTransId="{11BC07CD-4A60-4A6C-900B-C37CF6CCCE45}"/>
    <dgm:cxn modelId="{30AC675E-45DA-4F2E-8304-9ACF6DB7DD5C}" type="presOf" srcId="{11BC07CD-4A60-4A6C-900B-C37CF6CCCE45}" destId="{F9B38E3A-8150-4568-8204-FCB72DB5007E}" srcOrd="0" destOrd="0" presId="urn:microsoft.com/office/officeart/2008/layout/AscendingPictureAccentProcess"/>
    <dgm:cxn modelId="{D8810EA4-5CF8-4E97-A051-FAFE5412AECC}" type="presOf" srcId="{399601DF-4F4B-41BC-B3B1-2A325CACDC23}" destId="{904D6AE9-3805-45FD-9376-17D7F096AC8C}" srcOrd="0" destOrd="0" presId="urn:microsoft.com/office/officeart/2008/layout/AscendingPictureAccentProcess"/>
    <dgm:cxn modelId="{B65D27D9-3551-4BFA-8082-E820D4CCBD55}" type="presOf" srcId="{498B5A0D-FE63-4B8D-8514-5122C83D140A}" destId="{EF293470-767D-4C4A-A942-9EA9274A8D00}" srcOrd="0" destOrd="0" presId="urn:microsoft.com/office/officeart/2008/layout/AscendingPictureAccentProcess"/>
    <dgm:cxn modelId="{5E7F7A49-8FF5-463A-88F4-2AF287E0DF7D}" type="presParOf" srcId="{EF293470-767D-4C4A-A942-9EA9274A8D00}" destId="{904D6AE9-3805-45FD-9376-17D7F096AC8C}" srcOrd="0" destOrd="0" presId="urn:microsoft.com/office/officeart/2008/layout/AscendingPictureAccentProcess"/>
    <dgm:cxn modelId="{50B7677C-028D-4350-A6B4-48E9942A4C87}" type="presParOf" srcId="{EF293470-767D-4C4A-A942-9EA9274A8D00}" destId="{7355A122-4986-4D78-AB4B-7FD6CC94F882}" srcOrd="1" destOrd="0" presId="urn:microsoft.com/office/officeart/2008/layout/AscendingPictureAccentProcess"/>
    <dgm:cxn modelId="{024ABDB3-AEC3-4E5B-A0D1-DDFD2332B7DD}" type="presParOf" srcId="{7355A122-4986-4D78-AB4B-7FD6CC94F882}" destId="{F9B38E3A-8150-4568-8204-FCB72DB5007E}" srcOrd="0" destOrd="0" presId="urn:microsoft.com/office/officeart/2008/layout/AscendingPictureAccentProcess"/>
  </dgm:cxnLst>
  <dgm:bg/>
  <dgm:whole/>
  <dgm:extLst>
    <a:ext uri="http://schemas.microsoft.com/office/drawing/2008/diagram">
      <dsp:dataModelExt xmlns:dsp="http://schemas.microsoft.com/office/drawing/2008/diagram" relId="rId13"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7C0D5078-47B4-4896-8764-9DCFD2057A2F}" type="doc">
      <dgm:prSet loTypeId="urn:microsoft.com/office/officeart/2005/8/layout/arrow4" loCatId="relationship" qsTypeId="urn:microsoft.com/office/officeart/2005/8/quickstyle/3d2" qsCatId="3D" csTypeId="urn:microsoft.com/office/officeart/2005/8/colors/accent1_2" csCatId="accent1" phldr="1"/>
      <dgm:spPr/>
      <dgm:t>
        <a:bodyPr/>
        <a:lstStyle/>
        <a:p>
          <a:endParaRPr lang="tr-TR"/>
        </a:p>
      </dgm:t>
    </dgm:pt>
    <dgm:pt modelId="{8E2418C2-AFD7-4DB4-B951-C8418BF1CF47}">
      <dgm:prSet phldrT="[Metin]" custT="1"/>
      <dgm:spPr/>
      <dgm:t>
        <a:bodyPr/>
        <a:lstStyle/>
        <a:p>
          <a:pPr algn="just"/>
          <a:r>
            <a:rPr lang="tr-TR" sz="1400" b="0">
              <a:latin typeface="Franklin Gothic Book (Gövde)"/>
            </a:rPr>
            <a:t>İlçe</a:t>
          </a:r>
          <a:r>
            <a:rPr lang="tr-TR" sz="1400" b="0" baseline="0">
              <a:latin typeface="Franklin Gothic Book (Gövde)"/>
            </a:rPr>
            <a:t> Halk Kütüphanesi: 08.30-17.30 saatlerinde; Salı, Çarşamba, Perşembe, Cuma, Cumartesi Günleri (2) iki personel ile hizmet vermektedir.</a:t>
          </a:r>
          <a:endParaRPr lang="tr-TR" sz="1400" dirty="0"/>
        </a:p>
      </dgm:t>
    </dgm:pt>
    <dgm:pt modelId="{DA50107E-46B9-4E65-B885-A39F5787033C}" type="parTrans" cxnId="{2D61F56E-8EFE-4796-90DA-A5F0C17B4933}">
      <dgm:prSet/>
      <dgm:spPr/>
      <dgm:t>
        <a:bodyPr/>
        <a:lstStyle/>
        <a:p>
          <a:endParaRPr lang="tr-TR"/>
        </a:p>
      </dgm:t>
    </dgm:pt>
    <dgm:pt modelId="{AA0DE5AD-444C-4A48-8C45-0D5F55841424}" type="sibTrans" cxnId="{2D61F56E-8EFE-4796-90DA-A5F0C17B4933}">
      <dgm:prSet/>
      <dgm:spPr/>
      <dgm:t>
        <a:bodyPr/>
        <a:lstStyle/>
        <a:p>
          <a:endParaRPr lang="tr-TR"/>
        </a:p>
      </dgm:t>
    </dgm:pt>
    <dgm:pt modelId="{7228F69A-509C-4D54-B45F-597B8FE3580D}">
      <dgm:prSet phldrT="[Metin]" custT="1"/>
      <dgm:spPr/>
      <dgm:t>
        <a:bodyPr/>
        <a:lstStyle/>
        <a:p>
          <a:pPr algn="just"/>
          <a:r>
            <a:rPr lang="tr-TR" sz="1400" dirty="0">
              <a:latin typeface="Franklin Gothic Book (Gövde)"/>
            </a:rPr>
            <a:t>-Kütüphanemiz de, altı adet bilgisayarda ücretsiz internet hizmeti ve çeşitli konularda 16802 kitap mecmua ile hizmet verilmektedir.</a:t>
          </a:r>
        </a:p>
        <a:p>
          <a:pPr algn="just"/>
          <a:r>
            <a:rPr lang="tr-TR" sz="1400" b="0" dirty="0">
              <a:latin typeface="Franklin Gothic Book (Gövde)"/>
            </a:rPr>
            <a:t>-Kütüphanemizden, 7 den 70’e herkes kimlik</a:t>
          </a:r>
          <a:r>
            <a:rPr lang="tr-TR" sz="1400" b="0" baseline="0" dirty="0">
              <a:latin typeface="Franklin Gothic Book (Gövde)"/>
            </a:rPr>
            <a:t> numarası cep telefonu ile üyelik formu doldurup, tüm hizmetlerden </a:t>
          </a:r>
          <a:r>
            <a:rPr lang="tr-TR" sz="1400" b="1" u="sng" baseline="0" dirty="0">
              <a:latin typeface="Franklin Gothic Book (Gövde)"/>
            </a:rPr>
            <a:t>ÜCRETSİZ</a:t>
          </a:r>
          <a:r>
            <a:rPr lang="tr-TR" sz="1400" b="0" baseline="0" dirty="0">
              <a:latin typeface="Franklin Gothic Book (Gövde)"/>
            </a:rPr>
            <a:t> faydalanabilmektedir</a:t>
          </a:r>
          <a:r>
            <a:rPr lang="tr-TR" sz="1200" b="0" baseline="0" dirty="0">
              <a:latin typeface="Franklin Gothic Book (Gövde)"/>
            </a:rPr>
            <a:t>.</a:t>
          </a:r>
          <a:endParaRPr lang="tr-TR" sz="1200" dirty="0"/>
        </a:p>
      </dgm:t>
    </dgm:pt>
    <dgm:pt modelId="{87AC4907-AC47-4923-B905-AADB209C04EE}" type="parTrans" cxnId="{2D0EB547-0757-4B2C-A1F6-D9F7C3A6E405}">
      <dgm:prSet/>
      <dgm:spPr/>
      <dgm:t>
        <a:bodyPr/>
        <a:lstStyle/>
        <a:p>
          <a:endParaRPr lang="tr-TR"/>
        </a:p>
      </dgm:t>
    </dgm:pt>
    <dgm:pt modelId="{F6E3AB38-2523-496E-BB1D-30D46DB1F2CD}" type="sibTrans" cxnId="{2D0EB547-0757-4B2C-A1F6-D9F7C3A6E405}">
      <dgm:prSet/>
      <dgm:spPr/>
      <dgm:t>
        <a:bodyPr/>
        <a:lstStyle/>
        <a:p>
          <a:endParaRPr lang="tr-TR"/>
        </a:p>
      </dgm:t>
    </dgm:pt>
    <dgm:pt modelId="{1DAAC631-32AC-4E02-9F93-6B9C5DF00AA8}">
      <dgm:prSet/>
      <dgm:spPr/>
      <dgm:t>
        <a:bodyPr/>
        <a:lstStyle/>
        <a:p>
          <a:endParaRPr lang="tr-TR"/>
        </a:p>
      </dgm:t>
    </dgm:pt>
    <dgm:pt modelId="{3916388C-E9CF-4B97-95AD-0D818F3F0F9E}" type="parTrans" cxnId="{ED4A16E3-F9C7-417B-B676-F44A639A8BB5}">
      <dgm:prSet/>
      <dgm:spPr/>
      <dgm:t>
        <a:bodyPr/>
        <a:lstStyle/>
        <a:p>
          <a:endParaRPr lang="tr-TR"/>
        </a:p>
      </dgm:t>
    </dgm:pt>
    <dgm:pt modelId="{9F013574-5D40-45A7-A79A-E3F1673F693D}" type="sibTrans" cxnId="{ED4A16E3-F9C7-417B-B676-F44A639A8BB5}">
      <dgm:prSet/>
      <dgm:spPr/>
      <dgm:t>
        <a:bodyPr/>
        <a:lstStyle/>
        <a:p>
          <a:endParaRPr lang="tr-TR"/>
        </a:p>
      </dgm:t>
    </dgm:pt>
    <dgm:pt modelId="{973564FA-A388-476E-A603-4479C8C52F93}">
      <dgm:prSet/>
      <dgm:spPr/>
      <dgm:t>
        <a:bodyPr/>
        <a:lstStyle/>
        <a:p>
          <a:endParaRPr lang="tr-TR"/>
        </a:p>
      </dgm:t>
    </dgm:pt>
    <dgm:pt modelId="{A6E146A4-6838-4BA2-A6E5-E62EF35D5B84}" type="parTrans" cxnId="{E5221B3B-D93E-486C-A79C-D560E290A79B}">
      <dgm:prSet/>
      <dgm:spPr/>
      <dgm:t>
        <a:bodyPr/>
        <a:lstStyle/>
        <a:p>
          <a:endParaRPr lang="tr-TR"/>
        </a:p>
      </dgm:t>
    </dgm:pt>
    <dgm:pt modelId="{7303931F-C4AF-4A78-9E7E-40AB978309B8}" type="sibTrans" cxnId="{E5221B3B-D93E-486C-A79C-D560E290A79B}">
      <dgm:prSet/>
      <dgm:spPr/>
      <dgm:t>
        <a:bodyPr/>
        <a:lstStyle/>
        <a:p>
          <a:endParaRPr lang="tr-TR"/>
        </a:p>
      </dgm:t>
    </dgm:pt>
    <dgm:pt modelId="{5D7E0595-44CD-4367-9761-82FD0BFE87D3}">
      <dgm:prSet/>
      <dgm:spPr/>
      <dgm:t>
        <a:bodyPr/>
        <a:lstStyle/>
        <a:p>
          <a:endParaRPr lang="tr-TR"/>
        </a:p>
      </dgm:t>
    </dgm:pt>
    <dgm:pt modelId="{839B001B-8A88-424C-AC82-C9E2C3E16407}" type="parTrans" cxnId="{78FA1509-33A6-4A38-911D-55C6064D9499}">
      <dgm:prSet/>
      <dgm:spPr/>
      <dgm:t>
        <a:bodyPr/>
        <a:lstStyle/>
        <a:p>
          <a:endParaRPr lang="tr-TR"/>
        </a:p>
      </dgm:t>
    </dgm:pt>
    <dgm:pt modelId="{6C5EFE6F-B5C0-47D2-88BD-8D3B4162AC67}" type="sibTrans" cxnId="{78FA1509-33A6-4A38-911D-55C6064D9499}">
      <dgm:prSet/>
      <dgm:spPr/>
      <dgm:t>
        <a:bodyPr/>
        <a:lstStyle/>
        <a:p>
          <a:endParaRPr lang="tr-TR"/>
        </a:p>
      </dgm:t>
    </dgm:pt>
    <dgm:pt modelId="{B0AF1662-BCAA-4669-9D01-77F7D174D687}" type="pres">
      <dgm:prSet presAssocID="{7C0D5078-47B4-4896-8764-9DCFD2057A2F}" presName="compositeShape" presStyleCnt="0">
        <dgm:presLayoutVars>
          <dgm:chMax val="2"/>
          <dgm:dir/>
          <dgm:resizeHandles val="exact"/>
        </dgm:presLayoutVars>
      </dgm:prSet>
      <dgm:spPr/>
    </dgm:pt>
    <dgm:pt modelId="{DA80A1E5-142E-4E91-8316-96B7BDA380D3}" type="pres">
      <dgm:prSet presAssocID="{8E2418C2-AFD7-4DB4-B951-C8418BF1CF47}" presName="upArrow" presStyleLbl="node1" presStyleIdx="0" presStyleCnt="2"/>
      <dgm:spPr/>
    </dgm:pt>
    <dgm:pt modelId="{9993AF57-7C38-4116-8FE0-0B4DB5B13B38}" type="pres">
      <dgm:prSet presAssocID="{8E2418C2-AFD7-4DB4-B951-C8418BF1CF47}" presName="upArrowText" presStyleLbl="revTx" presStyleIdx="0" presStyleCnt="2" custScaleX="118096" custLinFactNeighborX="19660">
        <dgm:presLayoutVars>
          <dgm:chMax val="0"/>
          <dgm:bulletEnabled val="1"/>
        </dgm:presLayoutVars>
      </dgm:prSet>
      <dgm:spPr/>
    </dgm:pt>
    <dgm:pt modelId="{13BA009B-EB08-45F8-9BBB-DC4479AA73E6}" type="pres">
      <dgm:prSet presAssocID="{7228F69A-509C-4D54-B45F-597B8FE3580D}" presName="downArrow" presStyleLbl="node1" presStyleIdx="1" presStyleCnt="2"/>
      <dgm:spPr/>
    </dgm:pt>
    <dgm:pt modelId="{EE97D29B-CFC9-42B2-96DC-74E6EDAF67B8}" type="pres">
      <dgm:prSet presAssocID="{7228F69A-509C-4D54-B45F-597B8FE3580D}" presName="downArrowText" presStyleLbl="revTx" presStyleIdx="1" presStyleCnt="2" custScaleX="117164" custLinFactNeighborX="11096">
        <dgm:presLayoutVars>
          <dgm:chMax val="0"/>
          <dgm:bulletEnabled val="1"/>
        </dgm:presLayoutVars>
      </dgm:prSet>
      <dgm:spPr/>
    </dgm:pt>
  </dgm:ptLst>
  <dgm:cxnLst>
    <dgm:cxn modelId="{78FA1509-33A6-4A38-911D-55C6064D9499}" srcId="{7C0D5078-47B4-4896-8764-9DCFD2057A2F}" destId="{5D7E0595-44CD-4367-9761-82FD0BFE87D3}" srcOrd="4" destOrd="0" parTransId="{839B001B-8A88-424C-AC82-C9E2C3E16407}" sibTransId="{6C5EFE6F-B5C0-47D2-88BD-8D3B4162AC67}"/>
    <dgm:cxn modelId="{E5221B3B-D93E-486C-A79C-D560E290A79B}" srcId="{7C0D5078-47B4-4896-8764-9DCFD2057A2F}" destId="{973564FA-A388-476E-A603-4479C8C52F93}" srcOrd="3" destOrd="0" parTransId="{A6E146A4-6838-4BA2-A6E5-E62EF35D5B84}" sibTransId="{7303931F-C4AF-4A78-9E7E-40AB978309B8}"/>
    <dgm:cxn modelId="{CBF7B944-E61D-4CD8-ACFB-8E52DFD8AE5D}" type="presOf" srcId="{8E2418C2-AFD7-4DB4-B951-C8418BF1CF47}" destId="{9993AF57-7C38-4116-8FE0-0B4DB5B13B38}" srcOrd="0" destOrd="0" presId="urn:microsoft.com/office/officeart/2005/8/layout/arrow4"/>
    <dgm:cxn modelId="{2D0EB547-0757-4B2C-A1F6-D9F7C3A6E405}" srcId="{7C0D5078-47B4-4896-8764-9DCFD2057A2F}" destId="{7228F69A-509C-4D54-B45F-597B8FE3580D}" srcOrd="1" destOrd="0" parTransId="{87AC4907-AC47-4923-B905-AADB209C04EE}" sibTransId="{F6E3AB38-2523-496E-BB1D-30D46DB1F2CD}"/>
    <dgm:cxn modelId="{2D61F56E-8EFE-4796-90DA-A5F0C17B4933}" srcId="{7C0D5078-47B4-4896-8764-9DCFD2057A2F}" destId="{8E2418C2-AFD7-4DB4-B951-C8418BF1CF47}" srcOrd="0" destOrd="0" parTransId="{DA50107E-46B9-4E65-B885-A39F5787033C}" sibTransId="{AA0DE5AD-444C-4A48-8C45-0D5F55841424}"/>
    <dgm:cxn modelId="{4A75A270-955A-450E-8149-08DF49B9659C}" type="presOf" srcId="{7C0D5078-47B4-4896-8764-9DCFD2057A2F}" destId="{B0AF1662-BCAA-4669-9D01-77F7D174D687}" srcOrd="0" destOrd="0" presId="urn:microsoft.com/office/officeart/2005/8/layout/arrow4"/>
    <dgm:cxn modelId="{ED4A16E3-F9C7-417B-B676-F44A639A8BB5}" srcId="{7C0D5078-47B4-4896-8764-9DCFD2057A2F}" destId="{1DAAC631-32AC-4E02-9F93-6B9C5DF00AA8}" srcOrd="2" destOrd="0" parTransId="{3916388C-E9CF-4B97-95AD-0D818F3F0F9E}" sibTransId="{9F013574-5D40-45A7-A79A-E3F1673F693D}"/>
    <dgm:cxn modelId="{00126BF7-99E6-43C6-B517-1D8B7EB5690D}" type="presOf" srcId="{7228F69A-509C-4D54-B45F-597B8FE3580D}" destId="{EE97D29B-CFC9-42B2-96DC-74E6EDAF67B8}" srcOrd="0" destOrd="0" presId="urn:microsoft.com/office/officeart/2005/8/layout/arrow4"/>
    <dgm:cxn modelId="{57DC53A2-7DD8-4B09-9E09-591CB314A89C}" type="presParOf" srcId="{B0AF1662-BCAA-4669-9D01-77F7D174D687}" destId="{DA80A1E5-142E-4E91-8316-96B7BDA380D3}" srcOrd="0" destOrd="0" presId="urn:microsoft.com/office/officeart/2005/8/layout/arrow4"/>
    <dgm:cxn modelId="{3006716D-2255-4201-AFE2-F7D74C5D4DE9}" type="presParOf" srcId="{B0AF1662-BCAA-4669-9D01-77F7D174D687}" destId="{9993AF57-7C38-4116-8FE0-0B4DB5B13B38}" srcOrd="1" destOrd="0" presId="urn:microsoft.com/office/officeart/2005/8/layout/arrow4"/>
    <dgm:cxn modelId="{BCE967E0-325A-43E3-89A9-228420950A8F}" type="presParOf" srcId="{B0AF1662-BCAA-4669-9D01-77F7D174D687}" destId="{13BA009B-EB08-45F8-9BBB-DC4479AA73E6}" srcOrd="2" destOrd="0" presId="urn:microsoft.com/office/officeart/2005/8/layout/arrow4"/>
    <dgm:cxn modelId="{904E81C9-6CE0-4A34-8440-74BD53E487DA}" type="presParOf" srcId="{B0AF1662-BCAA-4669-9D01-77F7D174D687}" destId="{EE97D29B-CFC9-42B2-96DC-74E6EDAF67B8}" srcOrd="3" destOrd="0" presId="urn:microsoft.com/office/officeart/2005/8/layout/arrow4"/>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BA666AB4-56E5-4CAB-A4C7-741F053076F7}" type="doc">
      <dgm:prSet loTypeId="urn:microsoft.com/office/officeart/2008/layout/PictureAccentList" loCatId="list" qsTypeId="urn:microsoft.com/office/officeart/2005/8/quickstyle/simple4" qsCatId="simple" csTypeId="urn:microsoft.com/office/officeart/2005/8/colors/accent1_2" csCatId="accent1" phldr="1"/>
      <dgm:spPr/>
      <dgm:t>
        <a:bodyPr/>
        <a:lstStyle/>
        <a:p>
          <a:endParaRPr lang="tr-TR"/>
        </a:p>
      </dgm:t>
    </dgm:pt>
    <dgm:pt modelId="{45BC0683-9C72-4189-A09E-D9307D4C5497}">
      <dgm:prSet/>
      <dgm:spPr/>
      <dgm:t>
        <a:bodyPr/>
        <a:lstStyle/>
        <a:p>
          <a:r>
            <a:rPr lang="tr-TR" dirty="0">
              <a:latin typeface="Franklin Gothic Book" panose="020B0503020102020204" pitchFamily="34" charset="0"/>
            </a:rPr>
            <a:t>İlçemizin Kurtuluş Savaşının kazanıldığı topraklar üzerinde bulunması nedeniyle  26-30  Ağustos  tarihlerinde Zafer Haftası etkinlikleri düzenlenmektedir. </a:t>
          </a:r>
        </a:p>
      </dgm:t>
    </dgm:pt>
    <dgm:pt modelId="{3B269DF8-396E-4A7C-8B3C-137217668679}" type="parTrans" cxnId="{D45D2E1F-7478-4800-BC85-847DBA2F9ECC}">
      <dgm:prSet/>
      <dgm:spPr/>
      <dgm:t>
        <a:bodyPr/>
        <a:lstStyle/>
        <a:p>
          <a:endParaRPr lang="tr-TR"/>
        </a:p>
      </dgm:t>
    </dgm:pt>
    <dgm:pt modelId="{D124D643-0938-440F-9254-5AEF47120AA1}" type="sibTrans" cxnId="{D45D2E1F-7478-4800-BC85-847DBA2F9ECC}">
      <dgm:prSet/>
      <dgm:spPr/>
      <dgm:t>
        <a:bodyPr/>
        <a:lstStyle/>
        <a:p>
          <a:endParaRPr lang="tr-TR"/>
        </a:p>
      </dgm:t>
    </dgm:pt>
    <dgm:pt modelId="{156F0246-00AF-4CDD-A347-22FE8B2191D5}" type="pres">
      <dgm:prSet presAssocID="{BA666AB4-56E5-4CAB-A4C7-741F053076F7}" presName="layout" presStyleCnt="0">
        <dgm:presLayoutVars>
          <dgm:chMax/>
          <dgm:chPref/>
          <dgm:dir/>
          <dgm:animOne val="branch"/>
          <dgm:animLvl val="lvl"/>
          <dgm:resizeHandles/>
        </dgm:presLayoutVars>
      </dgm:prSet>
      <dgm:spPr/>
    </dgm:pt>
    <dgm:pt modelId="{0AC00ECF-4A58-4AE0-B1EE-D369243854ED}" type="pres">
      <dgm:prSet presAssocID="{45BC0683-9C72-4189-A09E-D9307D4C5497}" presName="root" presStyleCnt="0">
        <dgm:presLayoutVars>
          <dgm:chMax/>
          <dgm:chPref val="4"/>
        </dgm:presLayoutVars>
      </dgm:prSet>
      <dgm:spPr/>
    </dgm:pt>
    <dgm:pt modelId="{514B458E-DFD8-4D20-8A71-4BE63460A18A}" type="pres">
      <dgm:prSet presAssocID="{45BC0683-9C72-4189-A09E-D9307D4C5497}" presName="rootComposite" presStyleCnt="0">
        <dgm:presLayoutVars/>
      </dgm:prSet>
      <dgm:spPr/>
    </dgm:pt>
    <dgm:pt modelId="{7BF0A5D5-92BD-4B2F-85E7-E11736D00461}" type="pres">
      <dgm:prSet presAssocID="{45BC0683-9C72-4189-A09E-D9307D4C5497}" presName="rootText" presStyleLbl="node0" presStyleIdx="0" presStyleCnt="1" custScaleY="400000">
        <dgm:presLayoutVars>
          <dgm:chMax/>
          <dgm:chPref val="4"/>
        </dgm:presLayoutVars>
      </dgm:prSet>
      <dgm:spPr/>
    </dgm:pt>
    <dgm:pt modelId="{C47E93E6-FB70-4618-B0A0-A1AF49608E32}" type="pres">
      <dgm:prSet presAssocID="{45BC0683-9C72-4189-A09E-D9307D4C5497}" presName="childShape" presStyleCnt="0">
        <dgm:presLayoutVars>
          <dgm:chMax val="0"/>
          <dgm:chPref val="0"/>
        </dgm:presLayoutVars>
      </dgm:prSet>
      <dgm:spPr/>
    </dgm:pt>
  </dgm:ptLst>
  <dgm:cxnLst>
    <dgm:cxn modelId="{D45D2E1F-7478-4800-BC85-847DBA2F9ECC}" srcId="{BA666AB4-56E5-4CAB-A4C7-741F053076F7}" destId="{45BC0683-9C72-4189-A09E-D9307D4C5497}" srcOrd="0" destOrd="0" parTransId="{3B269DF8-396E-4A7C-8B3C-137217668679}" sibTransId="{D124D643-0938-440F-9254-5AEF47120AA1}"/>
    <dgm:cxn modelId="{07139364-6FA3-4F3E-9B9F-C62ECD6E4B20}" type="presOf" srcId="{45BC0683-9C72-4189-A09E-D9307D4C5497}" destId="{7BF0A5D5-92BD-4B2F-85E7-E11736D00461}" srcOrd="0" destOrd="0" presId="urn:microsoft.com/office/officeart/2008/layout/PictureAccentList"/>
    <dgm:cxn modelId="{1C855256-51CC-4836-95AE-C24343433B89}" type="presOf" srcId="{BA666AB4-56E5-4CAB-A4C7-741F053076F7}" destId="{156F0246-00AF-4CDD-A347-22FE8B2191D5}" srcOrd="0" destOrd="0" presId="urn:microsoft.com/office/officeart/2008/layout/PictureAccentList"/>
    <dgm:cxn modelId="{88A35486-3391-446E-B6CF-6A85FF2BB160}" type="presParOf" srcId="{156F0246-00AF-4CDD-A347-22FE8B2191D5}" destId="{0AC00ECF-4A58-4AE0-B1EE-D369243854ED}" srcOrd="0" destOrd="0" presId="urn:microsoft.com/office/officeart/2008/layout/PictureAccentList"/>
    <dgm:cxn modelId="{FF38C53F-2F9F-44C7-8A79-69F9D5EBDC6D}" type="presParOf" srcId="{0AC00ECF-4A58-4AE0-B1EE-D369243854ED}" destId="{514B458E-DFD8-4D20-8A71-4BE63460A18A}" srcOrd="0" destOrd="0" presId="urn:microsoft.com/office/officeart/2008/layout/PictureAccentList"/>
    <dgm:cxn modelId="{1BC315F0-E11C-4828-8E68-8A8D8165A830}" type="presParOf" srcId="{514B458E-DFD8-4D20-8A71-4BE63460A18A}" destId="{7BF0A5D5-92BD-4B2F-85E7-E11736D00461}" srcOrd="0" destOrd="0" presId="urn:microsoft.com/office/officeart/2008/layout/PictureAccentList"/>
    <dgm:cxn modelId="{1481CFB0-8CCF-4C56-81E7-F701E4D8A461}" type="presParOf" srcId="{0AC00ECF-4A58-4AE0-B1EE-D369243854ED}" destId="{C47E93E6-FB70-4618-B0A0-A1AF49608E32}" srcOrd="1" destOrd="0" presId="urn:microsoft.com/office/officeart/2008/layout/PictureAccent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81449EA-E0FB-4424-8D39-E7013A6DA88C}">
      <dsp:nvSpPr>
        <dsp:cNvPr id="0" name=""/>
        <dsp:cNvSpPr/>
      </dsp:nvSpPr>
      <dsp:spPr>
        <a:xfrm>
          <a:off x="21901" y="0"/>
          <a:ext cx="8316525" cy="1614404"/>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2860" tIns="15240" rIns="22860" bIns="15240" numCol="1" spcCol="1270" anchor="ctr" anchorCtr="0">
          <a:noAutofit/>
        </a:bodyPr>
        <a:lstStyle/>
        <a:p>
          <a:pPr marL="0" lvl="0" indent="0" algn="just" defTabSz="533400">
            <a:lnSpc>
              <a:spcPct val="100000"/>
            </a:lnSpc>
            <a:spcBef>
              <a:spcPct val="0"/>
            </a:spcBef>
            <a:spcAft>
              <a:spcPct val="35000"/>
            </a:spcAft>
            <a:buNone/>
          </a:pPr>
          <a:r>
            <a:rPr lang="tr-TR" sz="1200" kern="1200" dirty="0">
              <a:solidFill>
                <a:schemeClr val="tx1"/>
              </a:solidFill>
              <a:latin typeface="Franklin Gothic Book" panose="020B0503020102020204" pitchFamily="34" charset="0"/>
              <a:cs typeface="Adobe Devanagari" panose="02040503050201020203" pitchFamily="18" charset="0"/>
            </a:rPr>
            <a:t>İlçemizin 11 Belediyesi, 24 köyü mevcut olup, günümüzde izleri görülen antik yolların kavşağında, </a:t>
          </a:r>
          <a:r>
            <a:rPr lang="tr-TR" sz="1200" kern="1200" dirty="0" err="1">
              <a:solidFill>
                <a:schemeClr val="tx1"/>
              </a:solidFill>
              <a:latin typeface="Franklin Gothic Book" panose="020B0503020102020204" pitchFamily="34" charset="0"/>
              <a:cs typeface="Adobe Devanagari" panose="02040503050201020203" pitchFamily="18" charset="0"/>
            </a:rPr>
            <a:t>Cidyessuz</a:t>
          </a:r>
          <a:r>
            <a:rPr lang="tr-TR" sz="1200" kern="1200" dirty="0">
              <a:solidFill>
                <a:schemeClr val="tx1"/>
              </a:solidFill>
              <a:latin typeface="Franklin Gothic Book" panose="020B0503020102020204" pitchFamily="34" charset="0"/>
              <a:cs typeface="Adobe Devanagari" panose="02040503050201020203" pitchFamily="18" charset="0"/>
            </a:rPr>
            <a:t> adıyla kurulmuş, Hitit dönemine kadar uzanan tarihi bir geçmişe sahiptir. </a:t>
          </a:r>
          <a:r>
            <a:rPr lang="tr-TR" sz="1200" kern="1200" dirty="0">
              <a:solidFill>
                <a:schemeClr val="tx1"/>
              </a:solidFill>
              <a:latin typeface="Franklin Gothic Book" panose="020B0503020102020204" pitchFamily="34" charset="0"/>
            </a:rPr>
            <a:t>İlçemizin MÖ. 4000’li yıllardan günümüze kadar çeşitli medeniyetlere sahne olduğu, Tınaztepe’ deki otuz iki inler ve Taşoluk Beldesindeki </a:t>
          </a:r>
          <a:r>
            <a:rPr lang="tr-TR" sz="1200" kern="1200" dirty="0" err="1">
              <a:solidFill>
                <a:schemeClr val="tx1"/>
              </a:solidFill>
              <a:latin typeface="Franklin Gothic Book" panose="020B0503020102020204" pitchFamily="34" charset="0"/>
            </a:rPr>
            <a:t>gerdeklik</a:t>
          </a:r>
          <a:r>
            <a:rPr lang="tr-TR" sz="1200" kern="1200" dirty="0">
              <a:solidFill>
                <a:schemeClr val="tx1"/>
              </a:solidFill>
              <a:latin typeface="Franklin Gothic Book" panose="020B0503020102020204" pitchFamily="34" charset="0"/>
            </a:rPr>
            <a:t> ve altı kapılı inler </a:t>
          </a:r>
          <a:r>
            <a:rPr lang="tr-TR" sz="1200" kern="1200" dirty="0" err="1">
              <a:solidFill>
                <a:schemeClr val="tx1"/>
              </a:solidFill>
              <a:latin typeface="Franklin Gothic Book" panose="020B0503020102020204" pitchFamily="34" charset="0"/>
            </a:rPr>
            <a:t>Frig</a:t>
          </a:r>
          <a:r>
            <a:rPr lang="tr-TR" sz="1200" kern="1200" dirty="0">
              <a:solidFill>
                <a:schemeClr val="tx1"/>
              </a:solidFill>
              <a:latin typeface="Franklin Gothic Book" panose="020B0503020102020204" pitchFamily="34" charset="0"/>
            </a:rPr>
            <a:t> Kaya Yerleşimlerinin, </a:t>
          </a:r>
          <a:r>
            <a:rPr lang="tr-TR" sz="1200" kern="1200" dirty="0" err="1">
              <a:solidFill>
                <a:schemeClr val="tx1"/>
              </a:solidFill>
              <a:latin typeface="Franklin Gothic Book" panose="020B0503020102020204" pitchFamily="34" charset="0"/>
            </a:rPr>
            <a:t>Çobanözü</a:t>
          </a:r>
          <a:r>
            <a:rPr lang="tr-TR" sz="1200" kern="1200" dirty="0">
              <a:solidFill>
                <a:schemeClr val="tx1"/>
              </a:solidFill>
              <a:latin typeface="Franklin Gothic Book" panose="020B0503020102020204" pitchFamily="34" charset="0"/>
            </a:rPr>
            <a:t> ve </a:t>
          </a:r>
          <a:r>
            <a:rPr lang="tr-TR" sz="1200" kern="1200" dirty="0" err="1">
              <a:solidFill>
                <a:schemeClr val="tx1"/>
              </a:solidFill>
              <a:latin typeface="Franklin Gothic Book" panose="020B0503020102020204" pitchFamily="34" charset="0"/>
            </a:rPr>
            <a:t>Yörükmezarı</a:t>
          </a:r>
          <a:r>
            <a:rPr lang="tr-TR" sz="1200" kern="1200" dirty="0">
              <a:solidFill>
                <a:schemeClr val="tx1"/>
              </a:solidFill>
              <a:latin typeface="Franklin Gothic Book" panose="020B0503020102020204" pitchFamily="34" charset="0"/>
            </a:rPr>
            <a:t> Köyünde M.S. 6. Yüzyılın birinci yarısında yasaklanan </a:t>
          </a:r>
          <a:r>
            <a:rPr lang="tr-TR" sz="1200" kern="1200" dirty="0" err="1">
              <a:solidFill>
                <a:schemeClr val="tx1"/>
              </a:solidFill>
              <a:latin typeface="Franklin Gothic Book" panose="020B0503020102020204" pitchFamily="34" charset="0"/>
            </a:rPr>
            <a:t>Hırıstiyanlığın</a:t>
          </a:r>
          <a:r>
            <a:rPr lang="tr-TR" sz="1200" kern="1200" dirty="0">
              <a:solidFill>
                <a:schemeClr val="tx1"/>
              </a:solidFill>
              <a:latin typeface="Franklin Gothic Book" panose="020B0503020102020204" pitchFamily="34" charset="0"/>
            </a:rPr>
            <a:t> kalıntıları olan kilise, çeşme ve </a:t>
          </a:r>
          <a:r>
            <a:rPr lang="tr-TR" sz="1200" kern="1200" dirty="0" err="1">
              <a:solidFill>
                <a:schemeClr val="tx1"/>
              </a:solidFill>
              <a:latin typeface="Franklin Gothic Book" panose="020B0503020102020204" pitchFamily="34" charset="0"/>
            </a:rPr>
            <a:t>hırıstiyan</a:t>
          </a:r>
          <a:r>
            <a:rPr lang="tr-TR" sz="1200" kern="1200" dirty="0">
              <a:solidFill>
                <a:schemeClr val="tx1"/>
              </a:solidFill>
              <a:latin typeface="Franklin Gothic Book" panose="020B0503020102020204" pitchFamily="34" charset="0"/>
            </a:rPr>
            <a:t> mezarlarının bulunduğu bilinmektedir, ancak günümüze kadar kalıntıları ulaşmamıştır. Sinanpaşa Ovası' </a:t>
          </a:r>
          <a:r>
            <a:rPr lang="tr-TR" sz="1200" kern="1200" dirty="0" err="1">
              <a:solidFill>
                <a:schemeClr val="tx1"/>
              </a:solidFill>
              <a:latin typeface="Franklin Gothic Book" panose="020B0503020102020204" pitchFamily="34" charset="0"/>
            </a:rPr>
            <a:t>nın</a:t>
          </a:r>
          <a:r>
            <a:rPr lang="tr-TR" sz="1200" kern="1200" dirty="0">
              <a:solidFill>
                <a:schemeClr val="tx1"/>
              </a:solidFill>
              <a:latin typeface="Franklin Gothic Book" panose="020B0503020102020204" pitchFamily="34" charset="0"/>
            </a:rPr>
            <a:t> ortasında bulunan Küçükhüyük Kasabası’ </a:t>
          </a:r>
          <a:r>
            <a:rPr lang="tr-TR" sz="1200" kern="1200" dirty="0" err="1">
              <a:solidFill>
                <a:schemeClr val="tx1"/>
              </a:solidFill>
              <a:latin typeface="Franklin Gothic Book" panose="020B0503020102020204" pitchFamily="34" charset="0"/>
            </a:rPr>
            <a:t>nda</a:t>
          </a:r>
          <a:r>
            <a:rPr lang="tr-TR" sz="1200" kern="1200" dirty="0">
              <a:solidFill>
                <a:schemeClr val="tx1"/>
              </a:solidFill>
              <a:latin typeface="Franklin Gothic Book" panose="020B0503020102020204" pitchFamily="34" charset="0"/>
            </a:rPr>
            <a:t> yapılan yüzey araştırmalarında, MÖ 3000'li yıllarda insanların buralara yerleşmiş olduğu anlaşılmaktadır. Zaman içerisinde Hititlerin, Romalıların ve Bizanslıların hâkimiyeti altında kalan yöremiz, XII. yüzyılda Türklerin eline geçmiştir. </a:t>
          </a:r>
          <a:endParaRPr lang="tr-TR" sz="1200" kern="1200" dirty="0">
            <a:solidFill>
              <a:schemeClr val="tx1"/>
            </a:solidFill>
            <a:latin typeface="Franklin Gothic Book" panose="020B0503020102020204" pitchFamily="34" charset="0"/>
            <a:cs typeface="Adobe Devanagari" panose="02040503050201020203" pitchFamily="18" charset="0"/>
          </a:endParaRPr>
        </a:p>
      </dsp:txBody>
      <dsp:txXfrm>
        <a:off x="69185" y="47284"/>
        <a:ext cx="8221957" cy="1519836"/>
      </dsp:txXfrm>
    </dsp:sp>
    <dsp:sp modelId="{C6783E1F-85D8-49FE-BF08-D80813A71100}">
      <dsp:nvSpPr>
        <dsp:cNvPr id="0" name=""/>
        <dsp:cNvSpPr/>
      </dsp:nvSpPr>
      <dsp:spPr>
        <a:xfrm>
          <a:off x="27764" y="1760132"/>
          <a:ext cx="2648775" cy="3191909"/>
        </a:xfrm>
        <a:prstGeom prst="roundRect">
          <a:avLst>
            <a:gd name="adj" fmla="val 16670"/>
          </a:avLst>
        </a:prstGeom>
        <a:blipFill rotWithShape="1">
          <a:blip xmlns:r="http://schemas.openxmlformats.org/officeDocument/2006/relationships" r:embed="rId1" cstate="email"/>
          <a:stretch>
            <a:fillRect/>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5161E24-A04E-4922-B112-FCBC2CFFFA37}">
      <dsp:nvSpPr>
        <dsp:cNvPr id="0" name=""/>
        <dsp:cNvSpPr/>
      </dsp:nvSpPr>
      <dsp:spPr>
        <a:xfrm>
          <a:off x="2546011" y="1629670"/>
          <a:ext cx="5860100" cy="3535048"/>
        </a:xfrm>
        <a:prstGeom prst="roundRect">
          <a:avLst>
            <a:gd name="adj" fmla="val 1667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just" defTabSz="533400">
            <a:lnSpc>
              <a:spcPct val="100000"/>
            </a:lnSpc>
            <a:spcBef>
              <a:spcPct val="0"/>
            </a:spcBef>
            <a:spcAft>
              <a:spcPct val="35000"/>
            </a:spcAft>
            <a:buNone/>
          </a:pPr>
          <a:r>
            <a:rPr lang="tr-TR" sz="1200" kern="1200" dirty="0">
              <a:solidFill>
                <a:schemeClr val="tx1"/>
              </a:solidFill>
              <a:latin typeface="Franklin Gothic Book" panose="020B0503020102020204" pitchFamily="34" charset="0"/>
            </a:rPr>
            <a:t>	Sinanpaşa ilçe merkezine adını veren Sinan Paşa, Akkoyunlu Devleti' </a:t>
          </a:r>
          <a:r>
            <a:rPr lang="tr-TR" sz="1200" kern="1200" dirty="0" err="1">
              <a:solidFill>
                <a:schemeClr val="tx1"/>
              </a:solidFill>
              <a:latin typeface="Franklin Gothic Book" panose="020B0503020102020204" pitchFamily="34" charset="0"/>
            </a:rPr>
            <a:t>nin</a:t>
          </a:r>
          <a:r>
            <a:rPr lang="tr-TR" sz="1200" kern="1200" dirty="0">
              <a:solidFill>
                <a:schemeClr val="tx1"/>
              </a:solidFill>
              <a:latin typeface="Franklin Gothic Book" panose="020B0503020102020204" pitchFamily="34" charset="0"/>
            </a:rPr>
            <a:t> ileri gelen beylerinden-Mehmet Bey’ in küçük oğlu olup 1473 yılında Fatih Sultan Mehmet ile Akkoyunlu hükümdarı Uzun Hasan arasında yapılan Otlukbeli Savaşı' </a:t>
          </a:r>
          <a:r>
            <a:rPr lang="tr-TR" sz="1200" kern="1200" dirty="0" err="1">
              <a:solidFill>
                <a:schemeClr val="tx1"/>
              </a:solidFill>
              <a:latin typeface="Franklin Gothic Book" panose="020B0503020102020204" pitchFamily="34" charset="0"/>
            </a:rPr>
            <a:t>ndan</a:t>
          </a:r>
          <a:r>
            <a:rPr lang="tr-TR" sz="1200" kern="1200" dirty="0">
              <a:solidFill>
                <a:schemeClr val="tx1"/>
              </a:solidFill>
              <a:latin typeface="Franklin Gothic Book" panose="020B0503020102020204" pitchFamily="34" charset="0"/>
            </a:rPr>
            <a:t> sonra babasıyla Fatih Sultan Mehmet' e sığınmış, sarayda ve Enderun' da eğitim görmüştür. Pek çok sefere katılan ve sancaklarda görev yapan Sinan Paşa ihtiyarlığı yüzünden emekli olmuş, </a:t>
          </a:r>
          <a:r>
            <a:rPr lang="tr-TR" sz="1200" kern="1200" dirty="0" err="1">
              <a:solidFill>
                <a:schemeClr val="tx1"/>
              </a:solidFill>
              <a:latin typeface="Franklin Gothic Book" panose="020B0503020102020204" pitchFamily="34" charset="0"/>
            </a:rPr>
            <a:t>Rumelindeki</a:t>
          </a:r>
          <a:r>
            <a:rPr lang="tr-TR" sz="1200" kern="1200" dirty="0">
              <a:solidFill>
                <a:schemeClr val="tx1"/>
              </a:solidFill>
              <a:latin typeface="Franklin Gothic Book" panose="020B0503020102020204" pitchFamily="34" charset="0"/>
            </a:rPr>
            <a:t> arpalık zeameti köylerine karşılık Sincanlı ovasında </a:t>
          </a:r>
          <a:r>
            <a:rPr lang="tr-TR" sz="1200" kern="1200" dirty="0" err="1">
              <a:solidFill>
                <a:schemeClr val="tx1"/>
              </a:solidFill>
              <a:latin typeface="Franklin Gothic Book" panose="020B0503020102020204" pitchFamily="34" charset="0"/>
            </a:rPr>
            <a:t>Çathöyük</a:t>
          </a:r>
          <a:r>
            <a:rPr lang="tr-TR" sz="1200" kern="1200" dirty="0">
              <a:solidFill>
                <a:schemeClr val="tx1"/>
              </a:solidFill>
              <a:latin typeface="Franklin Gothic Book" panose="020B0503020102020204" pitchFamily="34" charset="0"/>
            </a:rPr>
            <a:t> ve Küçükhüyük köyleri kendisine arpalık olarak verilmiştir </a:t>
          </a:r>
          <a:r>
            <a:rPr lang="tr-TR" sz="1200" kern="1200" dirty="0" err="1">
              <a:solidFill>
                <a:schemeClr val="tx1"/>
              </a:solidFill>
              <a:latin typeface="Franklin Gothic Book" panose="020B0503020102020204" pitchFamily="34" charset="0"/>
            </a:rPr>
            <a:t>Çathöyük</a:t>
          </a:r>
          <a:r>
            <a:rPr lang="tr-TR" sz="1200" kern="1200" dirty="0">
              <a:solidFill>
                <a:schemeClr val="tx1"/>
              </a:solidFill>
              <a:latin typeface="Franklin Gothic Book" panose="020B0503020102020204" pitchFamily="34" charset="0"/>
            </a:rPr>
            <a:t> Köyü, yani şimdiki Sinanpaşa, Kırka ve </a:t>
          </a:r>
          <a:r>
            <a:rPr lang="tr-TR" sz="1200" kern="1200" dirty="0" err="1">
              <a:solidFill>
                <a:schemeClr val="tx1"/>
              </a:solidFill>
              <a:latin typeface="Franklin Gothic Book" panose="020B0503020102020204" pitchFamily="34" charset="0"/>
            </a:rPr>
            <a:t>Ahmetpaşa</a:t>
          </a:r>
          <a:r>
            <a:rPr lang="tr-TR" sz="1200" kern="1200" dirty="0">
              <a:solidFill>
                <a:schemeClr val="tx1"/>
              </a:solidFill>
              <a:latin typeface="Franklin Gothic Book" panose="020B0503020102020204" pitchFamily="34" charset="0"/>
            </a:rPr>
            <a:t> mevkiinde cami, imaret, okul ve hamam yaptırmıştır. Çiftliğine 10 hizmetkârını yerleştirmiştir. Halk Cami etrafına birer ikişer yerleşmiş ve çiftlik Sinanpaşa adını almış, Sincanlı'nın kadılık merkezi olmuştur. Sinanpaşa 1894 yılında nahiye merkezi olmuş, bu durum Yunan işgaline kadar devam etmiştir. 30 Ağustos Başkomutanlık Meydan Muharebesi ile perçinleşen Türk zaferiyle birlikte Yunanlıların işgalinden kurtarılmıştır Sinanpaşa, Cumhuriyet'ten sonra 1934 yılına kadar köy olarak kalmış, bu tarihten itibaren tekrar "Nahiye Merkezi" olmuştur. 01.01.1948 yılında Belediye teşkilâtı kurulmuş, 1953 yılında ilçe merkezi hâline gelmiş ve Sincanlı ismini almıştır. Sincanlı olan ilçe adı 27.05.2004 tarihinde TBMM tarafından Sinanpaşa olarak değiştirilmiştir.</a:t>
          </a:r>
          <a:endParaRPr lang="tr-TR" sz="1200" kern="1200" dirty="0">
            <a:solidFill>
              <a:schemeClr val="tx1"/>
            </a:solidFill>
            <a:latin typeface="Franklin Gothic Book" panose="020B0503020102020204" pitchFamily="34" charset="0"/>
            <a:cs typeface="Adobe Devanagari" panose="02040503050201020203" pitchFamily="18" charset="0"/>
          </a:endParaRPr>
        </a:p>
      </dsp:txBody>
      <dsp:txXfrm>
        <a:off x="2718609" y="1802268"/>
        <a:ext cx="5514904" cy="3189852"/>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948AAD-6EA5-4DC3-AE51-86677DE6F76A}">
      <dsp:nvSpPr>
        <dsp:cNvPr id="0" name=""/>
        <dsp:cNvSpPr/>
      </dsp:nvSpPr>
      <dsp:spPr>
        <a:xfrm>
          <a:off x="7383" y="146015"/>
          <a:ext cx="3956746" cy="4612836"/>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9568" tIns="99568" rIns="99568" bIns="99568" numCol="1" spcCol="1270" anchor="ctr" anchorCtr="0">
          <a:noAutofit/>
        </a:bodyPr>
        <a:lstStyle/>
        <a:p>
          <a:pPr marL="0" lvl="0" indent="0" algn="just" defTabSz="622300">
            <a:lnSpc>
              <a:spcPct val="100000"/>
            </a:lnSpc>
            <a:spcBef>
              <a:spcPct val="0"/>
            </a:spcBef>
            <a:spcAft>
              <a:spcPct val="35000"/>
            </a:spcAft>
            <a:buNone/>
          </a:pPr>
          <a:endParaRPr lang="tr-TR" sz="1400" kern="1200" dirty="0">
            <a:solidFill>
              <a:schemeClr val="bg2"/>
            </a:solidFill>
            <a:latin typeface="Franklin Gothic Book (Gövde)"/>
            <a:cs typeface="Adobe Devanagari" panose="02040503050201020203" pitchFamily="18" charset="0"/>
          </a:endParaRPr>
        </a:p>
        <a:p>
          <a:pPr marL="0" lvl="0" indent="0" algn="just" defTabSz="622300">
            <a:lnSpc>
              <a:spcPct val="100000"/>
            </a:lnSpc>
            <a:spcBef>
              <a:spcPct val="0"/>
            </a:spcBef>
            <a:spcAft>
              <a:spcPct val="35000"/>
            </a:spcAft>
            <a:buNone/>
          </a:pPr>
          <a:endParaRPr lang="tr-TR" sz="1400" kern="1200" dirty="0">
            <a:solidFill>
              <a:schemeClr val="bg2"/>
            </a:solidFill>
            <a:latin typeface="Franklin Gothic Book (Gövde)"/>
            <a:cs typeface="Adobe Devanagari" panose="02040503050201020203" pitchFamily="18" charset="0"/>
          </a:endParaRPr>
        </a:p>
        <a:p>
          <a:pPr marL="0" lvl="0" indent="0" algn="just" defTabSz="622300">
            <a:lnSpc>
              <a:spcPct val="100000"/>
            </a:lnSpc>
            <a:spcBef>
              <a:spcPct val="0"/>
            </a:spcBef>
            <a:spcAft>
              <a:spcPct val="35000"/>
            </a:spcAft>
            <a:buNone/>
          </a:pPr>
          <a:endParaRPr lang="tr-TR" sz="1400" kern="1200" dirty="0">
            <a:solidFill>
              <a:schemeClr val="bg2"/>
            </a:solidFill>
            <a:latin typeface="Franklin Gothic Book (Gövde)"/>
            <a:cs typeface="Adobe Devanagari" panose="02040503050201020203" pitchFamily="18" charset="0"/>
          </a:endParaRPr>
        </a:p>
        <a:p>
          <a:pPr marL="0" lvl="0" indent="0" algn="just" defTabSz="622300">
            <a:lnSpc>
              <a:spcPct val="100000"/>
            </a:lnSpc>
            <a:spcBef>
              <a:spcPct val="0"/>
            </a:spcBef>
            <a:spcAft>
              <a:spcPct val="35000"/>
            </a:spcAft>
            <a:buNone/>
          </a:pPr>
          <a:endParaRPr lang="tr-TR" sz="1400" kern="1200" dirty="0">
            <a:solidFill>
              <a:schemeClr val="bg2"/>
            </a:solidFill>
            <a:latin typeface="Franklin Gothic Book (Gövde)"/>
            <a:cs typeface="Adobe Devanagari" panose="02040503050201020203" pitchFamily="18" charset="0"/>
          </a:endParaRPr>
        </a:p>
        <a:p>
          <a:pPr marL="0" lvl="0" indent="0" algn="just" defTabSz="622300">
            <a:lnSpc>
              <a:spcPct val="100000"/>
            </a:lnSpc>
            <a:spcBef>
              <a:spcPct val="0"/>
            </a:spcBef>
            <a:spcAft>
              <a:spcPct val="35000"/>
            </a:spcAft>
            <a:buNone/>
          </a:pPr>
          <a:r>
            <a:rPr lang="tr-TR" sz="1400" b="1" kern="1200" dirty="0">
              <a:solidFill>
                <a:schemeClr val="tx1">
                  <a:lumMod val="65000"/>
                  <a:lumOff val="35000"/>
                </a:schemeClr>
              </a:solidFill>
              <a:latin typeface="Franklin Gothic Book (Gövde)"/>
              <a:cs typeface="Adobe Devanagari" panose="02040503050201020203" pitchFamily="18" charset="0"/>
            </a:rPr>
            <a:t>SİNANPAŞA CAMİ</a:t>
          </a:r>
        </a:p>
        <a:p>
          <a:pPr marL="0" lvl="0" indent="0" algn="just" defTabSz="622300">
            <a:lnSpc>
              <a:spcPct val="100000"/>
            </a:lnSpc>
            <a:spcBef>
              <a:spcPct val="0"/>
            </a:spcBef>
            <a:spcAft>
              <a:spcPct val="35000"/>
            </a:spcAft>
            <a:buNone/>
          </a:pPr>
          <a:r>
            <a:rPr lang="tr-TR" sz="1400" kern="1200" dirty="0">
              <a:solidFill>
                <a:schemeClr val="tx1">
                  <a:lumMod val="65000"/>
                  <a:lumOff val="35000"/>
                </a:schemeClr>
              </a:solidFill>
              <a:latin typeface="Franklin Gothic Book (Gövde)"/>
              <a:cs typeface="Adobe Devanagari" panose="02040503050201020203" pitchFamily="18" charset="0"/>
            </a:rPr>
            <a:t>1525 yılında Lala Sinan Paşa tarafından yaptırılmıştır. Bahçesinde Lala Sinan Paşa Türbesi vardır.</a:t>
          </a:r>
        </a:p>
        <a:p>
          <a:pPr marL="0" lvl="0" indent="0" algn="just" defTabSz="622300">
            <a:lnSpc>
              <a:spcPct val="100000"/>
            </a:lnSpc>
            <a:spcBef>
              <a:spcPct val="0"/>
            </a:spcBef>
            <a:spcAft>
              <a:spcPct val="35000"/>
            </a:spcAft>
            <a:buNone/>
          </a:pPr>
          <a:endParaRPr lang="tr-TR" sz="1400" kern="1200" dirty="0">
            <a:solidFill>
              <a:schemeClr val="bg2"/>
            </a:solidFill>
            <a:latin typeface="Franklin Gothic Book (Gövde)"/>
            <a:cs typeface="Adobe Devanagari" panose="02040503050201020203" pitchFamily="18" charset="0"/>
          </a:endParaRPr>
        </a:p>
      </dsp:txBody>
      <dsp:txXfrm>
        <a:off x="7383" y="1991149"/>
        <a:ext cx="3956746" cy="1845134"/>
      </dsp:txXfrm>
    </dsp:sp>
    <dsp:sp modelId="{8FB535A5-E4EE-419B-97F2-97555D28449D}">
      <dsp:nvSpPr>
        <dsp:cNvPr id="0" name=""/>
        <dsp:cNvSpPr/>
      </dsp:nvSpPr>
      <dsp:spPr>
        <a:xfrm>
          <a:off x="600409" y="204993"/>
          <a:ext cx="2673675" cy="2673675"/>
        </a:xfrm>
        <a:prstGeom prst="ellipse">
          <a:avLst/>
        </a:prstGeom>
        <a:blipFill rotWithShape="1">
          <a:blip xmlns:r="http://schemas.openxmlformats.org/officeDocument/2006/relationships" r:embed="rId1" cstate="email"/>
          <a:stretch>
            <a:fillRect/>
          </a:stretch>
        </a:blipFill>
        <a:ln>
          <a:noFill/>
        </a:ln>
        <a:effectLst/>
        <a:scene3d>
          <a:camera prst="orthographicFront"/>
          <a:lightRig rig="threePt" dir="t">
            <a:rot lat="0" lon="0" rev="7500000"/>
          </a:lightRig>
        </a:scene3d>
        <a:sp3d z="152400" extrusionH="63500" prstMaterial="matte">
          <a:bevelT w="50800" h="19050" prst="relaxedInset"/>
          <a:contourClr>
            <a:schemeClr val="bg1"/>
          </a:contourClr>
        </a:sp3d>
      </dsp:spPr>
      <dsp:style>
        <a:lnRef idx="0">
          <a:scrgbClr r="0" g="0" b="0"/>
        </a:lnRef>
        <a:fillRef idx="1">
          <a:scrgbClr r="0" g="0" b="0"/>
        </a:fillRef>
        <a:effectRef idx="0">
          <a:scrgbClr r="0" g="0" b="0"/>
        </a:effectRef>
        <a:fontRef idx="minor"/>
      </dsp:style>
    </dsp:sp>
    <dsp:sp modelId="{75D8C773-FC62-4607-B444-86F8CB228908}">
      <dsp:nvSpPr>
        <dsp:cNvPr id="0" name=""/>
        <dsp:cNvSpPr/>
      </dsp:nvSpPr>
      <dsp:spPr>
        <a:xfrm>
          <a:off x="4082832" y="146015"/>
          <a:ext cx="3956746" cy="4612836"/>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9568" tIns="99568" rIns="99568" bIns="99568" numCol="1" spcCol="1270" anchor="ctr" anchorCtr="0">
          <a:noAutofit/>
        </a:bodyPr>
        <a:lstStyle/>
        <a:p>
          <a:pPr marL="0" lvl="0" indent="0" algn="just" defTabSz="622300">
            <a:lnSpc>
              <a:spcPct val="100000"/>
            </a:lnSpc>
            <a:spcBef>
              <a:spcPct val="0"/>
            </a:spcBef>
            <a:spcAft>
              <a:spcPct val="35000"/>
            </a:spcAft>
            <a:buNone/>
          </a:pPr>
          <a:endParaRPr lang="tr-TR" sz="1400" kern="1200" dirty="0">
            <a:solidFill>
              <a:schemeClr val="bg2"/>
            </a:solidFill>
            <a:latin typeface="Franklin Gothic Book (Gövde)"/>
            <a:cs typeface="Adobe Devanagari" panose="02040503050201020203" pitchFamily="18" charset="0"/>
          </a:endParaRPr>
        </a:p>
        <a:p>
          <a:pPr marL="0" lvl="0" indent="0" algn="just" defTabSz="622300">
            <a:lnSpc>
              <a:spcPct val="100000"/>
            </a:lnSpc>
            <a:spcBef>
              <a:spcPct val="0"/>
            </a:spcBef>
            <a:spcAft>
              <a:spcPct val="35000"/>
            </a:spcAft>
            <a:buNone/>
          </a:pPr>
          <a:endParaRPr lang="tr-TR" sz="1400" kern="1200" dirty="0">
            <a:solidFill>
              <a:schemeClr val="bg2"/>
            </a:solidFill>
            <a:latin typeface="Franklin Gothic Book (Gövde)"/>
            <a:cs typeface="Adobe Devanagari" panose="02040503050201020203" pitchFamily="18" charset="0"/>
          </a:endParaRPr>
        </a:p>
        <a:p>
          <a:pPr marL="0" lvl="0" indent="0" algn="just" defTabSz="622300">
            <a:lnSpc>
              <a:spcPct val="100000"/>
            </a:lnSpc>
            <a:spcBef>
              <a:spcPct val="0"/>
            </a:spcBef>
            <a:spcAft>
              <a:spcPct val="35000"/>
            </a:spcAft>
            <a:buNone/>
          </a:pPr>
          <a:endParaRPr lang="tr-TR" sz="1400" kern="1200" dirty="0">
            <a:solidFill>
              <a:schemeClr val="bg2"/>
            </a:solidFill>
            <a:latin typeface="Franklin Gothic Book (Gövde)"/>
            <a:cs typeface="Adobe Devanagari" panose="02040503050201020203" pitchFamily="18" charset="0"/>
          </a:endParaRPr>
        </a:p>
        <a:p>
          <a:pPr marL="0" lvl="0" indent="0" algn="just" defTabSz="622300">
            <a:lnSpc>
              <a:spcPct val="100000"/>
            </a:lnSpc>
            <a:spcBef>
              <a:spcPct val="0"/>
            </a:spcBef>
            <a:spcAft>
              <a:spcPct val="35000"/>
            </a:spcAft>
            <a:buNone/>
          </a:pPr>
          <a:endParaRPr lang="tr-TR" sz="1400" kern="1200" dirty="0">
            <a:solidFill>
              <a:schemeClr val="bg2"/>
            </a:solidFill>
            <a:latin typeface="Franklin Gothic Book (Gövde)"/>
            <a:cs typeface="Adobe Devanagari" panose="02040503050201020203" pitchFamily="18" charset="0"/>
          </a:endParaRPr>
        </a:p>
        <a:p>
          <a:pPr marL="0" lvl="0" indent="0" algn="just" defTabSz="622300">
            <a:lnSpc>
              <a:spcPct val="100000"/>
            </a:lnSpc>
            <a:spcBef>
              <a:spcPct val="0"/>
            </a:spcBef>
            <a:spcAft>
              <a:spcPct val="35000"/>
            </a:spcAft>
            <a:buNone/>
          </a:pPr>
          <a:endParaRPr lang="tr-TR" sz="1400" kern="1200" dirty="0">
            <a:solidFill>
              <a:schemeClr val="bg2"/>
            </a:solidFill>
            <a:latin typeface="Franklin Gothic Book (Gövde)"/>
            <a:cs typeface="Adobe Devanagari" panose="02040503050201020203" pitchFamily="18" charset="0"/>
          </a:endParaRPr>
        </a:p>
        <a:p>
          <a:pPr marL="0" lvl="0" indent="0" algn="just" defTabSz="622300">
            <a:lnSpc>
              <a:spcPct val="100000"/>
            </a:lnSpc>
            <a:spcBef>
              <a:spcPct val="0"/>
            </a:spcBef>
            <a:spcAft>
              <a:spcPct val="35000"/>
            </a:spcAft>
            <a:buNone/>
          </a:pPr>
          <a:r>
            <a:rPr lang="tr-TR" sz="1400" b="1" kern="1200" dirty="0">
              <a:solidFill>
                <a:schemeClr val="tx1">
                  <a:lumMod val="65000"/>
                  <a:lumOff val="35000"/>
                </a:schemeClr>
              </a:solidFill>
              <a:latin typeface="Franklin Gothic Book (Gövde)"/>
              <a:cs typeface="Adobe Devanagari" panose="02040503050201020203" pitchFamily="18" charset="0"/>
            </a:rPr>
            <a:t>BOYALI KÜLLİYESİ</a:t>
          </a:r>
        </a:p>
        <a:p>
          <a:pPr marL="0" lvl="0" indent="0" algn="just" defTabSz="622300">
            <a:lnSpc>
              <a:spcPct val="100000"/>
            </a:lnSpc>
            <a:spcBef>
              <a:spcPct val="0"/>
            </a:spcBef>
            <a:spcAft>
              <a:spcPct val="35000"/>
            </a:spcAft>
            <a:buNone/>
          </a:pPr>
          <a:r>
            <a:rPr lang="tr-TR" sz="1400" kern="1200" dirty="0">
              <a:solidFill>
                <a:schemeClr val="tx1">
                  <a:lumMod val="65000"/>
                  <a:lumOff val="35000"/>
                </a:schemeClr>
              </a:solidFill>
              <a:latin typeface="Franklin Gothic Book (Gövde)"/>
              <a:cs typeface="Adobe Devanagari" panose="02040503050201020203" pitchFamily="18" charset="0"/>
            </a:rPr>
            <a:t>Sinanpaşa İlçesi Boyalı Köyünde </a:t>
          </a:r>
          <a:r>
            <a:rPr lang="tr-TR" sz="1400" kern="1200" dirty="0" err="1">
              <a:solidFill>
                <a:schemeClr val="tx1">
                  <a:lumMod val="65000"/>
                  <a:lumOff val="35000"/>
                </a:schemeClr>
              </a:solidFill>
              <a:latin typeface="Franklin Gothic Book (Gövde)"/>
              <a:cs typeface="Adobe Devanagari" panose="02040503050201020203" pitchFamily="18" charset="0"/>
            </a:rPr>
            <a:t>Hanikah</a:t>
          </a:r>
          <a:r>
            <a:rPr lang="tr-TR" sz="1400" kern="1200" dirty="0">
              <a:solidFill>
                <a:schemeClr val="tx1">
                  <a:lumMod val="65000"/>
                  <a:lumOff val="35000"/>
                </a:schemeClr>
              </a:solidFill>
              <a:latin typeface="Franklin Gothic Book (Gövde)"/>
              <a:cs typeface="Adobe Devanagari" panose="02040503050201020203" pitchFamily="18" charset="0"/>
            </a:rPr>
            <a:t> türü, kümbet ve eyvan tipi iki anıt mezardan meydana gelen Selçuklu Dönemi eser topluluğudur. </a:t>
          </a:r>
        </a:p>
        <a:p>
          <a:pPr marL="0" lvl="0" indent="0" algn="just" defTabSz="622300">
            <a:lnSpc>
              <a:spcPct val="100000"/>
            </a:lnSpc>
            <a:spcBef>
              <a:spcPct val="0"/>
            </a:spcBef>
            <a:spcAft>
              <a:spcPct val="35000"/>
            </a:spcAft>
            <a:buNone/>
          </a:pPr>
          <a:endParaRPr lang="tr-TR" sz="1400" kern="1200" dirty="0">
            <a:solidFill>
              <a:schemeClr val="bg2"/>
            </a:solidFill>
            <a:latin typeface="Franklin Gothic Book (Gövde)"/>
            <a:cs typeface="Adobe Devanagari" panose="02040503050201020203" pitchFamily="18" charset="0"/>
          </a:endParaRPr>
        </a:p>
      </dsp:txBody>
      <dsp:txXfrm>
        <a:off x="4082832" y="1991149"/>
        <a:ext cx="3956746" cy="1845134"/>
      </dsp:txXfrm>
    </dsp:sp>
    <dsp:sp modelId="{C580F056-7915-4C4A-A9B1-B0C4A3900E33}">
      <dsp:nvSpPr>
        <dsp:cNvPr id="0" name=""/>
        <dsp:cNvSpPr/>
      </dsp:nvSpPr>
      <dsp:spPr>
        <a:xfrm>
          <a:off x="4719498" y="181276"/>
          <a:ext cx="2673675" cy="2673675"/>
        </a:xfrm>
        <a:prstGeom prst="ellipse">
          <a:avLst/>
        </a:prstGeom>
        <a:blipFill rotWithShape="1">
          <a:blip xmlns:r="http://schemas.openxmlformats.org/officeDocument/2006/relationships" r:embed="rId2" cstate="email"/>
          <a:stretch>
            <a:fillRect/>
          </a:stretch>
        </a:blipFill>
        <a:ln>
          <a:noFill/>
        </a:ln>
        <a:effectLst/>
        <a:scene3d>
          <a:camera prst="orthographicFront"/>
          <a:lightRig rig="threePt" dir="t">
            <a:rot lat="0" lon="0" rev="7500000"/>
          </a:lightRig>
        </a:scene3d>
        <a:sp3d z="152400" extrusionH="63500" prstMaterial="matte">
          <a:bevelT w="50800" h="19050" prst="relaxedInset"/>
          <a:contourClr>
            <a:schemeClr val="bg1"/>
          </a:contourClr>
        </a:sp3d>
      </dsp:spPr>
      <dsp:style>
        <a:lnRef idx="0">
          <a:scrgbClr r="0" g="0" b="0"/>
        </a:lnRef>
        <a:fillRef idx="1">
          <a:scrgbClr r="0" g="0" b="0"/>
        </a:fillRef>
        <a:effectRef idx="0">
          <a:scrgbClr r="0" g="0" b="0"/>
        </a:effectRef>
        <a:fontRef idx="minor"/>
      </dsp:style>
    </dsp:sp>
    <dsp:sp modelId="{46B1E217-1709-4A0E-8996-5035908E3DDD}">
      <dsp:nvSpPr>
        <dsp:cNvPr id="0" name=""/>
        <dsp:cNvSpPr/>
      </dsp:nvSpPr>
      <dsp:spPr>
        <a:xfrm>
          <a:off x="339202" y="3822447"/>
          <a:ext cx="7403205" cy="691925"/>
        </a:xfrm>
        <a:prstGeom prst="leftRightArrow">
          <a:avLst/>
        </a:prstGeom>
        <a:solidFill>
          <a:schemeClr val="accent1">
            <a:tint val="60000"/>
            <a:hueOff val="0"/>
            <a:satOff val="0"/>
            <a:lumOff val="0"/>
            <a:alphaOff val="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matte">
          <a:bevelT w="50800" h="19050" prst="relaxedInset"/>
          <a:contourClr>
            <a:schemeClr val="bg1"/>
          </a:contourClr>
        </a:sp3d>
      </dsp:spPr>
      <dsp:style>
        <a:lnRef idx="0">
          <a:scrgbClr r="0" g="0" b="0"/>
        </a:lnRef>
        <a:fillRef idx="1">
          <a:scrgbClr r="0" g="0" b="0"/>
        </a:fillRef>
        <a:effectRef idx="2">
          <a:scrgbClr r="0" g="0" b="0"/>
        </a:effectRef>
        <a:fontRef idx="minor">
          <a:schemeClr val="lt1"/>
        </a:fontRef>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20F29E7-8DA0-4718-BE99-3652E6EC82DC}">
      <dsp:nvSpPr>
        <dsp:cNvPr id="0" name=""/>
        <dsp:cNvSpPr/>
      </dsp:nvSpPr>
      <dsp:spPr>
        <a:xfrm>
          <a:off x="0" y="102881"/>
          <a:ext cx="8007306" cy="532350"/>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49530" tIns="49530" rIns="49530" bIns="49530" numCol="1" spcCol="1270" anchor="ctr" anchorCtr="0">
          <a:noAutofit/>
        </a:bodyPr>
        <a:lstStyle/>
        <a:p>
          <a:pPr marL="0" lvl="0" indent="0" algn="just" defTabSz="577850" rtl="0">
            <a:lnSpc>
              <a:spcPct val="100000"/>
            </a:lnSpc>
            <a:spcBef>
              <a:spcPct val="0"/>
            </a:spcBef>
            <a:spcAft>
              <a:spcPct val="35000"/>
            </a:spcAft>
            <a:buNone/>
          </a:pPr>
          <a:r>
            <a:rPr lang="tr-TR" sz="1300" kern="1200" dirty="0">
              <a:latin typeface="Franklin Gothic Book (Gövde)"/>
              <a:cs typeface="Adobe Devanagari" panose="02040503050201020203" pitchFamily="18" charset="0"/>
            </a:rPr>
            <a:t>Akören 26 Ağustos Tabiat Parkı, Kırka, Taşoluk, </a:t>
          </a:r>
          <a:r>
            <a:rPr lang="tr-TR" sz="1300" kern="1200" dirty="0" err="1">
              <a:latin typeface="Franklin Gothic Book (Gövde)"/>
              <a:cs typeface="Adobe Devanagari" panose="02040503050201020203" pitchFamily="18" charset="0"/>
            </a:rPr>
            <a:t>Ahmetpaşa</a:t>
          </a:r>
          <a:r>
            <a:rPr lang="tr-TR" sz="1300" kern="1200" dirty="0">
              <a:latin typeface="Franklin Gothic Book (Gövde)"/>
              <a:cs typeface="Adobe Devanagari" panose="02040503050201020203" pitchFamily="18" charset="0"/>
            </a:rPr>
            <a:t>, </a:t>
          </a:r>
          <a:r>
            <a:rPr lang="tr-TR" sz="1300" kern="1200" dirty="0" err="1">
              <a:latin typeface="Franklin Gothic Book (Gövde)"/>
              <a:cs typeface="Adobe Devanagari" panose="02040503050201020203" pitchFamily="18" charset="0"/>
            </a:rPr>
            <a:t>Serban</a:t>
          </a:r>
          <a:r>
            <a:rPr lang="tr-TR" sz="1300" kern="1200" dirty="0">
              <a:latin typeface="Franklin Gothic Book (Gövde)"/>
              <a:cs typeface="Adobe Devanagari" panose="02040503050201020203" pitchFamily="18" charset="0"/>
            </a:rPr>
            <a:t> Kasabaları, </a:t>
          </a:r>
          <a:r>
            <a:rPr lang="tr-TR" sz="1300" kern="1200" dirty="0" err="1">
              <a:latin typeface="Franklin Gothic Book (Gövde)"/>
              <a:cs typeface="Adobe Devanagari" panose="02040503050201020203" pitchFamily="18" charset="0"/>
            </a:rPr>
            <a:t>Yörükmezarı</a:t>
          </a:r>
          <a:r>
            <a:rPr lang="tr-TR" sz="1300" kern="1200" dirty="0">
              <a:latin typeface="Franklin Gothic Book (Gövde)"/>
              <a:cs typeface="Adobe Devanagari" panose="02040503050201020203" pitchFamily="18" charset="0"/>
            </a:rPr>
            <a:t>, Nuh ve </a:t>
          </a:r>
          <a:r>
            <a:rPr lang="tr-TR" sz="1300" kern="1200" dirty="0" err="1">
              <a:latin typeface="Franklin Gothic Book (Gövde)"/>
              <a:cs typeface="Adobe Devanagari" panose="02040503050201020203" pitchFamily="18" charset="0"/>
            </a:rPr>
            <a:t>Tazlar</a:t>
          </a:r>
          <a:r>
            <a:rPr lang="tr-TR" sz="1300" kern="1200" dirty="0">
              <a:latin typeface="Franklin Gothic Book (Gövde)"/>
              <a:cs typeface="Adobe Devanagari" panose="02040503050201020203" pitchFamily="18" charset="0"/>
            </a:rPr>
            <a:t> Köyü Piknik alanlarında, barbekü, çeşme, kamelya, balık havuzu, oyun grupları ve tuvaletler bulunmaktadır.</a:t>
          </a:r>
        </a:p>
      </dsp:txBody>
      <dsp:txXfrm>
        <a:off x="25987" y="128868"/>
        <a:ext cx="7955332" cy="480376"/>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948AAD-6EA5-4DC3-AE51-86677DE6F76A}">
      <dsp:nvSpPr>
        <dsp:cNvPr id="0" name=""/>
        <dsp:cNvSpPr/>
      </dsp:nvSpPr>
      <dsp:spPr>
        <a:xfrm>
          <a:off x="1866" y="0"/>
          <a:ext cx="1956863" cy="4106652"/>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9568" tIns="99568" rIns="99568" bIns="99568" numCol="1" spcCol="1270" anchor="ctr" anchorCtr="0">
          <a:noAutofit/>
        </a:bodyPr>
        <a:lstStyle/>
        <a:p>
          <a:pPr marL="0" lvl="0" indent="0" algn="ctr" defTabSz="622300">
            <a:lnSpc>
              <a:spcPct val="90000"/>
            </a:lnSpc>
            <a:spcBef>
              <a:spcPct val="0"/>
            </a:spcBef>
            <a:spcAft>
              <a:spcPct val="35000"/>
            </a:spcAft>
            <a:buNone/>
          </a:pPr>
          <a:r>
            <a:rPr lang="tr-TR" sz="1400" kern="1200" dirty="0">
              <a:solidFill>
                <a:schemeClr val="bg2"/>
              </a:solidFill>
              <a:latin typeface="Franklin Gothic Book (Gövde)"/>
              <a:cs typeface="Adobe Devanagari" panose="02040503050201020203" pitchFamily="18" charset="0"/>
            </a:rPr>
            <a:t>KIRKA BELEDİYESİ PİKNİK ALANI</a:t>
          </a:r>
        </a:p>
      </dsp:txBody>
      <dsp:txXfrm>
        <a:off x="1866" y="1642660"/>
        <a:ext cx="1956863" cy="1642660"/>
      </dsp:txXfrm>
    </dsp:sp>
    <dsp:sp modelId="{8FB535A5-E4EE-419B-97F2-97555D28449D}">
      <dsp:nvSpPr>
        <dsp:cNvPr id="0" name=""/>
        <dsp:cNvSpPr/>
      </dsp:nvSpPr>
      <dsp:spPr>
        <a:xfrm>
          <a:off x="80296" y="30153"/>
          <a:ext cx="1800005" cy="1800005"/>
        </a:xfrm>
        <a:prstGeom prst="ellipse">
          <a:avLst/>
        </a:prstGeom>
        <a:blipFill>
          <a:blip xmlns:r="http://schemas.openxmlformats.org/officeDocument/2006/relationships" r:embed="rId1" cstate="email"/>
          <a:srcRect/>
          <a:stretch>
            <a:fillRect/>
          </a:stretch>
        </a:blipFill>
        <a:ln>
          <a:noFill/>
        </a:ln>
        <a:effectLst/>
        <a:scene3d>
          <a:camera prst="orthographicFront"/>
          <a:lightRig rig="threePt" dir="t">
            <a:rot lat="0" lon="0" rev="7500000"/>
          </a:lightRig>
        </a:scene3d>
        <a:sp3d z="152400" extrusionH="63500" prstMaterial="matte">
          <a:bevelT w="50800" h="19050" prst="relaxedInset"/>
          <a:contourClr>
            <a:schemeClr val="bg1"/>
          </a:contourClr>
        </a:sp3d>
      </dsp:spPr>
      <dsp:style>
        <a:lnRef idx="0">
          <a:scrgbClr r="0" g="0" b="0"/>
        </a:lnRef>
        <a:fillRef idx="1">
          <a:scrgbClr r="0" g="0" b="0"/>
        </a:fillRef>
        <a:effectRef idx="0">
          <a:scrgbClr r="0" g="0" b="0"/>
        </a:effectRef>
        <a:fontRef idx="minor"/>
      </dsp:style>
    </dsp:sp>
    <dsp:sp modelId="{F6E28955-E9C3-401B-BFA8-90CAADAC108F}">
      <dsp:nvSpPr>
        <dsp:cNvPr id="0" name=""/>
        <dsp:cNvSpPr/>
      </dsp:nvSpPr>
      <dsp:spPr>
        <a:xfrm>
          <a:off x="2017436" y="0"/>
          <a:ext cx="1956863" cy="4106652"/>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9568" tIns="99568" rIns="99568" bIns="99568" numCol="1" spcCol="1270" anchor="ctr" anchorCtr="0">
          <a:noAutofit/>
        </a:bodyPr>
        <a:lstStyle/>
        <a:p>
          <a:pPr marL="0" lvl="0" indent="0" algn="ctr" defTabSz="622300">
            <a:lnSpc>
              <a:spcPct val="90000"/>
            </a:lnSpc>
            <a:spcBef>
              <a:spcPct val="0"/>
            </a:spcBef>
            <a:spcAft>
              <a:spcPct val="35000"/>
            </a:spcAft>
            <a:buNone/>
          </a:pPr>
          <a:r>
            <a:rPr lang="tr-TR" sz="1400" kern="1200" dirty="0">
              <a:solidFill>
                <a:schemeClr val="bg2"/>
              </a:solidFill>
              <a:latin typeface="Franklin Gothic Book (Gövde)"/>
              <a:cs typeface="Adobe Devanagari" panose="02040503050201020203" pitchFamily="18" charset="0"/>
            </a:rPr>
            <a:t>TAŞOLUK BELEDİYESİ DEĞİRMEN ÖNÜ PİKNİK ALANI</a:t>
          </a:r>
        </a:p>
      </dsp:txBody>
      <dsp:txXfrm>
        <a:off x="2017436" y="1642660"/>
        <a:ext cx="1956863" cy="1642660"/>
      </dsp:txXfrm>
    </dsp:sp>
    <dsp:sp modelId="{3EF119D4-71B2-457F-94BB-88A13F41DEB8}">
      <dsp:nvSpPr>
        <dsp:cNvPr id="0" name=""/>
        <dsp:cNvSpPr/>
      </dsp:nvSpPr>
      <dsp:spPr>
        <a:xfrm>
          <a:off x="2114873" y="0"/>
          <a:ext cx="1800005" cy="1800005"/>
        </a:xfrm>
        <a:prstGeom prst="ellipse">
          <a:avLst/>
        </a:prstGeom>
        <a:blipFill>
          <a:blip xmlns:r="http://schemas.openxmlformats.org/officeDocument/2006/relationships" r:embed="rId2" cstate="email"/>
          <a:srcRect/>
          <a:stretch>
            <a:fillRect/>
          </a:stretch>
        </a:blipFill>
        <a:ln>
          <a:noFill/>
        </a:ln>
        <a:effectLst/>
        <a:scene3d>
          <a:camera prst="orthographicFront"/>
          <a:lightRig rig="threePt" dir="t">
            <a:rot lat="0" lon="0" rev="7500000"/>
          </a:lightRig>
        </a:scene3d>
        <a:sp3d z="152400" extrusionH="63500" prstMaterial="matte">
          <a:bevelT w="50800" h="19050" prst="relaxedInset"/>
          <a:contourClr>
            <a:schemeClr val="bg1"/>
          </a:contourClr>
        </a:sp3d>
      </dsp:spPr>
      <dsp:style>
        <a:lnRef idx="0">
          <a:scrgbClr r="0" g="0" b="0"/>
        </a:lnRef>
        <a:fillRef idx="1">
          <a:scrgbClr r="0" g="0" b="0"/>
        </a:fillRef>
        <a:effectRef idx="0">
          <a:scrgbClr r="0" g="0" b="0"/>
        </a:effectRef>
        <a:fontRef idx="minor"/>
      </dsp:style>
    </dsp:sp>
    <dsp:sp modelId="{E03C9C07-0113-46F0-A4C2-638AF4409058}">
      <dsp:nvSpPr>
        <dsp:cNvPr id="0" name=""/>
        <dsp:cNvSpPr/>
      </dsp:nvSpPr>
      <dsp:spPr>
        <a:xfrm>
          <a:off x="4033005" y="0"/>
          <a:ext cx="1956863" cy="4106652"/>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9568" tIns="99568" rIns="99568" bIns="99568" numCol="1" spcCol="1270" anchor="ctr" anchorCtr="0">
          <a:noAutofit/>
        </a:bodyPr>
        <a:lstStyle/>
        <a:p>
          <a:pPr marL="0" lvl="0" indent="0" algn="ctr" defTabSz="622300">
            <a:lnSpc>
              <a:spcPct val="90000"/>
            </a:lnSpc>
            <a:spcBef>
              <a:spcPct val="0"/>
            </a:spcBef>
            <a:spcAft>
              <a:spcPct val="35000"/>
            </a:spcAft>
            <a:buNone/>
          </a:pPr>
          <a:r>
            <a:rPr lang="tr-TR" sz="1400" kern="1200" dirty="0">
              <a:solidFill>
                <a:schemeClr val="bg2"/>
              </a:solidFill>
              <a:latin typeface="Franklin Gothic Book (Gövde)"/>
              <a:cs typeface="Adobe Devanagari" panose="02040503050201020203" pitchFamily="18" charset="0"/>
            </a:rPr>
            <a:t>TAŞOLUK BELEDİYESİ ŞEHİT ŞÜHEDA PİKNİK ALANI</a:t>
          </a:r>
        </a:p>
      </dsp:txBody>
      <dsp:txXfrm>
        <a:off x="4033005" y="1642660"/>
        <a:ext cx="1956863" cy="1642660"/>
      </dsp:txXfrm>
    </dsp:sp>
    <dsp:sp modelId="{544A9A8D-1B08-4F46-8E86-8557D0DD17CA}">
      <dsp:nvSpPr>
        <dsp:cNvPr id="0" name=""/>
        <dsp:cNvSpPr/>
      </dsp:nvSpPr>
      <dsp:spPr>
        <a:xfrm>
          <a:off x="4111435" y="30153"/>
          <a:ext cx="1800005" cy="1800005"/>
        </a:xfrm>
        <a:prstGeom prst="ellipse">
          <a:avLst/>
        </a:prstGeom>
        <a:blipFill rotWithShape="1">
          <a:blip xmlns:r="http://schemas.openxmlformats.org/officeDocument/2006/relationships" r:embed="rId3" cstate="email"/>
          <a:stretch>
            <a:fillRect/>
          </a:stretch>
        </a:blipFill>
        <a:ln>
          <a:noFill/>
        </a:ln>
        <a:effectLst/>
        <a:scene3d>
          <a:camera prst="orthographicFront"/>
          <a:lightRig rig="threePt" dir="t">
            <a:rot lat="0" lon="0" rev="7500000"/>
          </a:lightRig>
        </a:scene3d>
        <a:sp3d z="152400" extrusionH="63500" prstMaterial="matte">
          <a:bevelT w="50800" h="19050" prst="relaxedInset"/>
          <a:contourClr>
            <a:schemeClr val="bg1"/>
          </a:contourClr>
        </a:sp3d>
      </dsp:spPr>
      <dsp:style>
        <a:lnRef idx="0">
          <a:scrgbClr r="0" g="0" b="0"/>
        </a:lnRef>
        <a:fillRef idx="1">
          <a:scrgbClr r="0" g="0" b="0"/>
        </a:fillRef>
        <a:effectRef idx="0">
          <a:scrgbClr r="0" g="0" b="0"/>
        </a:effectRef>
        <a:fontRef idx="minor"/>
      </dsp:style>
    </dsp:sp>
    <dsp:sp modelId="{75D8C773-FC62-4607-B444-86F8CB228908}">
      <dsp:nvSpPr>
        <dsp:cNvPr id="0" name=""/>
        <dsp:cNvSpPr/>
      </dsp:nvSpPr>
      <dsp:spPr>
        <a:xfrm>
          <a:off x="6048575" y="0"/>
          <a:ext cx="1956863" cy="4106652"/>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9568" tIns="99568" rIns="99568" bIns="99568" numCol="1" spcCol="1270" anchor="ctr" anchorCtr="0">
          <a:noAutofit/>
        </a:bodyPr>
        <a:lstStyle/>
        <a:p>
          <a:pPr marL="0" lvl="0" indent="0" algn="ctr" defTabSz="622300">
            <a:lnSpc>
              <a:spcPct val="90000"/>
            </a:lnSpc>
            <a:spcBef>
              <a:spcPct val="0"/>
            </a:spcBef>
            <a:spcAft>
              <a:spcPct val="35000"/>
            </a:spcAft>
            <a:buNone/>
          </a:pPr>
          <a:r>
            <a:rPr lang="tr-TR" sz="1400" kern="1200" dirty="0">
              <a:solidFill>
                <a:schemeClr val="bg2"/>
              </a:solidFill>
              <a:latin typeface="Franklin Gothic Book (Gövde)"/>
              <a:cs typeface="Adobe Devanagari" panose="02040503050201020203" pitchFamily="18" charset="0"/>
            </a:rPr>
            <a:t>YÜRÜKMEZARI KÖYÜ ÇATALOLUK PİKNİK ALANI</a:t>
          </a:r>
        </a:p>
      </dsp:txBody>
      <dsp:txXfrm>
        <a:off x="6048575" y="1642660"/>
        <a:ext cx="1956863" cy="1642660"/>
      </dsp:txXfrm>
    </dsp:sp>
    <dsp:sp modelId="{C580F056-7915-4C4A-A9B1-B0C4A3900E33}">
      <dsp:nvSpPr>
        <dsp:cNvPr id="0" name=""/>
        <dsp:cNvSpPr/>
      </dsp:nvSpPr>
      <dsp:spPr>
        <a:xfrm>
          <a:off x="6127004" y="30153"/>
          <a:ext cx="1800005" cy="1800005"/>
        </a:xfrm>
        <a:prstGeom prst="ellipse">
          <a:avLst/>
        </a:prstGeom>
        <a:blipFill rotWithShape="1">
          <a:blip xmlns:r="http://schemas.openxmlformats.org/officeDocument/2006/relationships" r:embed="rId4" cstate="email"/>
          <a:stretch>
            <a:fillRect/>
          </a:stretch>
        </a:blipFill>
        <a:ln>
          <a:noFill/>
        </a:ln>
        <a:effectLst/>
        <a:scene3d>
          <a:camera prst="orthographicFront"/>
          <a:lightRig rig="threePt" dir="t">
            <a:rot lat="0" lon="0" rev="7500000"/>
          </a:lightRig>
        </a:scene3d>
        <a:sp3d z="152400" extrusionH="63500" prstMaterial="matte">
          <a:bevelT w="50800" h="19050" prst="relaxedInset"/>
          <a:contourClr>
            <a:schemeClr val="bg1"/>
          </a:contourClr>
        </a:sp3d>
      </dsp:spPr>
      <dsp:style>
        <a:lnRef idx="0">
          <a:scrgbClr r="0" g="0" b="0"/>
        </a:lnRef>
        <a:fillRef idx="1">
          <a:scrgbClr r="0" g="0" b="0"/>
        </a:fillRef>
        <a:effectRef idx="0">
          <a:scrgbClr r="0" g="0" b="0"/>
        </a:effectRef>
        <a:fontRef idx="minor"/>
      </dsp:style>
    </dsp:sp>
    <dsp:sp modelId="{46B1E217-1709-4A0E-8996-5035908E3DDD}">
      <dsp:nvSpPr>
        <dsp:cNvPr id="0" name=""/>
        <dsp:cNvSpPr/>
      </dsp:nvSpPr>
      <dsp:spPr>
        <a:xfrm>
          <a:off x="320292" y="3285321"/>
          <a:ext cx="7366721" cy="615997"/>
        </a:xfrm>
        <a:prstGeom prst="leftRightArrow">
          <a:avLst/>
        </a:prstGeom>
        <a:solidFill>
          <a:schemeClr val="accent1">
            <a:tint val="60000"/>
            <a:hueOff val="0"/>
            <a:satOff val="0"/>
            <a:lumOff val="0"/>
            <a:alphaOff val="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matte">
          <a:bevelT w="50800" h="19050" prst="relaxedInset"/>
          <a:contourClr>
            <a:schemeClr val="bg1"/>
          </a:contourClr>
        </a:sp3d>
      </dsp:spPr>
      <dsp:style>
        <a:lnRef idx="0">
          <a:scrgbClr r="0" g="0" b="0"/>
        </a:lnRef>
        <a:fillRef idx="1">
          <a:scrgbClr r="0" g="0" b="0"/>
        </a:fillRef>
        <a:effectRef idx="2">
          <a:scrgbClr r="0" g="0" b="0"/>
        </a:effectRef>
        <a:fontRef idx="minor">
          <a:schemeClr val="lt1"/>
        </a:fontRef>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20F29E7-8DA0-4718-BE99-3652E6EC82DC}">
      <dsp:nvSpPr>
        <dsp:cNvPr id="0" name=""/>
        <dsp:cNvSpPr/>
      </dsp:nvSpPr>
      <dsp:spPr>
        <a:xfrm>
          <a:off x="0" y="109033"/>
          <a:ext cx="8007306" cy="532350"/>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49530" tIns="49530" rIns="49530" bIns="49530" numCol="1" spcCol="1270" anchor="ctr" anchorCtr="0">
          <a:noAutofit/>
        </a:bodyPr>
        <a:lstStyle/>
        <a:p>
          <a:pPr marL="0" lvl="0" indent="0" algn="just" defTabSz="577850" rtl="0">
            <a:lnSpc>
              <a:spcPct val="100000"/>
            </a:lnSpc>
            <a:spcBef>
              <a:spcPct val="0"/>
            </a:spcBef>
            <a:spcAft>
              <a:spcPct val="35000"/>
            </a:spcAft>
            <a:buNone/>
          </a:pPr>
          <a:r>
            <a:rPr lang="tr-TR" sz="1300" kern="1200" dirty="0">
              <a:latin typeface="Franklin Gothic Book (Gövde)"/>
              <a:cs typeface="Adobe Devanagari" panose="02040503050201020203" pitchFamily="18" charset="0"/>
            </a:rPr>
            <a:t>Akören 26 Ağustos Tabiat Parkı, Kırka, Taşoluk, </a:t>
          </a:r>
          <a:r>
            <a:rPr lang="tr-TR" sz="1300" kern="1200" dirty="0" err="1">
              <a:latin typeface="Franklin Gothic Book (Gövde)"/>
              <a:cs typeface="Adobe Devanagari" panose="02040503050201020203" pitchFamily="18" charset="0"/>
            </a:rPr>
            <a:t>Ahmetpaşa</a:t>
          </a:r>
          <a:r>
            <a:rPr lang="tr-TR" sz="1300" kern="1200" dirty="0">
              <a:latin typeface="Franklin Gothic Book (Gövde)"/>
              <a:cs typeface="Adobe Devanagari" panose="02040503050201020203" pitchFamily="18" charset="0"/>
            </a:rPr>
            <a:t>, </a:t>
          </a:r>
          <a:r>
            <a:rPr lang="tr-TR" sz="1300" kern="1200" dirty="0" err="1">
              <a:latin typeface="Franklin Gothic Book (Gövde)"/>
              <a:cs typeface="Adobe Devanagari" panose="02040503050201020203" pitchFamily="18" charset="0"/>
            </a:rPr>
            <a:t>Serban</a:t>
          </a:r>
          <a:r>
            <a:rPr lang="tr-TR" sz="1300" kern="1200" dirty="0">
              <a:latin typeface="Franklin Gothic Book (Gövde)"/>
              <a:cs typeface="Adobe Devanagari" panose="02040503050201020203" pitchFamily="18" charset="0"/>
            </a:rPr>
            <a:t> Kasabaları, </a:t>
          </a:r>
          <a:r>
            <a:rPr lang="tr-TR" sz="1300" kern="1200" dirty="0" err="1">
              <a:latin typeface="Franklin Gothic Book (Gövde)"/>
              <a:cs typeface="Adobe Devanagari" panose="02040503050201020203" pitchFamily="18" charset="0"/>
            </a:rPr>
            <a:t>Yörükmezarı</a:t>
          </a:r>
          <a:r>
            <a:rPr lang="tr-TR" sz="1300" kern="1200" dirty="0">
              <a:latin typeface="Franklin Gothic Book (Gövde)"/>
              <a:cs typeface="Adobe Devanagari" panose="02040503050201020203" pitchFamily="18" charset="0"/>
            </a:rPr>
            <a:t>, Nuh ve </a:t>
          </a:r>
          <a:r>
            <a:rPr lang="tr-TR" sz="1300" kern="1200" dirty="0" err="1">
              <a:latin typeface="Franklin Gothic Book (Gövde)"/>
              <a:cs typeface="Adobe Devanagari" panose="02040503050201020203" pitchFamily="18" charset="0"/>
            </a:rPr>
            <a:t>Tazlar</a:t>
          </a:r>
          <a:r>
            <a:rPr lang="tr-TR" sz="1300" kern="1200" dirty="0">
              <a:latin typeface="Franklin Gothic Book (Gövde)"/>
              <a:cs typeface="Adobe Devanagari" panose="02040503050201020203" pitchFamily="18" charset="0"/>
            </a:rPr>
            <a:t> Köyü Piknik alanlarında, barbekü, çeşme, kamelya, balık havuzu, oyun grupları ve tuvaletler bulunmaktadır.</a:t>
          </a:r>
        </a:p>
      </dsp:txBody>
      <dsp:txXfrm>
        <a:off x="25987" y="135020"/>
        <a:ext cx="7955332" cy="480376"/>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948AAD-6EA5-4DC3-AE51-86677DE6F76A}">
      <dsp:nvSpPr>
        <dsp:cNvPr id="0" name=""/>
        <dsp:cNvSpPr/>
      </dsp:nvSpPr>
      <dsp:spPr>
        <a:xfrm>
          <a:off x="1866" y="0"/>
          <a:ext cx="1956863" cy="4106652"/>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9568" tIns="99568" rIns="99568" bIns="99568" numCol="1" spcCol="1270" anchor="ctr" anchorCtr="0">
          <a:noAutofit/>
        </a:bodyPr>
        <a:lstStyle/>
        <a:p>
          <a:pPr marL="0" lvl="0" indent="0" algn="ctr" defTabSz="622300">
            <a:lnSpc>
              <a:spcPct val="90000"/>
            </a:lnSpc>
            <a:spcBef>
              <a:spcPct val="0"/>
            </a:spcBef>
            <a:spcAft>
              <a:spcPct val="35000"/>
            </a:spcAft>
            <a:buNone/>
          </a:pPr>
          <a:r>
            <a:rPr lang="tr-TR" sz="1400" kern="1200" dirty="0">
              <a:solidFill>
                <a:schemeClr val="bg2"/>
              </a:solidFill>
              <a:latin typeface="Franklin Gothic Book (Gövde)"/>
              <a:cs typeface="Adobe Devanagari" panose="02040503050201020203" pitchFamily="18" charset="0"/>
            </a:rPr>
            <a:t>SERBAN BELEDİYESİ PİKNİK ALANI</a:t>
          </a:r>
        </a:p>
      </dsp:txBody>
      <dsp:txXfrm>
        <a:off x="1866" y="1642660"/>
        <a:ext cx="1956863" cy="1642660"/>
      </dsp:txXfrm>
    </dsp:sp>
    <dsp:sp modelId="{8FB535A5-E4EE-419B-97F2-97555D28449D}">
      <dsp:nvSpPr>
        <dsp:cNvPr id="0" name=""/>
        <dsp:cNvSpPr/>
      </dsp:nvSpPr>
      <dsp:spPr>
        <a:xfrm>
          <a:off x="80296" y="30153"/>
          <a:ext cx="1800005" cy="1800005"/>
        </a:xfrm>
        <a:prstGeom prst="ellipse">
          <a:avLst/>
        </a:prstGeom>
        <a:blipFill>
          <a:blip xmlns:r="http://schemas.openxmlformats.org/officeDocument/2006/relationships" r:embed="rId1" cstate="email"/>
          <a:srcRect/>
          <a:stretch>
            <a:fillRect/>
          </a:stretch>
        </a:blipFill>
        <a:ln>
          <a:noFill/>
        </a:ln>
        <a:effectLst/>
        <a:scene3d>
          <a:camera prst="orthographicFront"/>
          <a:lightRig rig="threePt" dir="t">
            <a:rot lat="0" lon="0" rev="7500000"/>
          </a:lightRig>
        </a:scene3d>
        <a:sp3d z="152400" extrusionH="63500" prstMaterial="matte">
          <a:bevelT w="50800" h="19050" prst="relaxedInset"/>
          <a:contourClr>
            <a:schemeClr val="bg1"/>
          </a:contourClr>
        </a:sp3d>
      </dsp:spPr>
      <dsp:style>
        <a:lnRef idx="0">
          <a:scrgbClr r="0" g="0" b="0"/>
        </a:lnRef>
        <a:fillRef idx="1">
          <a:scrgbClr r="0" g="0" b="0"/>
        </a:fillRef>
        <a:effectRef idx="0">
          <a:scrgbClr r="0" g="0" b="0"/>
        </a:effectRef>
        <a:fontRef idx="minor"/>
      </dsp:style>
    </dsp:sp>
    <dsp:sp modelId="{F6E28955-E9C3-401B-BFA8-90CAADAC108F}">
      <dsp:nvSpPr>
        <dsp:cNvPr id="0" name=""/>
        <dsp:cNvSpPr/>
      </dsp:nvSpPr>
      <dsp:spPr>
        <a:xfrm>
          <a:off x="2017436" y="0"/>
          <a:ext cx="1956863" cy="4106652"/>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9568" tIns="99568" rIns="99568" bIns="99568" numCol="1" spcCol="1270" anchor="ctr" anchorCtr="0">
          <a:noAutofit/>
        </a:bodyPr>
        <a:lstStyle/>
        <a:p>
          <a:pPr marL="0" lvl="0" indent="0" algn="ctr" defTabSz="622300">
            <a:lnSpc>
              <a:spcPct val="90000"/>
            </a:lnSpc>
            <a:spcBef>
              <a:spcPct val="0"/>
            </a:spcBef>
            <a:spcAft>
              <a:spcPct val="35000"/>
            </a:spcAft>
            <a:buNone/>
          </a:pPr>
          <a:r>
            <a:rPr lang="tr-TR" sz="1400" kern="1200" dirty="0">
              <a:solidFill>
                <a:schemeClr val="bg2"/>
              </a:solidFill>
              <a:latin typeface="Franklin Gothic Book (Gövde)"/>
              <a:cs typeface="Adobe Devanagari" panose="02040503050201020203" pitchFamily="18" charset="0"/>
            </a:rPr>
            <a:t>AHMETPAŞA BELEDİYESİ PİKNİK ALANI</a:t>
          </a:r>
        </a:p>
      </dsp:txBody>
      <dsp:txXfrm>
        <a:off x="2017436" y="1642660"/>
        <a:ext cx="1956863" cy="1642660"/>
      </dsp:txXfrm>
    </dsp:sp>
    <dsp:sp modelId="{3EF119D4-71B2-457F-94BB-88A13F41DEB8}">
      <dsp:nvSpPr>
        <dsp:cNvPr id="0" name=""/>
        <dsp:cNvSpPr/>
      </dsp:nvSpPr>
      <dsp:spPr>
        <a:xfrm>
          <a:off x="2095865" y="30153"/>
          <a:ext cx="1800005" cy="1800005"/>
        </a:xfrm>
        <a:prstGeom prst="ellipse">
          <a:avLst/>
        </a:prstGeom>
        <a:blipFill>
          <a:blip xmlns:r="http://schemas.openxmlformats.org/officeDocument/2006/relationships" r:embed="rId2" cstate="email"/>
          <a:srcRect/>
          <a:stretch>
            <a:fillRect/>
          </a:stretch>
        </a:blipFill>
        <a:ln>
          <a:noFill/>
        </a:ln>
        <a:effectLst/>
        <a:scene3d>
          <a:camera prst="orthographicFront"/>
          <a:lightRig rig="threePt" dir="t">
            <a:rot lat="0" lon="0" rev="7500000"/>
          </a:lightRig>
        </a:scene3d>
        <a:sp3d z="152400" extrusionH="63500" prstMaterial="matte">
          <a:bevelT w="50800" h="19050" prst="relaxedInset"/>
          <a:contourClr>
            <a:schemeClr val="bg1"/>
          </a:contourClr>
        </a:sp3d>
      </dsp:spPr>
      <dsp:style>
        <a:lnRef idx="0">
          <a:scrgbClr r="0" g="0" b="0"/>
        </a:lnRef>
        <a:fillRef idx="1">
          <a:scrgbClr r="0" g="0" b="0"/>
        </a:fillRef>
        <a:effectRef idx="0">
          <a:scrgbClr r="0" g="0" b="0"/>
        </a:effectRef>
        <a:fontRef idx="minor"/>
      </dsp:style>
    </dsp:sp>
    <dsp:sp modelId="{E03C9C07-0113-46F0-A4C2-638AF4409058}">
      <dsp:nvSpPr>
        <dsp:cNvPr id="0" name=""/>
        <dsp:cNvSpPr/>
      </dsp:nvSpPr>
      <dsp:spPr>
        <a:xfrm>
          <a:off x="4033005" y="0"/>
          <a:ext cx="1956863" cy="4106652"/>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9568" tIns="99568" rIns="99568" bIns="99568" numCol="1" spcCol="1270" anchor="ctr" anchorCtr="0">
          <a:noAutofit/>
        </a:bodyPr>
        <a:lstStyle/>
        <a:p>
          <a:pPr marL="0" lvl="0" indent="0" algn="ctr" defTabSz="622300">
            <a:lnSpc>
              <a:spcPct val="90000"/>
            </a:lnSpc>
            <a:spcBef>
              <a:spcPct val="0"/>
            </a:spcBef>
            <a:spcAft>
              <a:spcPct val="35000"/>
            </a:spcAft>
            <a:buNone/>
          </a:pPr>
          <a:r>
            <a:rPr lang="tr-TR" sz="1400" kern="1200" dirty="0">
              <a:solidFill>
                <a:schemeClr val="bg2"/>
              </a:solidFill>
              <a:latin typeface="Franklin Gothic Book (Gövde)"/>
              <a:cs typeface="Adobe Devanagari" panose="02040503050201020203" pitchFamily="18" charset="0"/>
            </a:rPr>
            <a:t>AKÖREN 26 AĞUSTOS TABİAT PARKI</a:t>
          </a:r>
        </a:p>
      </dsp:txBody>
      <dsp:txXfrm>
        <a:off x="4033005" y="1642660"/>
        <a:ext cx="1956863" cy="1642660"/>
      </dsp:txXfrm>
    </dsp:sp>
    <dsp:sp modelId="{544A9A8D-1B08-4F46-8E86-8557D0DD17CA}">
      <dsp:nvSpPr>
        <dsp:cNvPr id="0" name=""/>
        <dsp:cNvSpPr/>
      </dsp:nvSpPr>
      <dsp:spPr>
        <a:xfrm>
          <a:off x="4111435" y="30153"/>
          <a:ext cx="1800005" cy="1800005"/>
        </a:xfrm>
        <a:prstGeom prst="ellipse">
          <a:avLst/>
        </a:prstGeom>
        <a:blipFill>
          <a:blip xmlns:r="http://schemas.openxmlformats.org/officeDocument/2006/relationships" r:embed="rId3" cstate="email"/>
          <a:srcRect/>
          <a:stretch>
            <a:fillRect/>
          </a:stretch>
        </a:blipFill>
        <a:ln>
          <a:noFill/>
        </a:ln>
        <a:effectLst/>
        <a:scene3d>
          <a:camera prst="orthographicFront"/>
          <a:lightRig rig="threePt" dir="t">
            <a:rot lat="0" lon="0" rev="7500000"/>
          </a:lightRig>
        </a:scene3d>
        <a:sp3d z="152400" extrusionH="63500" prstMaterial="matte">
          <a:bevelT w="50800" h="19050" prst="relaxedInset"/>
          <a:contourClr>
            <a:schemeClr val="bg1"/>
          </a:contourClr>
        </a:sp3d>
      </dsp:spPr>
      <dsp:style>
        <a:lnRef idx="0">
          <a:scrgbClr r="0" g="0" b="0"/>
        </a:lnRef>
        <a:fillRef idx="1">
          <a:scrgbClr r="0" g="0" b="0"/>
        </a:fillRef>
        <a:effectRef idx="0">
          <a:scrgbClr r="0" g="0" b="0"/>
        </a:effectRef>
        <a:fontRef idx="minor"/>
      </dsp:style>
    </dsp:sp>
    <dsp:sp modelId="{75D8C773-FC62-4607-B444-86F8CB228908}">
      <dsp:nvSpPr>
        <dsp:cNvPr id="0" name=""/>
        <dsp:cNvSpPr/>
      </dsp:nvSpPr>
      <dsp:spPr>
        <a:xfrm>
          <a:off x="6048575" y="0"/>
          <a:ext cx="1956863" cy="4106652"/>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9568" tIns="99568" rIns="99568" bIns="99568" numCol="1" spcCol="1270" anchor="ctr" anchorCtr="0">
          <a:noAutofit/>
        </a:bodyPr>
        <a:lstStyle/>
        <a:p>
          <a:pPr marL="0" lvl="0" indent="0" algn="ctr" defTabSz="622300">
            <a:lnSpc>
              <a:spcPct val="90000"/>
            </a:lnSpc>
            <a:spcBef>
              <a:spcPct val="0"/>
            </a:spcBef>
            <a:spcAft>
              <a:spcPct val="35000"/>
            </a:spcAft>
            <a:buNone/>
          </a:pPr>
          <a:r>
            <a:rPr lang="tr-TR" sz="1400" kern="1200" dirty="0">
              <a:solidFill>
                <a:schemeClr val="bg2"/>
              </a:solidFill>
              <a:latin typeface="Franklin Gothic Book (Gövde)"/>
              <a:cs typeface="Adobe Devanagari" panose="02040503050201020203" pitchFamily="18" charset="0"/>
            </a:rPr>
            <a:t>TAZLAR KÖYÜ PİKNİK ALANI</a:t>
          </a:r>
        </a:p>
      </dsp:txBody>
      <dsp:txXfrm>
        <a:off x="6048575" y="1642660"/>
        <a:ext cx="1956863" cy="1642660"/>
      </dsp:txXfrm>
    </dsp:sp>
    <dsp:sp modelId="{C580F056-7915-4C4A-A9B1-B0C4A3900E33}">
      <dsp:nvSpPr>
        <dsp:cNvPr id="0" name=""/>
        <dsp:cNvSpPr/>
      </dsp:nvSpPr>
      <dsp:spPr>
        <a:xfrm>
          <a:off x="6127004" y="30153"/>
          <a:ext cx="1800005" cy="1800005"/>
        </a:xfrm>
        <a:prstGeom prst="ellipse">
          <a:avLst/>
        </a:prstGeom>
        <a:blipFill>
          <a:blip xmlns:r="http://schemas.openxmlformats.org/officeDocument/2006/relationships" r:embed="rId4" cstate="email"/>
          <a:srcRect/>
          <a:stretch>
            <a:fillRect/>
          </a:stretch>
        </a:blipFill>
        <a:ln>
          <a:noFill/>
        </a:ln>
        <a:effectLst/>
        <a:scene3d>
          <a:camera prst="orthographicFront"/>
          <a:lightRig rig="threePt" dir="t">
            <a:rot lat="0" lon="0" rev="7500000"/>
          </a:lightRig>
        </a:scene3d>
        <a:sp3d z="152400" extrusionH="63500" prstMaterial="matte">
          <a:bevelT w="50800" h="19050" prst="relaxedInset"/>
          <a:contourClr>
            <a:schemeClr val="bg1"/>
          </a:contourClr>
        </a:sp3d>
      </dsp:spPr>
      <dsp:style>
        <a:lnRef idx="0">
          <a:scrgbClr r="0" g="0" b="0"/>
        </a:lnRef>
        <a:fillRef idx="1">
          <a:scrgbClr r="0" g="0" b="0"/>
        </a:fillRef>
        <a:effectRef idx="0">
          <a:scrgbClr r="0" g="0" b="0"/>
        </a:effectRef>
        <a:fontRef idx="minor"/>
      </dsp:style>
    </dsp:sp>
    <dsp:sp modelId="{46B1E217-1709-4A0E-8996-5035908E3DDD}">
      <dsp:nvSpPr>
        <dsp:cNvPr id="0" name=""/>
        <dsp:cNvSpPr/>
      </dsp:nvSpPr>
      <dsp:spPr>
        <a:xfrm>
          <a:off x="320292" y="3285321"/>
          <a:ext cx="7366721" cy="615997"/>
        </a:xfrm>
        <a:prstGeom prst="leftRightArrow">
          <a:avLst/>
        </a:prstGeom>
        <a:solidFill>
          <a:schemeClr val="accent1">
            <a:tint val="60000"/>
            <a:hueOff val="0"/>
            <a:satOff val="0"/>
            <a:lumOff val="0"/>
            <a:alphaOff val="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matte">
          <a:bevelT w="50800" h="19050" prst="relaxedInset"/>
          <a:contourClr>
            <a:schemeClr val="bg1"/>
          </a:contourClr>
        </a:sp3d>
      </dsp:spPr>
      <dsp:style>
        <a:lnRef idx="0">
          <a:scrgbClr r="0" g="0" b="0"/>
        </a:lnRef>
        <a:fillRef idx="1">
          <a:scrgbClr r="0" g="0" b="0"/>
        </a:fillRef>
        <a:effectRef idx="2">
          <a:scrgbClr r="0" g="0" b="0"/>
        </a:effectRef>
        <a:fontRef idx="minor">
          <a:schemeClr val="lt1"/>
        </a:fontRef>
      </dsp:style>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9099DC6-1779-40C2-B447-A96B1F115819}">
      <dsp:nvSpPr>
        <dsp:cNvPr id="0" name=""/>
        <dsp:cNvSpPr/>
      </dsp:nvSpPr>
      <dsp:spPr>
        <a:xfrm>
          <a:off x="7818332" y="843866"/>
          <a:ext cx="97114" cy="3445124"/>
        </a:xfrm>
        <a:prstGeom prst="rect">
          <a:avLst/>
        </a:prstGeom>
        <a:solidFill>
          <a:schemeClr val="accent1">
            <a:tint val="50000"/>
            <a:alpha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170CB7A-36FA-4E6A-A8C0-A9B60F181981}">
      <dsp:nvSpPr>
        <dsp:cNvPr id="0" name=""/>
        <dsp:cNvSpPr/>
      </dsp:nvSpPr>
      <dsp:spPr>
        <a:xfrm>
          <a:off x="2702" y="506554"/>
          <a:ext cx="5485775" cy="4119748"/>
        </a:xfrm>
        <a:prstGeom prst="frame">
          <a:avLst>
            <a:gd name="adj1" fmla="val 5450"/>
          </a:avLst>
        </a:prstGeom>
        <a:solidFill>
          <a:schemeClr val="accent1">
            <a:tint val="50000"/>
            <a:alpha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21BBFAC-0002-4FD3-BFDA-DD054E19C77F}">
      <dsp:nvSpPr>
        <dsp:cNvPr id="0" name=""/>
        <dsp:cNvSpPr/>
      </dsp:nvSpPr>
      <dsp:spPr>
        <a:xfrm>
          <a:off x="377279" y="0"/>
          <a:ext cx="4315796" cy="3639999"/>
        </a:xfrm>
        <a:prstGeom prst="rect">
          <a:avLst/>
        </a:prstGeom>
        <a:blipFill>
          <a:blip xmlns:r="http://schemas.openxmlformats.org/officeDocument/2006/relationships" r:embed="rId1"/>
          <a:srcRect/>
          <a:stretch>
            <a:fillRect t="-7000" b="-7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53CAED8C-20C2-4C93-8CBC-4015446F7FD5}">
      <dsp:nvSpPr>
        <dsp:cNvPr id="0" name=""/>
        <dsp:cNvSpPr/>
      </dsp:nvSpPr>
      <dsp:spPr>
        <a:xfrm>
          <a:off x="483798" y="3921254"/>
          <a:ext cx="4465885" cy="40893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62560" tIns="60960" rIns="162560" bIns="60960" numCol="1" spcCol="1270" anchor="ctr" anchorCtr="0">
          <a:noAutofit/>
        </a:bodyPr>
        <a:lstStyle/>
        <a:p>
          <a:pPr marL="0" lvl="0" indent="0" algn="l" defTabSz="711200">
            <a:lnSpc>
              <a:spcPct val="90000"/>
            </a:lnSpc>
            <a:spcBef>
              <a:spcPct val="0"/>
            </a:spcBef>
            <a:spcAft>
              <a:spcPct val="35000"/>
            </a:spcAft>
            <a:buNone/>
          </a:pPr>
          <a:r>
            <a:rPr lang="tr-TR" sz="1600" kern="1200" dirty="0">
              <a:solidFill>
                <a:schemeClr val="tx1">
                  <a:lumMod val="50000"/>
                  <a:lumOff val="50000"/>
                </a:schemeClr>
              </a:solidFill>
              <a:latin typeface="+mj-lt"/>
            </a:rPr>
            <a:t>SİNANPAŞA DEVLET HASTANESİ</a:t>
          </a:r>
        </a:p>
      </dsp:txBody>
      <dsp:txXfrm>
        <a:off x="483798" y="3921254"/>
        <a:ext cx="4465885" cy="408939"/>
      </dsp:txXfrm>
    </dsp:sp>
    <dsp:sp modelId="{3AC6893A-1C63-40EC-A3E8-C482F1401CCF}">
      <dsp:nvSpPr>
        <dsp:cNvPr id="0" name=""/>
        <dsp:cNvSpPr/>
      </dsp:nvSpPr>
      <dsp:spPr>
        <a:xfrm>
          <a:off x="4952575" y="858921"/>
          <a:ext cx="3040312" cy="34451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622300">
            <a:lnSpc>
              <a:spcPct val="90000"/>
            </a:lnSpc>
            <a:spcBef>
              <a:spcPct val="0"/>
            </a:spcBef>
            <a:spcAft>
              <a:spcPct val="35000"/>
            </a:spcAft>
            <a:buNone/>
          </a:pPr>
          <a:endParaRPr lang="tr-TR" sz="1400" b="0" i="0" kern="1200" dirty="0">
            <a:latin typeface="Franklin Gothic Book (Gövde)"/>
            <a:cs typeface="Arial" pitchFamily="34" charset="0"/>
          </a:endParaRPr>
        </a:p>
        <a:p>
          <a:pPr marL="0" lvl="0" indent="0" algn="l" defTabSz="622300">
            <a:lnSpc>
              <a:spcPct val="90000"/>
            </a:lnSpc>
            <a:spcBef>
              <a:spcPct val="0"/>
            </a:spcBef>
            <a:spcAft>
              <a:spcPct val="35000"/>
            </a:spcAft>
            <a:buNone/>
          </a:pPr>
          <a:endParaRPr lang="tr-TR" sz="1400" b="0" i="0" kern="1200" dirty="0">
            <a:latin typeface="Franklin Gothic Book (Gövde)"/>
            <a:cs typeface="Arial" pitchFamily="34" charset="0"/>
          </a:endParaRPr>
        </a:p>
        <a:p>
          <a:pPr marL="0" lvl="0" indent="0" algn="l" defTabSz="622300">
            <a:lnSpc>
              <a:spcPct val="90000"/>
            </a:lnSpc>
            <a:spcBef>
              <a:spcPct val="0"/>
            </a:spcBef>
            <a:spcAft>
              <a:spcPct val="35000"/>
            </a:spcAft>
            <a:buNone/>
          </a:pPr>
          <a:endParaRPr lang="tr-TR" sz="1400" b="0" i="0" kern="1200" dirty="0">
            <a:latin typeface="Franklin Gothic Book (Gövde)"/>
            <a:cs typeface="Arial" pitchFamily="34" charset="0"/>
          </a:endParaRPr>
        </a:p>
        <a:p>
          <a:pPr marL="0" lvl="0" indent="0" algn="just" defTabSz="622300">
            <a:lnSpc>
              <a:spcPct val="90000"/>
            </a:lnSpc>
            <a:spcBef>
              <a:spcPct val="0"/>
            </a:spcBef>
            <a:spcAft>
              <a:spcPct val="35000"/>
            </a:spcAft>
            <a:buNone/>
          </a:pPr>
          <a:r>
            <a:rPr lang="tr-TR" sz="1400" i="1" kern="1200" dirty="0">
              <a:solidFill>
                <a:schemeClr val="tx1">
                  <a:lumMod val="50000"/>
                  <a:lumOff val="50000"/>
                </a:schemeClr>
              </a:solidFill>
              <a:latin typeface="Franklin Gothic Book (Gövde)"/>
              <a:cs typeface="Arial" pitchFamily="34" charset="0"/>
            </a:rPr>
            <a:t>50 yatak kapasiteli Sinanpaşa Devlet Hastanesi 29/01/2021 tarihinden itibaren ilçemizde hizmet vermeye başlamıştır. Hastane bünyesinde; Acil Servis, Yataklı Servis, Dahiliye Polikliniği, Çocuk Polikliniği, Kadın Hastalıkları ve Doğum Polikliniği, Diş Polikliniği ve Evde Sağlık Birimi bulunmaktadır.</a:t>
          </a:r>
          <a:endParaRPr lang="tr-TR" sz="1300" b="0" i="0" kern="1200" dirty="0">
            <a:solidFill>
              <a:schemeClr val="tx1">
                <a:lumMod val="50000"/>
                <a:lumOff val="50000"/>
              </a:schemeClr>
            </a:solidFill>
          </a:endParaRPr>
        </a:p>
      </dsp:txBody>
      <dsp:txXfrm>
        <a:off x="4952575" y="858921"/>
        <a:ext cx="3040312" cy="3445124"/>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FE34AF-7645-4871-9ABC-8BEFE7BFA7D1}">
      <dsp:nvSpPr>
        <dsp:cNvPr id="0" name=""/>
        <dsp:cNvSpPr/>
      </dsp:nvSpPr>
      <dsp:spPr>
        <a:xfrm rot="10800000">
          <a:off x="1399202" y="142988"/>
          <a:ext cx="6006546" cy="2274516"/>
        </a:xfrm>
        <a:prstGeom prst="homePlate">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p3d extrusionH="50600" prstMaterial="metal">
          <a:bevelT w="101600" h="80600" prst="relaxedInset"/>
          <a:bevelB w="80600" h="80600" prst="relaxedInset"/>
        </a:sp3d>
      </dsp:spPr>
      <dsp:style>
        <a:lnRef idx="0">
          <a:scrgbClr r="0" g="0" b="0"/>
        </a:lnRef>
        <a:fillRef idx="1">
          <a:scrgbClr r="0" g="0" b="0"/>
        </a:fillRef>
        <a:effectRef idx="1">
          <a:scrgbClr r="0" g="0" b="0"/>
        </a:effectRef>
        <a:fontRef idx="minor">
          <a:schemeClr val="dk1"/>
        </a:fontRef>
      </dsp:style>
      <dsp:txBody>
        <a:bodyPr spcFirstLastPara="0" vert="horz" wrap="square" lIns="680363" tIns="53340" rIns="99568" bIns="53340" numCol="1" spcCol="1270" anchor="ctr" anchorCtr="0">
          <a:noAutofit/>
        </a:bodyPr>
        <a:lstStyle/>
        <a:p>
          <a:pPr marL="0" lvl="0" indent="0" algn="just" defTabSz="622300">
            <a:lnSpc>
              <a:spcPct val="100000"/>
            </a:lnSpc>
            <a:spcBef>
              <a:spcPct val="0"/>
            </a:spcBef>
            <a:spcAft>
              <a:spcPct val="35000"/>
            </a:spcAft>
            <a:buNone/>
          </a:pPr>
          <a:r>
            <a:rPr lang="tr-TR" sz="1400" kern="1200" dirty="0">
              <a:latin typeface="Franklin Gothic Book (Gövde)"/>
            </a:rPr>
            <a:t>2023 yılı başından bu yana Halk Eğitimleri; Güney Kadın Kültür Evi , Sinanpaşa Kadın Kültür Evi ve tüm ilçe genelinde ihtiyaçlar doğrultusunda İlçe Sağlık Müdürlüğümüzce verilmektedir.</a:t>
          </a:r>
          <a:endParaRPr lang="tr-TR" sz="1400" u="none" kern="1200" dirty="0">
            <a:latin typeface="Franklin Gothic Book (Gövde)"/>
            <a:ea typeface="+mn-ea"/>
            <a:cs typeface="+mn-cs"/>
          </a:endParaRPr>
        </a:p>
      </dsp:txBody>
      <dsp:txXfrm rot="10800000">
        <a:off x="1967831" y="142988"/>
        <a:ext cx="5437917" cy="2274516"/>
      </dsp:txXfrm>
    </dsp:sp>
    <dsp:sp modelId="{1A95F49F-A34F-4950-BF1A-6425D6C939B4}">
      <dsp:nvSpPr>
        <dsp:cNvPr id="0" name=""/>
        <dsp:cNvSpPr/>
      </dsp:nvSpPr>
      <dsp:spPr>
        <a:xfrm>
          <a:off x="201123" y="685"/>
          <a:ext cx="2027271" cy="2678177"/>
        </a:xfrm>
        <a:prstGeom prst="ellipse">
          <a:avLst/>
        </a:prstGeom>
        <a:blipFill>
          <a:blip xmlns:r="http://schemas.openxmlformats.org/officeDocument/2006/relationships" r:embed="rId1"/>
          <a:srcRect/>
          <a:stretch>
            <a:fillRect l="-29000" r="-29000"/>
          </a:stretch>
        </a:blipFill>
        <a:ln>
          <a:noFill/>
        </a:ln>
        <a:effectLst>
          <a:outerShdw blurRad="40000" dist="20000" dir="5400000" rotWithShape="0">
            <a:srgbClr val="000000">
              <a:alpha val="38000"/>
            </a:srgbClr>
          </a:outerShdw>
        </a:effectLst>
        <a:sp3d z="57200" extrusionH="10600" prstMaterial="plastic">
          <a:bevelT w="101600" h="8600" prst="relaxedInset"/>
          <a:bevelB w="8600" h="8600" prst="relaxedInset"/>
        </a:sp3d>
      </dsp:spPr>
      <dsp:style>
        <a:lnRef idx="0">
          <a:scrgbClr r="0" g="0" b="0"/>
        </a:lnRef>
        <a:fillRef idx="1">
          <a:scrgbClr r="0" g="0" b="0"/>
        </a:fillRef>
        <a:effectRef idx="1">
          <a:scrgbClr r="0" g="0" b="0"/>
        </a:effectRef>
        <a:fontRef idx="minor"/>
      </dsp:style>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0D5C6A0-8F9D-4102-B733-65BF8A28604E}">
      <dsp:nvSpPr>
        <dsp:cNvPr id="0" name=""/>
        <dsp:cNvSpPr/>
      </dsp:nvSpPr>
      <dsp:spPr>
        <a:xfrm rot="10800000">
          <a:off x="1547699" y="108042"/>
          <a:ext cx="6779035" cy="1501298"/>
        </a:xfrm>
        <a:prstGeom prst="homePlate">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09243" tIns="57150" rIns="106680" bIns="57150" numCol="1" spcCol="1270" anchor="ctr" anchorCtr="0">
          <a:noAutofit/>
        </a:bodyPr>
        <a:lstStyle/>
        <a:p>
          <a:pPr marL="0" lvl="0" indent="0" algn="just" defTabSz="666750">
            <a:lnSpc>
              <a:spcPct val="100000"/>
            </a:lnSpc>
            <a:spcBef>
              <a:spcPct val="0"/>
            </a:spcBef>
            <a:spcAft>
              <a:spcPct val="35000"/>
            </a:spcAft>
            <a:buNone/>
          </a:pPr>
          <a:r>
            <a:rPr lang="tr-TR" altLang="tr-TR" sz="1500" kern="1200" dirty="0">
              <a:latin typeface="Franklin Gothic Book (Gövde)"/>
              <a:cs typeface="Adobe Devanagari" panose="02040503050201020203" pitchFamily="18" charset="0"/>
            </a:rPr>
            <a:t>İlçemiz Sosyal Yardımlaşma ve Dayanışma Vakfı; Sincanlı Asliye Hukuk Mahkemesinin 25.07.1986 gün,  E: 1986/338, K: 1986/322 sayılı kararı ile kurulmuş olup, 13.08.1986 gün ve 19194 sayılı resmi gazetede yayımlanarak yürürlüğe girmiştir.</a:t>
          </a:r>
        </a:p>
        <a:p>
          <a:pPr marL="0" lvl="0" indent="0" algn="just" defTabSz="666750">
            <a:lnSpc>
              <a:spcPct val="100000"/>
            </a:lnSpc>
            <a:spcBef>
              <a:spcPct val="0"/>
            </a:spcBef>
            <a:spcAft>
              <a:spcPct val="35000"/>
            </a:spcAft>
            <a:buNone/>
          </a:pPr>
          <a:r>
            <a:rPr lang="tr-TR" altLang="tr-TR" sz="1500" kern="1200" dirty="0">
              <a:latin typeface="Franklin Gothic Book (Gövde)"/>
              <a:cs typeface="Adobe Devanagari" panose="02040503050201020203" pitchFamily="18" charset="0"/>
            </a:rPr>
            <a:t>Vakfımız Eylül 2014 tarihinden itibaren Hükümet Konağı ikinci katında hizmet vermektedir.</a:t>
          </a:r>
          <a:endParaRPr lang="tr-TR" sz="1500" kern="1200" dirty="0">
            <a:latin typeface="Franklin Gothic Book (Gövde)"/>
          </a:endParaRPr>
        </a:p>
      </dsp:txBody>
      <dsp:txXfrm rot="10800000">
        <a:off x="1923023" y="108042"/>
        <a:ext cx="6403711" cy="1501298"/>
      </dsp:txXfrm>
    </dsp:sp>
    <dsp:sp modelId="{D1DB9A0D-AB01-49D9-9742-28A155A582B5}">
      <dsp:nvSpPr>
        <dsp:cNvPr id="0" name=""/>
        <dsp:cNvSpPr/>
      </dsp:nvSpPr>
      <dsp:spPr>
        <a:xfrm>
          <a:off x="783559" y="214742"/>
          <a:ext cx="1154818" cy="1154818"/>
        </a:xfrm>
        <a:prstGeom prst="ellipse">
          <a:avLst/>
        </a:prstGeom>
        <a:blipFill rotWithShape="1">
          <a:blip xmlns:r="http://schemas.openxmlformats.org/officeDocument/2006/relationships" r:embed="rId1" cstate="email"/>
          <a:stretch>
            <a:fillRect/>
          </a:stretch>
        </a:blipFill>
        <a:ln w="9525"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1">
          <a:scrgbClr r="0" g="0" b="0"/>
        </a:fillRef>
        <a:effectRef idx="1">
          <a:scrgbClr r="0" g="0" b="0"/>
        </a:effectRef>
        <a:fontRef idx="minor"/>
      </dsp:style>
    </dsp:sp>
    <dsp:sp modelId="{15E37480-02EF-4950-BA68-049BA29992AE}">
      <dsp:nvSpPr>
        <dsp:cNvPr id="0" name=""/>
        <dsp:cNvSpPr/>
      </dsp:nvSpPr>
      <dsp:spPr>
        <a:xfrm rot="10800000">
          <a:off x="1540669" y="1846573"/>
          <a:ext cx="6778797" cy="1154818"/>
        </a:xfrm>
        <a:prstGeom prst="homePlate">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09243" tIns="57150" rIns="106680" bIns="57150" numCol="1" spcCol="1270" anchor="ctr" anchorCtr="0">
          <a:noAutofit/>
        </a:bodyPr>
        <a:lstStyle/>
        <a:p>
          <a:pPr marL="0" lvl="0" indent="0" algn="just" defTabSz="666750">
            <a:lnSpc>
              <a:spcPct val="100000"/>
            </a:lnSpc>
            <a:spcBef>
              <a:spcPct val="0"/>
            </a:spcBef>
            <a:spcAft>
              <a:spcPct val="35000"/>
            </a:spcAft>
            <a:buNone/>
          </a:pPr>
          <a:r>
            <a:rPr lang="tr-TR" altLang="tr-TR" sz="1500" kern="1200">
              <a:latin typeface="Franklin Gothic Book (Gövde)"/>
              <a:cs typeface="Adobe Devanagari" panose="02040503050201020203" pitchFamily="18" charset="0"/>
            </a:rPr>
            <a:t>Vakfımıza DMO’dan bir adet 2012 model Ford Connect araç satın alınmış ve kullanılmaktadır.</a:t>
          </a:r>
          <a:endParaRPr lang="tr-TR" sz="1500" kern="1200" dirty="0">
            <a:latin typeface="Franklin Gothic Book (Gövde)"/>
            <a:cs typeface="Adobe Devanagari" panose="02040503050201020203" pitchFamily="18" charset="0"/>
          </a:endParaRPr>
        </a:p>
      </dsp:txBody>
      <dsp:txXfrm rot="10800000">
        <a:off x="1829373" y="1846573"/>
        <a:ext cx="6490093" cy="1154818"/>
      </dsp:txXfrm>
    </dsp:sp>
    <dsp:sp modelId="{B919F8DC-42E2-4640-9D5F-EACA2DBB3010}">
      <dsp:nvSpPr>
        <dsp:cNvPr id="0" name=""/>
        <dsp:cNvSpPr/>
      </dsp:nvSpPr>
      <dsp:spPr>
        <a:xfrm>
          <a:off x="797026" y="1846573"/>
          <a:ext cx="1154818" cy="1154818"/>
        </a:xfrm>
        <a:prstGeom prst="ellipse">
          <a:avLst/>
        </a:prstGeom>
        <a:blipFill rotWithShape="1">
          <a:blip xmlns:r="http://schemas.openxmlformats.org/officeDocument/2006/relationships" r:embed="rId2" cstate="email"/>
          <a:stretch>
            <a:fillRect/>
          </a:stretch>
        </a:blipFill>
        <a:ln w="9525"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1">
          <a:scrgbClr r="0" g="0" b="0"/>
        </a:fillRef>
        <a:effectRef idx="1">
          <a:scrgbClr r="0" g="0" b="0"/>
        </a:effectRef>
        <a:fontRef idx="minor"/>
      </dsp:style>
    </dsp:sp>
    <dsp:sp modelId="{8B2511F1-BABF-4299-86CA-C1B8BCD3B1FE}">
      <dsp:nvSpPr>
        <dsp:cNvPr id="0" name=""/>
        <dsp:cNvSpPr/>
      </dsp:nvSpPr>
      <dsp:spPr>
        <a:xfrm rot="10800000">
          <a:off x="1536672" y="3216693"/>
          <a:ext cx="6778797" cy="1115993"/>
        </a:xfrm>
        <a:prstGeom prst="homePlate">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09243" tIns="53340" rIns="99568" bIns="53340" numCol="1" spcCol="1270" anchor="ctr" anchorCtr="0">
          <a:noAutofit/>
        </a:bodyPr>
        <a:lstStyle/>
        <a:p>
          <a:pPr marL="0" lvl="0" indent="0" algn="just" defTabSz="622300">
            <a:lnSpc>
              <a:spcPct val="100000"/>
            </a:lnSpc>
            <a:spcBef>
              <a:spcPct val="0"/>
            </a:spcBef>
            <a:spcAft>
              <a:spcPct val="35000"/>
            </a:spcAft>
            <a:buNone/>
          </a:pPr>
          <a:r>
            <a:rPr lang="tr-TR" altLang="tr-TR" sz="1400" kern="1200" dirty="0">
              <a:latin typeface="Franklin Gothic Book (Gövde)"/>
              <a:cs typeface="Adobe Devanagari" panose="02040503050201020203" pitchFamily="18" charset="0"/>
            </a:rPr>
            <a:t>Sosyal Yardımlaşma ve Dayanışma Vakfında aktif olan dosyalar 2011 Aralık ayı içerisinde Bütünleşik Otomasyon sistemine girilmiş olup; 01.07.2024 tarihi itibariyle 8.383 başvuru dosyası düzenlenmiştir. Bu müracaatlardan yaklaşık  370 aile devamlı gıda, 360 aile yakacak ve nakdi yardımlardan faydalanmaktadır. </a:t>
          </a:r>
          <a:endParaRPr lang="tr-TR" sz="1400" kern="1200" dirty="0">
            <a:latin typeface="Franklin Gothic Book (Gövde)"/>
          </a:endParaRPr>
        </a:p>
      </dsp:txBody>
      <dsp:txXfrm rot="10800000">
        <a:off x="1815670" y="3216693"/>
        <a:ext cx="6499799" cy="1115993"/>
      </dsp:txXfrm>
    </dsp:sp>
    <dsp:sp modelId="{6A5A598C-B86E-4F63-8635-4ACE8DDB7944}">
      <dsp:nvSpPr>
        <dsp:cNvPr id="0" name=""/>
        <dsp:cNvSpPr/>
      </dsp:nvSpPr>
      <dsp:spPr>
        <a:xfrm>
          <a:off x="903437" y="3247203"/>
          <a:ext cx="1156227" cy="1154864"/>
        </a:xfrm>
        <a:prstGeom prst="ellipse">
          <a:avLst/>
        </a:prstGeom>
        <a:blipFill rotWithShape="1">
          <a:blip xmlns:r="http://schemas.openxmlformats.org/officeDocument/2006/relationships" r:embed="rId1" cstate="email"/>
          <a:stretch>
            <a:fillRect/>
          </a:stretch>
        </a:blipFill>
        <a:ln w="9525"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1">
          <a:scrgbClr r="0" g="0" b="0"/>
        </a:fillRef>
        <a:effectRef idx="1">
          <a:scrgbClr r="0" g="0" b="0"/>
        </a:effectRef>
        <a:fontRef idx="minor"/>
      </dsp:style>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46E10BB-2BD9-4BDC-A973-2100FD2CD157}">
      <dsp:nvSpPr>
        <dsp:cNvPr id="0" name=""/>
        <dsp:cNvSpPr/>
      </dsp:nvSpPr>
      <dsp:spPr>
        <a:xfrm>
          <a:off x="2223607" y="1235595"/>
          <a:ext cx="5772834" cy="2186154"/>
        </a:xfrm>
        <a:prstGeom prst="roundRect">
          <a:avLst/>
        </a:prstGeom>
        <a:solidFill>
          <a:schemeClr val="lt1">
            <a:hueOff val="0"/>
            <a:satOff val="0"/>
            <a:lumOff val="0"/>
            <a:alphaOff val="0"/>
          </a:schemeClr>
        </a:solidFill>
        <a:ln>
          <a:noFill/>
        </a:ln>
        <a:effectLst>
          <a:outerShdw blurRad="40000" dist="20000" dir="5400000" rotWithShape="0">
            <a:srgbClr val="000000">
              <a:alpha val="38000"/>
            </a:srgbClr>
          </a:outerShdw>
        </a:effectLst>
        <a:sp3d extrusionH="50600" prstMaterial="metal">
          <a:bevelT w="101600" h="80600" prst="relaxedInset"/>
          <a:bevelB w="80600" h="80600" prst="relaxedInset"/>
        </a:sp3d>
      </dsp:spPr>
      <dsp:style>
        <a:lnRef idx="0">
          <a:scrgbClr r="0" g="0" b="0"/>
        </a:lnRef>
        <a:fillRef idx="1">
          <a:scrgbClr r="0" g="0" b="0"/>
        </a:fillRef>
        <a:effectRef idx="1">
          <a:scrgbClr r="0" g="0" b="0"/>
        </a:effectRef>
        <a:fontRef idx="minor">
          <a:schemeClr val="dk1"/>
        </a:fontRef>
      </dsp:style>
      <dsp:txBody>
        <a:bodyPr spcFirstLastPara="0" vert="horz" wrap="square" lIns="1221917" tIns="60960" rIns="60960" bIns="60960" numCol="1" spcCol="1270" anchor="ctr" anchorCtr="0">
          <a:noAutofit/>
        </a:bodyPr>
        <a:lstStyle/>
        <a:p>
          <a:pPr marL="0" lvl="0" indent="0" algn="just" defTabSz="711200">
            <a:lnSpc>
              <a:spcPct val="100000"/>
            </a:lnSpc>
            <a:spcBef>
              <a:spcPct val="0"/>
            </a:spcBef>
            <a:spcAft>
              <a:spcPct val="35000"/>
            </a:spcAft>
            <a:buNone/>
          </a:pPr>
          <a:r>
            <a:rPr lang="tr-TR" altLang="tr-TR" sz="1600" kern="1200" dirty="0">
              <a:latin typeface="Franklin Gothic Book (Gövde)"/>
              <a:cs typeface="Adobe Devanagari" panose="02040503050201020203" pitchFamily="18" charset="0"/>
            </a:rPr>
            <a:t>01.01.2012 tarihinde başlayan Genel Sağlık Sigortası Gelir Testi Uygulaması kapsamında Vakfımıza toplam 8.225 müracaat alınarak sonuçlandırılmış ve SGK’ya iletilmiştir.</a:t>
          </a:r>
          <a:endParaRPr lang="tr-TR" sz="1600" kern="1200" dirty="0">
            <a:latin typeface="Franklin Gothic Book (Gövde)"/>
            <a:cs typeface="Adobe Devanagari" panose="02040503050201020203" pitchFamily="18" charset="0"/>
          </a:endParaRPr>
        </a:p>
      </dsp:txBody>
      <dsp:txXfrm>
        <a:off x="2330326" y="1342314"/>
        <a:ext cx="5559396" cy="1972716"/>
      </dsp:txXfrm>
    </dsp:sp>
    <dsp:sp modelId="{17B59C96-66DA-4BEA-8891-447435098DF4}">
      <dsp:nvSpPr>
        <dsp:cNvPr id="0" name=""/>
        <dsp:cNvSpPr/>
      </dsp:nvSpPr>
      <dsp:spPr>
        <a:xfrm>
          <a:off x="0" y="308701"/>
          <a:ext cx="2434855" cy="3450703"/>
        </a:xfrm>
        <a:prstGeom prst="ellipse">
          <a:avLst/>
        </a:prstGeom>
        <a:blipFill rotWithShape="1">
          <a:blip xmlns:r="http://schemas.openxmlformats.org/officeDocument/2006/relationships" r:embed="rId1" cstate="email"/>
          <a:stretch>
            <a:fillRect/>
          </a:stretch>
        </a:blipFill>
        <a:ln>
          <a:noFill/>
        </a:ln>
        <a:effectLst>
          <a:outerShdw blurRad="40000" dist="20000" dir="5400000" rotWithShape="0">
            <a:srgbClr val="000000">
              <a:alpha val="38000"/>
            </a:srgbClr>
          </a:outerShdw>
        </a:effectLst>
        <a:sp3d z="57200" extrusionH="10600" prstMaterial="plastic">
          <a:bevelT w="101600" h="8600" prst="relaxedInset"/>
          <a:bevelB w="8600" h="8600" prst="relaxedInset"/>
        </a:sp3d>
      </dsp:spPr>
      <dsp:style>
        <a:lnRef idx="0">
          <a:scrgbClr r="0" g="0" b="0"/>
        </a:lnRef>
        <a:fillRef idx="1">
          <a:scrgbClr r="0" g="0" b="0"/>
        </a:fillRef>
        <a:effectRef idx="1">
          <a:scrgbClr r="0" g="0" b="0"/>
        </a:effectRef>
        <a:fontRef idx="minor"/>
      </dsp:style>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D060B6C-BF40-4D6A-AC1C-3A45291121D4}">
      <dsp:nvSpPr>
        <dsp:cNvPr id="0" name=""/>
        <dsp:cNvSpPr/>
      </dsp:nvSpPr>
      <dsp:spPr>
        <a:xfrm rot="16200000">
          <a:off x="1593806" y="489490"/>
          <a:ext cx="2669511" cy="3369137"/>
        </a:xfrm>
        <a:prstGeom prst="round2SameRect">
          <a:avLst>
            <a:gd name="adj1" fmla="val 16670"/>
            <a:gd name="adj2" fmla="val 0"/>
          </a:avLst>
        </a:prstGeom>
        <a:gradFill rotWithShape="0">
          <a:gsLst>
            <a:gs pos="0">
              <a:schemeClr val="accent1">
                <a:tint val="50000"/>
                <a:hueOff val="0"/>
                <a:satOff val="0"/>
                <a:lumOff val="0"/>
                <a:alphaOff val="0"/>
                <a:shade val="51000"/>
                <a:satMod val="130000"/>
              </a:schemeClr>
            </a:gs>
            <a:gs pos="80000">
              <a:schemeClr val="accent1">
                <a:tint val="50000"/>
                <a:hueOff val="0"/>
                <a:satOff val="0"/>
                <a:lumOff val="0"/>
                <a:alphaOff val="0"/>
                <a:shade val="93000"/>
                <a:satMod val="130000"/>
              </a:schemeClr>
            </a:gs>
            <a:gs pos="100000">
              <a:schemeClr val="accent1">
                <a:tint val="5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190500" prstMaterial="plastic">
          <a:bevelT w="88900" h="88900"/>
          <a:bevelB w="88900" h="31750" prst="angle"/>
        </a:sp3d>
      </dsp:spPr>
      <dsp:style>
        <a:lnRef idx="0">
          <a:scrgbClr r="0" g="0" b="0"/>
        </a:lnRef>
        <a:fillRef idx="3">
          <a:scrgbClr r="0" g="0" b="0"/>
        </a:fillRef>
        <a:effectRef idx="2">
          <a:scrgbClr r="0" g="0" b="0"/>
        </a:effectRef>
        <a:fontRef idx="minor"/>
      </dsp:style>
      <dsp:txBody>
        <a:bodyPr spcFirstLastPara="0" vert="horz" wrap="square" lIns="53340" tIns="88900" rIns="80010" bIns="88900" numCol="1" spcCol="1270" anchor="t" anchorCtr="0">
          <a:noAutofit/>
        </a:bodyPr>
        <a:lstStyle/>
        <a:p>
          <a:pPr marL="0" lvl="0" indent="0" algn="just" defTabSz="622300">
            <a:lnSpc>
              <a:spcPct val="100000"/>
            </a:lnSpc>
            <a:spcBef>
              <a:spcPct val="0"/>
            </a:spcBef>
            <a:spcAft>
              <a:spcPct val="35000"/>
            </a:spcAft>
            <a:buNone/>
          </a:pPr>
          <a:r>
            <a:rPr lang="tr-TR" altLang="tr-TR" sz="1400" kern="1200" dirty="0">
              <a:solidFill>
                <a:schemeClr val="accent2"/>
              </a:solidFill>
              <a:latin typeface="Franklin Gothic Book (Gövde)"/>
              <a:cs typeface="Adobe Devanagari" panose="02040503050201020203" pitchFamily="18" charset="0"/>
            </a:rPr>
            <a:t>MUHTAÇ ASKER AİLESİ YARDIMI</a:t>
          </a:r>
          <a:endParaRPr lang="tr-TR" altLang="tr-TR" sz="1400" kern="1200" dirty="0">
            <a:solidFill>
              <a:schemeClr val="accent2"/>
            </a:solidFill>
            <a:latin typeface="Franklin Gothic Book (Gövde)"/>
            <a:ea typeface="FangSong" panose="02010609060101010101" pitchFamily="49" charset="-122"/>
            <a:cs typeface="Adobe Devanagari" panose="02040503050201020203" pitchFamily="18" charset="0"/>
          </a:endParaRPr>
        </a:p>
        <a:p>
          <a:pPr marL="0" lvl="0" indent="0" algn="just" defTabSz="622300">
            <a:lnSpc>
              <a:spcPct val="100000"/>
            </a:lnSpc>
            <a:spcBef>
              <a:spcPct val="0"/>
            </a:spcBef>
            <a:spcAft>
              <a:spcPct val="35000"/>
            </a:spcAft>
            <a:buNone/>
          </a:pPr>
          <a:r>
            <a:rPr lang="tr-TR" altLang="tr-TR" sz="1400" kern="1200" dirty="0">
              <a:latin typeface="Franklin Gothic Book (Gövde)"/>
              <a:ea typeface="FangSong" panose="02010609060101010101" pitchFamily="49" charset="-122"/>
              <a:cs typeface="Adobe Devanagari" panose="02040503050201020203" pitchFamily="18" charset="0"/>
            </a:rPr>
            <a:t>Eşi veya çocuğu askere gittiğinde ihtiyaç sahibi olan evli askerin eşine, bekar askerin annesine, annesi yoksa babasına aylık 800 ₺ yardım yapılmaktadır. Bu kapsamda ilçemizde 1 aile yardım almaktadır. </a:t>
          </a:r>
          <a:endParaRPr lang="tr-TR" sz="1400" kern="1200" dirty="0">
            <a:latin typeface="Franklin Gothic Book (Gövde)"/>
            <a:cs typeface="Adobe Devanagari" panose="02040503050201020203" pitchFamily="18" charset="0"/>
          </a:endParaRPr>
        </a:p>
      </dsp:txBody>
      <dsp:txXfrm rot="5400000">
        <a:off x="1374331" y="969641"/>
        <a:ext cx="3238799" cy="2408835"/>
      </dsp:txXfrm>
    </dsp:sp>
    <dsp:sp modelId="{C88D3A3C-9362-4575-B572-E17C38213445}">
      <dsp:nvSpPr>
        <dsp:cNvPr id="0" name=""/>
        <dsp:cNvSpPr/>
      </dsp:nvSpPr>
      <dsp:spPr>
        <a:xfrm rot="5400000">
          <a:off x="4958242" y="539322"/>
          <a:ext cx="2669511" cy="3295156"/>
        </a:xfrm>
        <a:prstGeom prst="round2SameRect">
          <a:avLst>
            <a:gd name="adj1" fmla="val 16670"/>
            <a:gd name="adj2" fmla="val 0"/>
          </a:avLst>
        </a:prstGeom>
        <a:gradFill rotWithShape="0">
          <a:gsLst>
            <a:gs pos="0">
              <a:schemeClr val="accent1">
                <a:tint val="50000"/>
                <a:hueOff val="0"/>
                <a:satOff val="0"/>
                <a:lumOff val="0"/>
                <a:alphaOff val="0"/>
                <a:shade val="51000"/>
                <a:satMod val="130000"/>
              </a:schemeClr>
            </a:gs>
            <a:gs pos="80000">
              <a:schemeClr val="accent1">
                <a:tint val="50000"/>
                <a:hueOff val="0"/>
                <a:satOff val="0"/>
                <a:lumOff val="0"/>
                <a:alphaOff val="0"/>
                <a:shade val="93000"/>
                <a:satMod val="130000"/>
              </a:schemeClr>
            </a:gs>
            <a:gs pos="100000">
              <a:schemeClr val="accent1">
                <a:tint val="5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190500" prstMaterial="plastic">
          <a:bevelT w="88900" h="88900"/>
          <a:bevelB w="88900" h="31750" prst="angle"/>
        </a:sp3d>
      </dsp:spPr>
      <dsp:style>
        <a:lnRef idx="0">
          <a:scrgbClr r="0" g="0" b="0"/>
        </a:lnRef>
        <a:fillRef idx="3">
          <a:scrgbClr r="0" g="0" b="0"/>
        </a:fillRef>
        <a:effectRef idx="2">
          <a:scrgbClr r="0" g="0" b="0"/>
        </a:effectRef>
        <a:fontRef idx="minor"/>
      </dsp:style>
      <dsp:txBody>
        <a:bodyPr spcFirstLastPara="0" vert="horz" wrap="square" lIns="80010" tIns="88900" rIns="53340" bIns="88900" numCol="1" spcCol="1270" anchor="t" anchorCtr="0">
          <a:noAutofit/>
        </a:bodyPr>
        <a:lstStyle/>
        <a:p>
          <a:pPr marL="0" lvl="0" indent="0" algn="just" defTabSz="622300">
            <a:lnSpc>
              <a:spcPct val="100000"/>
            </a:lnSpc>
            <a:spcBef>
              <a:spcPct val="0"/>
            </a:spcBef>
            <a:spcAft>
              <a:spcPct val="35000"/>
            </a:spcAft>
            <a:buNone/>
          </a:pPr>
          <a:r>
            <a:rPr lang="tr-TR" sz="1400" kern="1200" dirty="0">
              <a:solidFill>
                <a:schemeClr val="accent2"/>
              </a:solidFill>
              <a:latin typeface="Franklin Gothic Book (Gövde)"/>
              <a:cs typeface="Adobe Devanagari" panose="02040503050201020203" pitchFamily="18" charset="0"/>
            </a:rPr>
            <a:t>ASKER ÇOCUĞU YARDIM PROGRAMI </a:t>
          </a:r>
          <a:endParaRPr lang="tr-TR" altLang="tr-TR" sz="1400" kern="1200" dirty="0">
            <a:solidFill>
              <a:schemeClr val="accent2"/>
            </a:solidFill>
            <a:effectLst>
              <a:outerShdw blurRad="38100" dist="38100" dir="2700000" algn="tl">
                <a:srgbClr val="FFFFFF"/>
              </a:outerShdw>
            </a:effectLst>
            <a:latin typeface="Franklin Gothic Book (Gövde)"/>
            <a:cs typeface="Adobe Devanagari" panose="02040503050201020203" pitchFamily="18" charset="0"/>
          </a:endParaRPr>
        </a:p>
        <a:p>
          <a:pPr marL="0" lvl="0" indent="0" algn="just" defTabSz="622300">
            <a:lnSpc>
              <a:spcPct val="100000"/>
            </a:lnSpc>
            <a:spcBef>
              <a:spcPct val="0"/>
            </a:spcBef>
            <a:spcAft>
              <a:spcPct val="35000"/>
            </a:spcAft>
            <a:buNone/>
          </a:pPr>
          <a:r>
            <a:rPr lang="tr-TR" altLang="tr-TR" sz="1400" kern="1200" dirty="0">
              <a:effectLst>
                <a:outerShdw blurRad="38100" dist="38100" dir="2700000" algn="tl">
                  <a:srgbClr val="FFFFFF"/>
                </a:outerShdw>
              </a:effectLst>
              <a:latin typeface="Franklin Gothic Book (Gövde)"/>
              <a:cs typeface="Adobe Devanagari" panose="02040503050201020203" pitchFamily="18" charset="0"/>
            </a:rPr>
            <a:t>2015 Mayıs ayında uygulamaya konulan </a:t>
          </a:r>
          <a:r>
            <a:rPr lang="tr-TR" altLang="tr-TR" sz="1400" kern="1200" dirty="0">
              <a:latin typeface="Franklin Gothic Book (Gövde)"/>
              <a:cs typeface="Adobe Devanagari" panose="02040503050201020203" pitchFamily="18" charset="0"/>
            </a:rPr>
            <a:t>Asker</a:t>
          </a:r>
          <a:r>
            <a:rPr lang="tr-TR" altLang="tr-TR" sz="1400" kern="1200" dirty="0">
              <a:effectLst>
                <a:outerShdw blurRad="38100" dist="38100" dir="2700000" algn="tl">
                  <a:srgbClr val="FFFFFF"/>
                </a:outerShdw>
              </a:effectLst>
              <a:latin typeface="Franklin Gothic Book (Gövde)"/>
              <a:cs typeface="Adobe Devanagari" panose="02040503050201020203" pitchFamily="18" charset="0"/>
            </a:rPr>
            <a:t> Çocuğu yardım programında  şartları sağlayan hak sahibi kişiye aylık 350 ₺ olmak üzere her iki ayda bir düzenli nakdi ödeme yapılmaktadır. Bu kapsamda ilçemizde fayda sahibi çocuk bulunmamaktadır.</a:t>
          </a:r>
          <a:endParaRPr lang="tr-TR" sz="1400" kern="1200" dirty="0">
            <a:latin typeface="Franklin Gothic Book (Gövde)"/>
            <a:cs typeface="Adobe Devanagari" panose="02040503050201020203" pitchFamily="18" charset="0"/>
          </a:endParaRPr>
        </a:p>
      </dsp:txBody>
      <dsp:txXfrm rot="-5400000">
        <a:off x="4645420" y="982482"/>
        <a:ext cx="3164818" cy="2408835"/>
      </dsp:txXfrm>
    </dsp:sp>
    <dsp:sp modelId="{C58656F5-36F1-4CB4-B959-82BCD9FD8357}">
      <dsp:nvSpPr>
        <dsp:cNvPr id="0" name=""/>
        <dsp:cNvSpPr/>
      </dsp:nvSpPr>
      <dsp:spPr>
        <a:xfrm>
          <a:off x="3523300" y="0"/>
          <a:ext cx="1705430" cy="1705347"/>
        </a:xfrm>
        <a:prstGeom prst="circularArrow">
          <a:avLst>
            <a:gd name="adj1" fmla="val 12500"/>
            <a:gd name="adj2" fmla="val 1142322"/>
            <a:gd name="adj3" fmla="val 20457678"/>
            <a:gd name="adj4" fmla="val 10800000"/>
            <a:gd name="adj5" fmla="val 125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10646D40-EF9E-4171-BDE5-ADB9BA3F7134}">
      <dsp:nvSpPr>
        <dsp:cNvPr id="0" name=""/>
        <dsp:cNvSpPr/>
      </dsp:nvSpPr>
      <dsp:spPr>
        <a:xfrm rot="10800000">
          <a:off x="3523300" y="2446948"/>
          <a:ext cx="1705430" cy="1705347"/>
        </a:xfrm>
        <a:prstGeom prst="circularArrow">
          <a:avLst>
            <a:gd name="adj1" fmla="val 12500"/>
            <a:gd name="adj2" fmla="val 1142322"/>
            <a:gd name="adj3" fmla="val 20457678"/>
            <a:gd name="adj4" fmla="val 10800000"/>
            <a:gd name="adj5" fmla="val 125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61E99EC-ED59-4F0C-A102-B7542336AB7F}">
      <dsp:nvSpPr>
        <dsp:cNvPr id="0" name=""/>
        <dsp:cNvSpPr/>
      </dsp:nvSpPr>
      <dsp:spPr>
        <a:xfrm>
          <a:off x="0" y="71031"/>
          <a:ext cx="3382484" cy="3358289"/>
        </a:xfrm>
        <a:prstGeom prst="frame">
          <a:avLst>
            <a:gd name="adj1" fmla="val 5450"/>
          </a:avLst>
        </a:prstGeom>
        <a:solidFill>
          <a:schemeClr val="accent1">
            <a:tint val="50000"/>
            <a:alpha val="40000"/>
            <a:hueOff val="0"/>
            <a:satOff val="0"/>
            <a:lumOff val="0"/>
            <a:alphaOff val="0"/>
          </a:schemeClr>
        </a:solidFill>
        <a:ln>
          <a:noFill/>
        </a:ln>
        <a:effectLst/>
        <a:scene3d>
          <a:camera prst="orthographicFront"/>
          <a:lightRig rig="flat" dir="t"/>
        </a:scene3d>
        <a:sp3d z="-190500" extrusionH="12700" prstMaterial="matte"/>
      </dsp:spPr>
      <dsp:style>
        <a:lnRef idx="0">
          <a:scrgbClr r="0" g="0" b="0"/>
        </a:lnRef>
        <a:fillRef idx="1">
          <a:scrgbClr r="0" g="0" b="0"/>
        </a:fillRef>
        <a:effectRef idx="0">
          <a:scrgbClr r="0" g="0" b="0"/>
        </a:effectRef>
        <a:fontRef idx="minor"/>
      </dsp:style>
    </dsp:sp>
    <dsp:sp modelId="{8D18D715-A945-4A4B-B8DB-D59050B6A3DA}">
      <dsp:nvSpPr>
        <dsp:cNvPr id="0" name=""/>
        <dsp:cNvSpPr/>
      </dsp:nvSpPr>
      <dsp:spPr>
        <a:xfrm>
          <a:off x="0" y="55262"/>
          <a:ext cx="3239128" cy="3263236"/>
        </a:xfrm>
        <a:prstGeom prst="rect">
          <a:avLst/>
        </a:prstGeom>
        <a:blipFill rotWithShape="1">
          <a:blip xmlns:r="http://schemas.openxmlformats.org/officeDocument/2006/relationships" r:embed="rId1" cstate="email"/>
          <a:stretch>
            <a:fillRect/>
          </a:stretch>
        </a:blipFill>
        <a:ln>
          <a:noFill/>
        </a:ln>
        <a:effectLst>
          <a:outerShdw blurRad="40000" dist="23000" dir="5400000" rotWithShape="0">
            <a:srgbClr val="000000">
              <a:alpha val="35000"/>
            </a:srgbClr>
          </a:outerShdw>
        </a:effectLst>
        <a:scene3d>
          <a:camera prst="orthographicFront"/>
          <a:lightRig rig="flat" dir="t"/>
        </a:scene3d>
        <a:sp3d prstMaterial="plastic">
          <a:bevelT w="88900" h="88900"/>
          <a:bevelB w="88900" h="31750" prst="angle"/>
        </a:sp3d>
      </dsp:spPr>
      <dsp:style>
        <a:lnRef idx="0">
          <a:scrgbClr r="0" g="0" b="0"/>
        </a:lnRef>
        <a:fillRef idx="3">
          <a:scrgbClr r="0" g="0" b="0"/>
        </a:fillRef>
        <a:effectRef idx="2">
          <a:scrgbClr r="0" g="0" b="0"/>
        </a:effectRef>
        <a:fontRef idx="minor"/>
      </dsp:style>
    </dsp:sp>
    <dsp:sp modelId="{680737A7-1A6F-412B-B5EB-6FE8EFD4E255}">
      <dsp:nvSpPr>
        <dsp:cNvPr id="0" name=""/>
        <dsp:cNvSpPr/>
      </dsp:nvSpPr>
      <dsp:spPr>
        <a:xfrm>
          <a:off x="3452819" y="0"/>
          <a:ext cx="4372573" cy="370647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2240" tIns="53340" rIns="142240" bIns="53340" numCol="1" spcCol="1270" anchor="ctr" anchorCtr="0">
          <a:noAutofit/>
        </a:bodyPr>
        <a:lstStyle/>
        <a:p>
          <a:pPr marL="0" lvl="0" indent="0" algn="l" defTabSz="622300">
            <a:lnSpc>
              <a:spcPct val="100000"/>
            </a:lnSpc>
            <a:spcBef>
              <a:spcPct val="0"/>
            </a:spcBef>
            <a:spcAft>
              <a:spcPct val="35000"/>
            </a:spcAft>
            <a:buNone/>
          </a:pPr>
          <a:endParaRPr lang="tr-TR" sz="1400" b="1" kern="1200" dirty="0">
            <a:solidFill>
              <a:schemeClr val="tx1"/>
            </a:solidFill>
            <a:latin typeface="Franklin Gothic Book (Gövde)"/>
          </a:endParaRPr>
        </a:p>
        <a:p>
          <a:pPr marL="0" lvl="0" indent="0" algn="just" defTabSz="622300">
            <a:lnSpc>
              <a:spcPct val="100000"/>
            </a:lnSpc>
            <a:spcBef>
              <a:spcPct val="0"/>
            </a:spcBef>
            <a:spcAft>
              <a:spcPct val="35000"/>
            </a:spcAft>
            <a:buNone/>
          </a:pPr>
          <a:r>
            <a:rPr lang="tr-TR" sz="1400" kern="1200" dirty="0">
              <a:solidFill>
                <a:schemeClr val="tx1"/>
              </a:solidFill>
              <a:latin typeface="Franklin Gothic Book (Gövde)"/>
              <a:cs typeface="Adobe Devanagari" panose="02040503050201020203" pitchFamily="18" charset="0"/>
            </a:rPr>
            <a:t>Afyonkarahisar’ </a:t>
          </a:r>
          <a:r>
            <a:rPr lang="tr-TR" sz="1400" kern="1200" dirty="0" err="1">
              <a:solidFill>
                <a:schemeClr val="tx1"/>
              </a:solidFill>
              <a:latin typeface="Franklin Gothic Book (Gövde)"/>
              <a:cs typeface="Adobe Devanagari" panose="02040503050201020203" pitchFamily="18" charset="0"/>
            </a:rPr>
            <a:t>ın</a:t>
          </a:r>
          <a:r>
            <a:rPr lang="tr-TR" sz="1400" kern="1200" dirty="0">
              <a:solidFill>
                <a:schemeClr val="tx1"/>
              </a:solidFill>
              <a:latin typeface="Franklin Gothic Book (Gövde)"/>
              <a:cs typeface="Adobe Devanagari" panose="02040503050201020203" pitchFamily="18" charset="0"/>
            </a:rPr>
            <a:t> 33 km batısında düz arazi üzerinde kurulmuş, kuzeyinde; Altıntaş ve Dumlupınar, doğu ve kuzeydoğusunda; Afyonkarahisar, batısında Banaz ve Hocalar, güneybatısında Sandıklı, güney ve güneydoğusunda Şuhut ile sınırları olup, Yüzölçümü : 859 km</a:t>
          </a:r>
          <a:r>
            <a:rPr lang="en-US" sz="1400" kern="1200" dirty="0">
              <a:solidFill>
                <a:schemeClr val="tx1"/>
              </a:solidFill>
              <a:latin typeface="Franklin Gothic Book (Gövde)"/>
              <a:cs typeface="Adobe Devanagari" panose="02040503050201020203" pitchFamily="18" charset="0"/>
            </a:rPr>
            <a:t>²</a:t>
          </a:r>
          <a:r>
            <a:rPr lang="tr-TR" sz="1400" kern="1200" dirty="0">
              <a:solidFill>
                <a:schemeClr val="tx1"/>
              </a:solidFill>
              <a:latin typeface="Franklin Gothic Book (Gövde)"/>
              <a:cs typeface="Adobe Devanagari" panose="02040503050201020203" pitchFamily="18" charset="0"/>
            </a:rPr>
            <a:t> ’</a:t>
          </a:r>
          <a:r>
            <a:rPr lang="tr-TR" sz="1400" kern="1200" dirty="0" err="1">
              <a:solidFill>
                <a:schemeClr val="tx1"/>
              </a:solidFill>
              <a:latin typeface="Franklin Gothic Book (Gövde)"/>
              <a:cs typeface="Adobe Devanagari" panose="02040503050201020203" pitchFamily="18" charset="0"/>
            </a:rPr>
            <a:t>dir</a:t>
          </a:r>
          <a:r>
            <a:rPr lang="tr-TR" sz="1400" kern="1200" dirty="0">
              <a:solidFill>
                <a:schemeClr val="tx1"/>
              </a:solidFill>
              <a:latin typeface="Franklin Gothic Book (Gövde)"/>
              <a:cs typeface="Adobe Devanagari" panose="02040503050201020203" pitchFamily="18" charset="0"/>
            </a:rPr>
            <a:t>. Rakım yüksekliği 1125 m olup, kışları sert ve kar yağışlı, yazları ise serin ve kurak geçer. Arazisinin yarıdan fazlası düzlük ve ovalık olup, Kuruçay, Kırka, Taşoluk, Taşoluk-Nuh Ortak, Nuh, Tınaztepe, Gezler, </a:t>
          </a:r>
          <a:r>
            <a:rPr lang="tr-TR" sz="1400" kern="1200" dirty="0" err="1">
              <a:solidFill>
                <a:schemeClr val="tx1"/>
              </a:solidFill>
              <a:latin typeface="Franklin Gothic Book (Gövde)"/>
              <a:cs typeface="Adobe Devanagari" panose="02040503050201020203" pitchFamily="18" charset="0"/>
            </a:rPr>
            <a:t>Serban</a:t>
          </a:r>
          <a:r>
            <a:rPr lang="tr-TR" sz="1400" kern="1200" dirty="0">
              <a:solidFill>
                <a:schemeClr val="tx1"/>
              </a:solidFill>
              <a:latin typeface="Franklin Gothic Book (Gövde)"/>
              <a:cs typeface="Adobe Devanagari" panose="02040503050201020203" pitchFamily="18" charset="0"/>
            </a:rPr>
            <a:t>, </a:t>
          </a:r>
          <a:r>
            <a:rPr lang="tr-TR" sz="1400" kern="1200" dirty="0" err="1">
              <a:solidFill>
                <a:schemeClr val="tx1"/>
              </a:solidFill>
              <a:latin typeface="Franklin Gothic Book (Gövde)"/>
              <a:cs typeface="Adobe Devanagari" panose="02040503050201020203" pitchFamily="18" charset="0"/>
            </a:rPr>
            <a:t>Ahmetpaşa</a:t>
          </a:r>
          <a:r>
            <a:rPr lang="tr-TR" sz="1400" kern="1200" dirty="0">
              <a:solidFill>
                <a:schemeClr val="tx1"/>
              </a:solidFill>
              <a:latin typeface="Franklin Gothic Book (Gövde)"/>
              <a:cs typeface="Adobe Devanagari" panose="02040503050201020203" pitchFamily="18" charset="0"/>
            </a:rPr>
            <a:t> </a:t>
          </a:r>
          <a:r>
            <a:rPr lang="tr-TR" sz="1400" kern="1200" dirty="0" err="1">
              <a:solidFill>
                <a:schemeClr val="tx1"/>
              </a:solidFill>
              <a:latin typeface="Franklin Gothic Book (Gövde)"/>
              <a:cs typeface="Adobe Devanagari" panose="02040503050201020203" pitchFamily="18" charset="0"/>
            </a:rPr>
            <a:t>Çayhisar</a:t>
          </a:r>
          <a:r>
            <a:rPr lang="tr-TR" sz="1400" kern="1200" dirty="0">
              <a:solidFill>
                <a:schemeClr val="tx1"/>
              </a:solidFill>
              <a:latin typeface="Franklin Gothic Book (Gövde)"/>
              <a:cs typeface="Adobe Devanagari" panose="02040503050201020203" pitchFamily="18" charset="0"/>
            </a:rPr>
            <a:t>, </a:t>
          </a:r>
          <a:r>
            <a:rPr lang="tr-TR" sz="1400" kern="1200" dirty="0" err="1">
              <a:solidFill>
                <a:schemeClr val="tx1"/>
              </a:solidFill>
              <a:latin typeface="Franklin Gothic Book (Gövde)"/>
              <a:cs typeface="Adobe Devanagari" panose="02040503050201020203" pitchFamily="18" charset="0"/>
            </a:rPr>
            <a:t>Tazlar</a:t>
          </a:r>
          <a:r>
            <a:rPr lang="tr-TR" sz="1400" kern="1200" dirty="0">
              <a:solidFill>
                <a:schemeClr val="tx1"/>
              </a:solidFill>
              <a:latin typeface="Franklin Gothic Book (Gövde)"/>
              <a:cs typeface="Adobe Devanagari" panose="02040503050201020203" pitchFamily="18" charset="0"/>
            </a:rPr>
            <a:t> ve </a:t>
          </a:r>
          <a:r>
            <a:rPr lang="tr-TR" sz="1400" kern="1200" dirty="0" err="1">
              <a:solidFill>
                <a:schemeClr val="tx1"/>
              </a:solidFill>
              <a:latin typeface="Franklin Gothic Book (Gövde)"/>
              <a:cs typeface="Adobe Devanagari" panose="02040503050201020203" pitchFamily="18" charset="0"/>
            </a:rPr>
            <a:t>Çobanözü</a:t>
          </a:r>
          <a:r>
            <a:rPr lang="tr-TR" sz="1400" kern="1200" dirty="0">
              <a:solidFill>
                <a:schemeClr val="tx1"/>
              </a:solidFill>
              <a:latin typeface="Franklin Gothic Book (Gövde)"/>
              <a:cs typeface="Adobe Devanagari" panose="02040503050201020203" pitchFamily="18" charset="0"/>
            </a:rPr>
            <a:t> sulama göletleri sulu tarıma önemli katkıda bulunurken </a:t>
          </a:r>
          <a:r>
            <a:rPr lang="tr-TR" sz="1400" kern="1200" dirty="0" err="1">
              <a:solidFill>
                <a:schemeClr val="tx1"/>
              </a:solidFill>
              <a:latin typeface="Franklin Gothic Book (Gövde)"/>
              <a:cs typeface="Adobe Devanagari" panose="02040503050201020203" pitchFamily="18" charset="0"/>
            </a:rPr>
            <a:t>Akdeğirmen</a:t>
          </a:r>
          <a:r>
            <a:rPr lang="tr-TR" sz="1400" kern="1200" dirty="0">
              <a:solidFill>
                <a:schemeClr val="tx1"/>
              </a:solidFill>
              <a:latin typeface="Franklin Gothic Book (Gövde)"/>
              <a:cs typeface="Adobe Devanagari" panose="02040503050201020203" pitchFamily="18" charset="0"/>
            </a:rPr>
            <a:t> barajı da Afyonkarahisar’ın içme suyunu karşılamaktadır. </a:t>
          </a:r>
        </a:p>
        <a:p>
          <a:pPr marL="0" lvl="0" indent="0" algn="l" defTabSz="622300">
            <a:lnSpc>
              <a:spcPct val="100000"/>
            </a:lnSpc>
            <a:spcBef>
              <a:spcPct val="0"/>
            </a:spcBef>
            <a:spcAft>
              <a:spcPct val="35000"/>
            </a:spcAft>
            <a:buNone/>
          </a:pPr>
          <a:endParaRPr lang="tr-TR" sz="1400" kern="1200" dirty="0">
            <a:solidFill>
              <a:schemeClr val="tx1"/>
            </a:solidFill>
            <a:latin typeface="Franklin Gothic Book (Gövde)"/>
          </a:endParaRPr>
        </a:p>
      </dsp:txBody>
      <dsp:txXfrm>
        <a:off x="3452819" y="0"/>
        <a:ext cx="4372573" cy="3706477"/>
      </dsp:txXfrm>
    </dsp:sp>
    <dsp:sp modelId="{EFD87078-A4D5-4B8B-A846-CEC38F4AEBDE}">
      <dsp:nvSpPr>
        <dsp:cNvPr id="0" name=""/>
        <dsp:cNvSpPr/>
      </dsp:nvSpPr>
      <dsp:spPr>
        <a:xfrm>
          <a:off x="5131371" y="782075"/>
          <a:ext cx="1546434" cy="2407013"/>
        </a:xfrm>
        <a:prstGeom prst="rect">
          <a:avLst/>
        </a:prstGeom>
        <a:noFill/>
        <a:ln>
          <a:noFill/>
        </a:ln>
        <a:effectLst/>
      </dsp:spPr>
      <dsp:style>
        <a:lnRef idx="0">
          <a:scrgbClr r="0" g="0" b="0"/>
        </a:lnRef>
        <a:fillRef idx="0">
          <a:scrgbClr r="0" g="0" b="0"/>
        </a:fillRef>
        <a:effectRef idx="0">
          <a:scrgbClr r="0" g="0" b="0"/>
        </a:effectRef>
        <a:fontRef idx="minor"/>
      </dsp:style>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F6BD9ED-E48F-4D4F-AEDC-9CB8411FE23A}">
      <dsp:nvSpPr>
        <dsp:cNvPr id="0" name=""/>
        <dsp:cNvSpPr/>
      </dsp:nvSpPr>
      <dsp:spPr>
        <a:xfrm>
          <a:off x="1387891" y="1797136"/>
          <a:ext cx="3067795" cy="2750312"/>
        </a:xfrm>
        <a:prstGeom prst="hexagon">
          <a:avLst>
            <a:gd name="adj" fmla="val 25000"/>
            <a:gd name="vf" fmla="val 11547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0" tIns="16510" rIns="0" bIns="16510" numCol="1" spcCol="1270" anchor="ctr" anchorCtr="0">
          <a:noAutofit/>
        </a:bodyPr>
        <a:lstStyle/>
        <a:p>
          <a:pPr marL="0" lvl="0" indent="0" algn="ctr" defTabSz="577850">
            <a:lnSpc>
              <a:spcPct val="100000"/>
            </a:lnSpc>
            <a:spcBef>
              <a:spcPct val="0"/>
            </a:spcBef>
            <a:spcAft>
              <a:spcPct val="35000"/>
            </a:spcAft>
            <a:buNone/>
          </a:pPr>
          <a:r>
            <a:rPr lang="tr-TR" altLang="tr-TR" sz="1300" kern="1200" dirty="0">
              <a:solidFill>
                <a:schemeClr val="accent2"/>
              </a:solidFill>
              <a:latin typeface="Franklin Gothic Book (Gövde)"/>
              <a:cs typeface="Adobe Devanagari" panose="02040503050201020203" pitchFamily="18" charset="0"/>
            </a:rPr>
            <a:t>ŞARTLI EĞİTİM, ŞARTLI SAĞLIK ve ŞARTLI GEBELİK YARDIMI</a:t>
          </a:r>
          <a:r>
            <a:rPr lang="tr-TR" sz="1300" kern="1200" dirty="0">
              <a:solidFill>
                <a:schemeClr val="tx1">
                  <a:lumMod val="50000"/>
                  <a:lumOff val="50000"/>
                </a:schemeClr>
              </a:solidFill>
              <a:latin typeface="Franklin Gothic Book (Gövde)"/>
              <a:cs typeface="Adobe Devanagari" panose="02040503050201020203" pitchFamily="18" charset="0"/>
            </a:rPr>
            <a:t>	</a:t>
          </a:r>
          <a:endParaRPr lang="tr-TR" altLang="tr-TR" sz="1300" kern="1200" dirty="0">
            <a:solidFill>
              <a:schemeClr val="tx1">
                <a:lumMod val="50000"/>
                <a:lumOff val="50000"/>
              </a:schemeClr>
            </a:solidFill>
            <a:latin typeface="Franklin Gothic Book (Gövde)"/>
            <a:cs typeface="Adobe Devanagari" panose="02040503050201020203" pitchFamily="18" charset="0"/>
          </a:endParaRPr>
        </a:p>
        <a:p>
          <a:pPr marL="0" lvl="0" indent="0" algn="ctr" defTabSz="577850">
            <a:lnSpc>
              <a:spcPct val="100000"/>
            </a:lnSpc>
            <a:spcBef>
              <a:spcPct val="0"/>
            </a:spcBef>
            <a:spcAft>
              <a:spcPct val="35000"/>
            </a:spcAft>
            <a:buNone/>
          </a:pPr>
          <a:r>
            <a:rPr lang="tr-TR" sz="1300" kern="1200" dirty="0">
              <a:solidFill>
                <a:schemeClr val="tx1"/>
              </a:solidFill>
              <a:latin typeface="Franklin Gothic Book (Gövde)"/>
            </a:rPr>
            <a:t>Şartlı Eğitim ve Şartlı Sağlık Yardımları projesi kapsamında 196 aile Şartlı Eğitim Yardımından ve  49 aile Şartlı Sağlık Yardımından faydalanmaktadır. </a:t>
          </a:r>
          <a:endParaRPr lang="tr-TR" sz="1300" kern="1200" dirty="0">
            <a:solidFill>
              <a:schemeClr val="tx1"/>
            </a:solidFill>
            <a:latin typeface="Franklin Gothic Book (Gövde)"/>
            <a:cs typeface="Adobe Devanagari" panose="02040503050201020203" pitchFamily="18" charset="0"/>
          </a:endParaRPr>
        </a:p>
      </dsp:txBody>
      <dsp:txXfrm>
        <a:off x="1872733" y="2231802"/>
        <a:ext cx="2098111" cy="1880980"/>
      </dsp:txXfrm>
    </dsp:sp>
    <dsp:sp modelId="{AB6E48AC-9B54-4E76-8D4B-6DD52CE400D0}">
      <dsp:nvSpPr>
        <dsp:cNvPr id="0" name=""/>
        <dsp:cNvSpPr/>
      </dsp:nvSpPr>
      <dsp:spPr>
        <a:xfrm>
          <a:off x="1392551" y="2406998"/>
          <a:ext cx="272368" cy="235079"/>
        </a:xfrm>
        <a:prstGeom prst="hexagon">
          <a:avLst>
            <a:gd name="adj" fmla="val 25000"/>
            <a:gd name="vf" fmla="val 115470"/>
          </a:avLst>
        </a:prstGeom>
        <a:solidFill>
          <a:schemeClr val="lt1">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20650" h="38100" prst="relaxedInset"/>
          <a:contourClr>
            <a:schemeClr val="bg1"/>
          </a:contourClr>
        </a:sp3d>
      </dsp:spPr>
      <dsp:style>
        <a:lnRef idx="1">
          <a:scrgbClr r="0" g="0" b="0"/>
        </a:lnRef>
        <a:fillRef idx="1">
          <a:scrgbClr r="0" g="0" b="0"/>
        </a:fillRef>
        <a:effectRef idx="2">
          <a:scrgbClr r="0" g="0" b="0"/>
        </a:effectRef>
        <a:fontRef idx="minor"/>
      </dsp:style>
    </dsp:sp>
    <dsp:sp modelId="{07707936-ED11-4299-A7F3-7D22B38449D6}">
      <dsp:nvSpPr>
        <dsp:cNvPr id="0" name=""/>
        <dsp:cNvSpPr/>
      </dsp:nvSpPr>
      <dsp:spPr>
        <a:xfrm>
          <a:off x="0" y="0"/>
          <a:ext cx="2330661" cy="2064799"/>
        </a:xfrm>
        <a:prstGeom prst="hexagon">
          <a:avLst>
            <a:gd name="adj" fmla="val 25000"/>
            <a:gd name="vf" fmla="val 115470"/>
          </a:avLst>
        </a:prstGeom>
        <a:blipFill rotWithShape="1">
          <a:blip xmlns:r="http://schemas.openxmlformats.org/officeDocument/2006/relationships" r:embed="rId1" cstate="email"/>
          <a:stretch>
            <a:fillRect/>
          </a:stretch>
        </a:blip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sp>
    <dsp:sp modelId="{78BA4AC8-1596-4895-8207-F3A10CCA87A3}">
      <dsp:nvSpPr>
        <dsp:cNvPr id="0" name=""/>
        <dsp:cNvSpPr/>
      </dsp:nvSpPr>
      <dsp:spPr>
        <a:xfrm>
          <a:off x="1127639" y="2113747"/>
          <a:ext cx="272368" cy="235079"/>
        </a:xfrm>
        <a:prstGeom prst="hexagon">
          <a:avLst>
            <a:gd name="adj" fmla="val 25000"/>
            <a:gd name="vf" fmla="val 115470"/>
          </a:avLst>
        </a:prstGeom>
        <a:solidFill>
          <a:schemeClr val="lt1">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20650" h="38100" prst="relaxedInset"/>
          <a:contourClr>
            <a:schemeClr val="bg1"/>
          </a:contourClr>
        </a:sp3d>
      </dsp:spPr>
      <dsp:style>
        <a:lnRef idx="1">
          <a:scrgbClr r="0" g="0" b="0"/>
        </a:lnRef>
        <a:fillRef idx="1">
          <a:scrgbClr r="0" g="0" b="0"/>
        </a:fillRef>
        <a:effectRef idx="2">
          <a:scrgbClr r="0" g="0" b="0"/>
        </a:effectRef>
        <a:fontRef idx="minor"/>
      </dsp:style>
    </dsp:sp>
    <dsp:sp modelId="{1EC3B0D6-EA40-4C83-B536-9404ED3C3945}">
      <dsp:nvSpPr>
        <dsp:cNvPr id="0" name=""/>
        <dsp:cNvSpPr/>
      </dsp:nvSpPr>
      <dsp:spPr>
        <a:xfrm>
          <a:off x="3700559" y="0"/>
          <a:ext cx="3067795" cy="2929183"/>
        </a:xfrm>
        <a:prstGeom prst="hexagon">
          <a:avLst>
            <a:gd name="adj" fmla="val 25000"/>
            <a:gd name="vf" fmla="val 11547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0" tIns="16510" rIns="0" bIns="16510" numCol="1" spcCol="1270" anchor="ctr" anchorCtr="0">
          <a:noAutofit/>
        </a:bodyPr>
        <a:lstStyle/>
        <a:p>
          <a:pPr marL="0" lvl="0" indent="0" algn="ctr" defTabSz="577850">
            <a:lnSpc>
              <a:spcPct val="90000"/>
            </a:lnSpc>
            <a:spcBef>
              <a:spcPct val="0"/>
            </a:spcBef>
            <a:spcAft>
              <a:spcPct val="35000"/>
            </a:spcAft>
            <a:buNone/>
          </a:pPr>
          <a:r>
            <a:rPr lang="tr-TR" sz="1300" kern="1200" dirty="0">
              <a:solidFill>
                <a:schemeClr val="accent2"/>
              </a:solidFill>
              <a:latin typeface="Franklin Gothic Book (Gövde)"/>
              <a:cs typeface="Adobe Devanagari" panose="02040503050201020203" pitchFamily="18" charset="0"/>
            </a:rPr>
            <a:t>ÖKSÜZ/YETİM YARDIM     PROGRAMI </a:t>
          </a:r>
          <a:r>
            <a:rPr lang="tr-TR" sz="1300" kern="1200" dirty="0">
              <a:solidFill>
                <a:schemeClr val="tx1">
                  <a:lumMod val="50000"/>
                  <a:lumOff val="50000"/>
                </a:schemeClr>
              </a:solidFill>
              <a:latin typeface="Franklin Gothic Book (Gövde)"/>
              <a:cs typeface="Adobe Devanagari" panose="02040503050201020203" pitchFamily="18" charset="0"/>
            </a:rPr>
            <a:t>	</a:t>
          </a:r>
          <a:r>
            <a:rPr lang="tr-TR" altLang="tr-TR" sz="1300" kern="1200" dirty="0">
              <a:solidFill>
                <a:schemeClr val="tx1">
                  <a:lumMod val="50000"/>
                  <a:lumOff val="50000"/>
                </a:schemeClr>
              </a:solidFill>
              <a:latin typeface="Adobe Devanagari" panose="02040503050201020203" pitchFamily="18" charset="0"/>
              <a:cs typeface="Adobe Devanagari" panose="02040503050201020203" pitchFamily="18" charset="0"/>
            </a:rPr>
            <a:t> </a:t>
          </a:r>
        </a:p>
        <a:p>
          <a:pPr marL="0" lvl="0" indent="0" algn="ctr" defTabSz="577850">
            <a:lnSpc>
              <a:spcPct val="100000"/>
            </a:lnSpc>
            <a:spcBef>
              <a:spcPct val="0"/>
            </a:spcBef>
            <a:spcAft>
              <a:spcPct val="35000"/>
            </a:spcAft>
            <a:buNone/>
          </a:pPr>
          <a:r>
            <a:rPr lang="tr-TR" altLang="tr-TR" sz="1300" b="0" kern="1200" dirty="0">
              <a:solidFill>
                <a:schemeClr val="tx1"/>
              </a:solidFill>
              <a:latin typeface="Franklin Gothic Book (Gövde)"/>
              <a:cs typeface="Adobe Devanagari" panose="02040503050201020203" pitchFamily="18" charset="0"/>
            </a:rPr>
            <a:t>Mayıs 2015 tarihinde uygulanmaya başlayan Öksüz/Yetim Yardım Programında, şartları sağlayan hak sahiplerine, çocuk başına aylık 600 ₺ ödeme yapılmaktadır. Bu kapsamda ilçemizde 3 aile yardım almaktadır. </a:t>
          </a:r>
          <a:endParaRPr lang="tr-TR" sz="1300" b="0" kern="1200" dirty="0">
            <a:solidFill>
              <a:schemeClr val="tx1"/>
            </a:solidFill>
            <a:latin typeface="Franklin Gothic Book (Gövde)"/>
            <a:cs typeface="Adobe Devanagari" panose="02040503050201020203" pitchFamily="18" charset="0"/>
          </a:endParaRPr>
        </a:p>
      </dsp:txBody>
      <dsp:txXfrm>
        <a:off x="4200307" y="477168"/>
        <a:ext cx="2068299" cy="1974847"/>
      </dsp:txXfrm>
    </dsp:sp>
    <dsp:sp modelId="{4070E484-DAFB-4143-BA1F-604A9A990D9F}">
      <dsp:nvSpPr>
        <dsp:cNvPr id="0" name=""/>
        <dsp:cNvSpPr/>
      </dsp:nvSpPr>
      <dsp:spPr>
        <a:xfrm>
          <a:off x="5409926" y="2884891"/>
          <a:ext cx="272368" cy="235079"/>
        </a:xfrm>
        <a:prstGeom prst="hexagon">
          <a:avLst>
            <a:gd name="adj" fmla="val 25000"/>
            <a:gd name="vf" fmla="val 115470"/>
          </a:avLst>
        </a:prstGeom>
        <a:solidFill>
          <a:schemeClr val="lt1">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20650" h="38100" prst="relaxedInset"/>
          <a:contourClr>
            <a:schemeClr val="bg1"/>
          </a:contourClr>
        </a:sp3d>
      </dsp:spPr>
      <dsp:style>
        <a:lnRef idx="1">
          <a:scrgbClr r="0" g="0" b="0"/>
        </a:lnRef>
        <a:fillRef idx="1">
          <a:scrgbClr r="0" g="0" b="0"/>
        </a:fillRef>
        <a:effectRef idx="2">
          <a:scrgbClr r="0" g="0" b="0"/>
        </a:effectRef>
        <a:fontRef idx="minor"/>
      </dsp:style>
    </dsp:sp>
    <dsp:sp modelId="{B227BB09-91A0-4BCF-8BCB-EF83493E2F6A}">
      <dsp:nvSpPr>
        <dsp:cNvPr id="0" name=""/>
        <dsp:cNvSpPr/>
      </dsp:nvSpPr>
      <dsp:spPr>
        <a:xfrm>
          <a:off x="5745758" y="2634292"/>
          <a:ext cx="2331081" cy="2010241"/>
        </a:xfrm>
        <a:prstGeom prst="hexagon">
          <a:avLst>
            <a:gd name="adj" fmla="val 25000"/>
            <a:gd name="vf" fmla="val 115470"/>
          </a:avLst>
        </a:prstGeom>
        <a:blipFill rotWithShape="1">
          <a:blip xmlns:r="http://schemas.openxmlformats.org/officeDocument/2006/relationships" r:embed="rId2" cstate="email"/>
          <a:stretch>
            <a:fillRect/>
          </a:stretch>
        </a:blip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sp>
    <dsp:sp modelId="{9757D815-377E-483E-B1AB-3AFEA01CB434}">
      <dsp:nvSpPr>
        <dsp:cNvPr id="0" name=""/>
        <dsp:cNvSpPr/>
      </dsp:nvSpPr>
      <dsp:spPr>
        <a:xfrm>
          <a:off x="5665972" y="3086776"/>
          <a:ext cx="272368" cy="235079"/>
        </a:xfrm>
        <a:prstGeom prst="hexagon">
          <a:avLst>
            <a:gd name="adj" fmla="val 25000"/>
            <a:gd name="vf" fmla="val 115470"/>
          </a:avLst>
        </a:prstGeom>
        <a:solidFill>
          <a:schemeClr val="lt1">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20650" h="38100" prst="relaxedInset"/>
          <a:contourClr>
            <a:schemeClr val="bg1"/>
          </a:contourClr>
        </a:sp3d>
      </dsp:spPr>
      <dsp:style>
        <a:lnRef idx="1">
          <a:scrgbClr r="0" g="0" b="0"/>
        </a:lnRef>
        <a:fillRef idx="1">
          <a:scrgbClr r="0" g="0" b="0"/>
        </a:fillRef>
        <a:effectRef idx="2">
          <a:scrgbClr r="0" g="0" b="0"/>
        </a:effectRef>
        <a:fontRef idx="minor"/>
      </dsp:style>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1714532-1672-4C19-A5C9-B7D902B939B5}">
      <dsp:nvSpPr>
        <dsp:cNvPr id="0" name=""/>
        <dsp:cNvSpPr/>
      </dsp:nvSpPr>
      <dsp:spPr>
        <a:xfrm>
          <a:off x="393392" y="1295338"/>
          <a:ext cx="3845290" cy="1426114"/>
        </a:xfrm>
        <a:prstGeom prst="round2SameRect">
          <a:avLst>
            <a:gd name="adj1" fmla="val 8000"/>
            <a:gd name="adj2" fmla="val 0"/>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16510" tIns="49530" rIns="16510" bIns="16510" numCol="1" spcCol="1270" anchor="t" anchorCtr="0">
          <a:noAutofit/>
        </a:bodyPr>
        <a:lstStyle/>
        <a:p>
          <a:pPr marL="114300" lvl="1" indent="-114300" algn="just" defTabSz="577850">
            <a:lnSpc>
              <a:spcPct val="90000"/>
            </a:lnSpc>
            <a:spcBef>
              <a:spcPct val="0"/>
            </a:spcBef>
            <a:spcAft>
              <a:spcPct val="15000"/>
            </a:spcAft>
            <a:buChar char="•"/>
          </a:pPr>
          <a:endParaRPr lang="tr-TR" sz="1300" kern="1200" dirty="0">
            <a:solidFill>
              <a:schemeClr val="tx1">
                <a:lumMod val="65000"/>
                <a:lumOff val="35000"/>
              </a:schemeClr>
            </a:solidFill>
            <a:latin typeface="Franklin Gothic Book (Gövde)"/>
          </a:endParaRPr>
        </a:p>
        <a:p>
          <a:pPr marL="114300" lvl="1" indent="-114300" algn="just" defTabSz="533400">
            <a:lnSpc>
              <a:spcPct val="90000"/>
            </a:lnSpc>
            <a:spcBef>
              <a:spcPct val="0"/>
            </a:spcBef>
            <a:spcAft>
              <a:spcPct val="15000"/>
            </a:spcAft>
            <a:buChar char="•"/>
          </a:pPr>
          <a:r>
            <a:rPr lang="tr-TR" sz="1200" b="0" i="0" kern="1200" dirty="0">
              <a:solidFill>
                <a:schemeClr val="tx1">
                  <a:lumMod val="75000"/>
                  <a:lumOff val="25000"/>
                </a:schemeClr>
              </a:solidFill>
              <a:latin typeface="Franklin Gothic Book (Gövde)"/>
            </a:rPr>
            <a:t>Kronik hastalığı nedeniyle cihaza bağımlı olan hastaların bulunduğu hanelerin elektrik fatura bedeli ve kesintisiz güç kaynağına yönelik ihtiyaçlarının karşılanması amaçlanmaktadır. Bu kapsamda Vakfımıza başvurular devam etmektedir.</a:t>
          </a:r>
          <a:endParaRPr lang="tr-TR" sz="1200" kern="1200" dirty="0">
            <a:solidFill>
              <a:schemeClr val="tx1">
                <a:lumMod val="75000"/>
                <a:lumOff val="25000"/>
              </a:schemeClr>
            </a:solidFill>
            <a:latin typeface="Franklin Gothic Book (Gövde)"/>
          </a:endParaRPr>
        </a:p>
      </dsp:txBody>
      <dsp:txXfrm>
        <a:off x="426808" y="1328754"/>
        <a:ext cx="3778458" cy="1392698"/>
      </dsp:txXfrm>
    </dsp:sp>
    <dsp:sp modelId="{5976D1C2-1050-4026-9EB0-A26D7C5A0DEC}">
      <dsp:nvSpPr>
        <dsp:cNvPr id="0" name=""/>
        <dsp:cNvSpPr/>
      </dsp:nvSpPr>
      <dsp:spPr>
        <a:xfrm>
          <a:off x="425000" y="2869893"/>
          <a:ext cx="3845290" cy="1234284"/>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0" rIns="15240" bIns="0" numCol="1" spcCol="1270" anchor="ctr" anchorCtr="0">
          <a:noAutofit/>
        </a:bodyPr>
        <a:lstStyle/>
        <a:p>
          <a:pPr marL="0" lvl="0" indent="0" algn="l" defTabSz="533400">
            <a:lnSpc>
              <a:spcPct val="90000"/>
            </a:lnSpc>
            <a:spcBef>
              <a:spcPct val="0"/>
            </a:spcBef>
            <a:spcAft>
              <a:spcPct val="35000"/>
            </a:spcAft>
            <a:buNone/>
          </a:pPr>
          <a:r>
            <a:rPr lang="tr-TR" sz="1200" kern="1200" dirty="0">
              <a:solidFill>
                <a:schemeClr val="tx1">
                  <a:lumMod val="65000"/>
                  <a:lumOff val="35000"/>
                </a:schemeClr>
              </a:solidFill>
              <a:latin typeface="Franklin Gothic Book (Gövde)"/>
            </a:rPr>
            <a:t>         Elektrik Tüketim Desteği</a:t>
          </a:r>
        </a:p>
      </dsp:txBody>
      <dsp:txXfrm>
        <a:off x="425000" y="2869893"/>
        <a:ext cx="2707950" cy="1234284"/>
      </dsp:txXfrm>
    </dsp:sp>
    <dsp:sp modelId="{DD704189-D53D-4169-A042-3D00EAA1EE56}">
      <dsp:nvSpPr>
        <dsp:cNvPr id="0" name=""/>
        <dsp:cNvSpPr/>
      </dsp:nvSpPr>
      <dsp:spPr>
        <a:xfrm>
          <a:off x="2981490" y="2863711"/>
          <a:ext cx="1345851" cy="1234361"/>
        </a:xfrm>
        <a:prstGeom prst="ellipse">
          <a:avLst/>
        </a:prstGeom>
        <a:blipFill rotWithShape="0">
          <a:blip xmlns:r="http://schemas.openxmlformats.org/officeDocument/2006/relationships" r:embed="rId1" cstate="email"/>
          <a:stretch>
            <a:fillRect/>
          </a:stretch>
        </a:blipFill>
        <a:ln w="9525" cap="flat" cmpd="sng" algn="ctr">
          <a:solidFill>
            <a:schemeClr val="accent1">
              <a:alpha val="90000"/>
              <a:tint val="40000"/>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0">
          <a:scrgbClr r="0" g="0" b="0"/>
        </a:effectRef>
        <a:fontRef idx="minor"/>
      </dsp:style>
    </dsp:sp>
    <dsp:sp modelId="{F8DA0C74-BD39-45C5-A85A-1E0668EDD9F3}">
      <dsp:nvSpPr>
        <dsp:cNvPr id="0" name=""/>
        <dsp:cNvSpPr/>
      </dsp:nvSpPr>
      <dsp:spPr>
        <a:xfrm>
          <a:off x="4583659" y="1303381"/>
          <a:ext cx="3845290" cy="1452493"/>
        </a:xfrm>
        <a:prstGeom prst="round2SameRect">
          <a:avLst>
            <a:gd name="adj1" fmla="val 8000"/>
            <a:gd name="adj2" fmla="val 0"/>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15240" tIns="45720" rIns="15240" bIns="15240" numCol="1" spcCol="1270" anchor="t" anchorCtr="0">
          <a:noAutofit/>
        </a:bodyPr>
        <a:lstStyle/>
        <a:p>
          <a:pPr marL="114300" lvl="1" indent="-114300" algn="just" defTabSz="533400">
            <a:lnSpc>
              <a:spcPct val="90000"/>
            </a:lnSpc>
            <a:spcBef>
              <a:spcPct val="0"/>
            </a:spcBef>
            <a:spcAft>
              <a:spcPct val="15000"/>
            </a:spcAft>
            <a:buChar char="•"/>
          </a:pPr>
          <a:endParaRPr lang="tr-TR" sz="1200" kern="1200" dirty="0">
            <a:solidFill>
              <a:schemeClr val="tx1">
                <a:lumMod val="75000"/>
                <a:lumOff val="25000"/>
              </a:schemeClr>
            </a:solidFill>
            <a:latin typeface="Franklin Gothic Book (Gövde)"/>
          </a:endParaRPr>
        </a:p>
        <a:p>
          <a:pPr marL="114300" lvl="1" indent="-114300" algn="just" defTabSz="533400">
            <a:lnSpc>
              <a:spcPct val="90000"/>
            </a:lnSpc>
            <a:spcBef>
              <a:spcPct val="0"/>
            </a:spcBef>
            <a:spcAft>
              <a:spcPct val="15000"/>
            </a:spcAft>
            <a:buChar char="•"/>
          </a:pPr>
          <a:r>
            <a:rPr lang="tr-TR" sz="1200" b="0" i="0" kern="1200" dirty="0">
              <a:solidFill>
                <a:schemeClr val="tx1">
                  <a:lumMod val="75000"/>
                  <a:lumOff val="25000"/>
                </a:schemeClr>
              </a:solidFill>
              <a:latin typeface="Franklin Gothic Book (Gövde)"/>
            </a:rPr>
            <a:t>Çoklu Doğum Yardım Programı ile ikiz, üçüz gibi çoklu doğumla karşılaşan ihtiyaç sahibi ailelere yönelik 0-2 yaş aralığında çocuk başına aylık 400 TL ödeme yapılmaktadır. Bu kapsamda Vakfımıza başvurular devam etmektedir.</a:t>
          </a:r>
          <a:endParaRPr lang="tr-TR" sz="1200" kern="1200" dirty="0">
            <a:solidFill>
              <a:schemeClr val="tx1">
                <a:lumMod val="75000"/>
                <a:lumOff val="25000"/>
              </a:schemeClr>
            </a:solidFill>
            <a:latin typeface="Franklin Gothic Book (Gövde)"/>
          </a:endParaRPr>
        </a:p>
      </dsp:txBody>
      <dsp:txXfrm>
        <a:off x="4617693" y="1337415"/>
        <a:ext cx="3777222" cy="1418459"/>
      </dsp:txXfrm>
    </dsp:sp>
    <dsp:sp modelId="{6FFEC98E-94C8-4A66-91FB-AD0195888B7B}">
      <dsp:nvSpPr>
        <dsp:cNvPr id="0" name=""/>
        <dsp:cNvSpPr/>
      </dsp:nvSpPr>
      <dsp:spPr>
        <a:xfrm>
          <a:off x="4551012" y="0"/>
          <a:ext cx="3845290" cy="1234284"/>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0" rIns="15240" bIns="0" numCol="1" spcCol="1270" anchor="ctr" anchorCtr="0">
          <a:noAutofit/>
        </a:bodyPr>
        <a:lstStyle/>
        <a:p>
          <a:pPr marL="0" lvl="0" indent="0" algn="ctr" defTabSz="533400">
            <a:lnSpc>
              <a:spcPct val="90000"/>
            </a:lnSpc>
            <a:spcBef>
              <a:spcPct val="0"/>
            </a:spcBef>
            <a:spcAft>
              <a:spcPct val="35000"/>
            </a:spcAft>
            <a:buNone/>
          </a:pPr>
          <a:r>
            <a:rPr lang="tr-TR" sz="1200" kern="1200" dirty="0">
              <a:solidFill>
                <a:schemeClr val="tx1">
                  <a:lumMod val="75000"/>
                  <a:lumOff val="25000"/>
                </a:schemeClr>
              </a:solidFill>
              <a:effectLst/>
              <a:latin typeface="Franklin Gothic Book (Gövde)"/>
            </a:rPr>
            <a:t>Çoklu Doğum Yardımı</a:t>
          </a:r>
        </a:p>
      </dsp:txBody>
      <dsp:txXfrm>
        <a:off x="4551012" y="0"/>
        <a:ext cx="2707950" cy="1234284"/>
      </dsp:txXfrm>
    </dsp:sp>
    <dsp:sp modelId="{239C7E38-E19B-4797-A07E-57C3DA416E83}">
      <dsp:nvSpPr>
        <dsp:cNvPr id="0" name=""/>
        <dsp:cNvSpPr/>
      </dsp:nvSpPr>
      <dsp:spPr>
        <a:xfrm>
          <a:off x="7305779" y="0"/>
          <a:ext cx="1345851" cy="1345851"/>
        </a:xfrm>
        <a:prstGeom prst="ellipse">
          <a:avLst/>
        </a:prstGeom>
        <a:blipFill rotWithShape="0">
          <a:blip xmlns:r="http://schemas.openxmlformats.org/officeDocument/2006/relationships" r:embed="rId2" cstate="email"/>
          <a:stretch>
            <a:fillRect/>
          </a:stretch>
        </a:blipFill>
        <a:ln w="9525" cap="flat" cmpd="sng" algn="ctr">
          <a:solidFill>
            <a:schemeClr val="accent1">
              <a:alpha val="90000"/>
              <a:tint val="40000"/>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0">
          <a:scrgbClr r="0" g="0" b="0"/>
        </a:effectRef>
        <a:fontRef idx="minor"/>
      </dsp:style>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8B48C3B-4123-46FD-B889-3D879A9F21CA}">
      <dsp:nvSpPr>
        <dsp:cNvPr id="0" name=""/>
        <dsp:cNvSpPr/>
      </dsp:nvSpPr>
      <dsp:spPr>
        <a:xfrm>
          <a:off x="123508" y="255979"/>
          <a:ext cx="8117495" cy="333123"/>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2860" tIns="15240" rIns="22860" bIns="15240" numCol="1" spcCol="1270" anchor="ctr" anchorCtr="0">
          <a:noAutofit/>
        </a:bodyPr>
        <a:lstStyle/>
        <a:p>
          <a:pPr marL="0" lvl="0" indent="0" algn="l" defTabSz="533400">
            <a:lnSpc>
              <a:spcPct val="90000"/>
            </a:lnSpc>
            <a:spcBef>
              <a:spcPct val="0"/>
            </a:spcBef>
            <a:spcAft>
              <a:spcPct val="35000"/>
            </a:spcAft>
            <a:buNone/>
          </a:pPr>
          <a:r>
            <a:rPr lang="tr-TR" altLang="tr-TR" sz="1200" i="0" kern="1200" dirty="0">
              <a:solidFill>
                <a:schemeClr val="tx1">
                  <a:lumMod val="75000"/>
                  <a:lumOff val="25000"/>
                </a:schemeClr>
              </a:solidFill>
              <a:effectLst/>
              <a:latin typeface="Franklin Gothic Book (Gövde)"/>
              <a:cs typeface="Adobe Devanagari" panose="02040503050201020203" pitchFamily="18" charset="0"/>
            </a:rPr>
            <a:t>BARINMA YARDIMLARI</a:t>
          </a:r>
          <a:endParaRPr lang="tr-TR" sz="1200" i="0" kern="1200" dirty="0">
            <a:solidFill>
              <a:schemeClr val="tx1">
                <a:lumMod val="75000"/>
                <a:lumOff val="25000"/>
              </a:schemeClr>
            </a:solidFill>
            <a:effectLst/>
            <a:latin typeface="Franklin Gothic Book (Gövde)"/>
            <a:cs typeface="Adobe Devanagari" panose="02040503050201020203" pitchFamily="18" charset="0"/>
          </a:endParaRPr>
        </a:p>
      </dsp:txBody>
      <dsp:txXfrm>
        <a:off x="133265" y="265736"/>
        <a:ext cx="8097981" cy="313609"/>
      </dsp:txXfrm>
    </dsp:sp>
    <dsp:sp modelId="{07AD5D02-090A-4F85-AFBE-4F7FCA981885}">
      <dsp:nvSpPr>
        <dsp:cNvPr id="0" name=""/>
        <dsp:cNvSpPr/>
      </dsp:nvSpPr>
      <dsp:spPr>
        <a:xfrm>
          <a:off x="86403" y="689271"/>
          <a:ext cx="1475556" cy="1247214"/>
        </a:xfrm>
        <a:prstGeom prst="roundRect">
          <a:avLst>
            <a:gd name="adj" fmla="val 16670"/>
          </a:avLst>
        </a:prstGeom>
        <a:blipFill rotWithShape="1">
          <a:blip xmlns:r="http://schemas.openxmlformats.org/officeDocument/2006/relationships" r:embed="rId1" cstate="email"/>
          <a:stretch>
            <a:fillRect/>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3650D44-9589-4C50-8E25-DA8F86C6ABF5}">
      <dsp:nvSpPr>
        <dsp:cNvPr id="0" name=""/>
        <dsp:cNvSpPr/>
      </dsp:nvSpPr>
      <dsp:spPr>
        <a:xfrm>
          <a:off x="1867053" y="1053654"/>
          <a:ext cx="6091975" cy="1034577"/>
        </a:xfrm>
        <a:prstGeom prst="roundRect">
          <a:avLst>
            <a:gd name="adj" fmla="val 1667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just" defTabSz="533400">
            <a:lnSpc>
              <a:spcPct val="100000"/>
            </a:lnSpc>
            <a:spcBef>
              <a:spcPct val="0"/>
            </a:spcBef>
            <a:spcAft>
              <a:spcPct val="35000"/>
            </a:spcAft>
            <a:buNone/>
          </a:pPr>
          <a:r>
            <a:rPr lang="tr-TR" altLang="tr-TR" sz="1200" kern="1200" dirty="0">
              <a:solidFill>
                <a:schemeClr val="tx1">
                  <a:lumMod val="75000"/>
                  <a:lumOff val="25000"/>
                </a:schemeClr>
              </a:solidFill>
              <a:latin typeface="Franklin Gothic Book (Gövde)"/>
              <a:cs typeface="Adobe Devanagari" panose="02040503050201020203" pitchFamily="18" charset="0"/>
            </a:rPr>
            <a:t>Barınma yardımları kapsamında ihtiyaç sahibi yaşlı ve engelli vatandaşlarımızın evleri tamir edilerek gerekli görülenlere ev eşyaları da alınarak teslim edilmektedir.</a:t>
          </a:r>
          <a:endParaRPr lang="tr-TR" sz="1200" kern="1200" dirty="0">
            <a:solidFill>
              <a:schemeClr val="tx1">
                <a:lumMod val="75000"/>
                <a:lumOff val="25000"/>
              </a:schemeClr>
            </a:solidFill>
            <a:latin typeface="Franklin Gothic Book (Gövde)"/>
            <a:cs typeface="Adobe Devanagari" panose="02040503050201020203" pitchFamily="18" charset="0"/>
          </a:endParaRPr>
        </a:p>
      </dsp:txBody>
      <dsp:txXfrm>
        <a:off x="1917566" y="1104167"/>
        <a:ext cx="5990949" cy="933551"/>
      </dsp:txXfrm>
    </dsp:sp>
    <dsp:sp modelId="{00926F60-3AE1-4A4F-98C2-C2D2113D4362}">
      <dsp:nvSpPr>
        <dsp:cNvPr id="0" name=""/>
        <dsp:cNvSpPr/>
      </dsp:nvSpPr>
      <dsp:spPr>
        <a:xfrm>
          <a:off x="78941" y="1951269"/>
          <a:ext cx="1496403" cy="1389158"/>
        </a:xfrm>
        <a:prstGeom prst="roundRect">
          <a:avLst>
            <a:gd name="adj" fmla="val 16670"/>
          </a:avLst>
        </a:prstGeom>
        <a:blipFill rotWithShape="1">
          <a:blip xmlns:r="http://schemas.openxmlformats.org/officeDocument/2006/relationships" r:embed="rId2" cstate="email"/>
          <a:stretch>
            <a:fillRect/>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7BEF57A-3B22-4F47-AF9A-F2D04A5B61C2}">
      <dsp:nvSpPr>
        <dsp:cNvPr id="0" name=""/>
        <dsp:cNvSpPr/>
      </dsp:nvSpPr>
      <dsp:spPr>
        <a:xfrm>
          <a:off x="1905047" y="2208305"/>
          <a:ext cx="6129048" cy="1034577"/>
        </a:xfrm>
        <a:prstGeom prst="roundRect">
          <a:avLst>
            <a:gd name="adj" fmla="val 1667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just" defTabSz="533400">
            <a:lnSpc>
              <a:spcPct val="100000"/>
            </a:lnSpc>
            <a:spcBef>
              <a:spcPct val="0"/>
            </a:spcBef>
            <a:spcAft>
              <a:spcPct val="35000"/>
            </a:spcAft>
            <a:buNone/>
          </a:pPr>
          <a:r>
            <a:rPr lang="tr-TR" altLang="tr-TR" sz="1200" kern="1200" dirty="0">
              <a:solidFill>
                <a:schemeClr val="tx1">
                  <a:lumMod val="75000"/>
                  <a:lumOff val="25000"/>
                </a:schemeClr>
              </a:solidFill>
              <a:latin typeface="Franklin Gothic Book (Gövde)"/>
              <a:cs typeface="Adobe Devanagari" panose="02040503050201020203" pitchFamily="18" charset="0"/>
            </a:rPr>
            <a:t>İhtiyaç sahibi vatandaşlarımıza daha temiz ve sağlıklı ortamlarda yaşama imkanı sağlanmaktadır.</a:t>
          </a:r>
        </a:p>
      </dsp:txBody>
      <dsp:txXfrm>
        <a:off x="1955560" y="2258818"/>
        <a:ext cx="6028022" cy="933551"/>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808AE9B-AE0E-42FD-93DC-D2AB11656C48}">
      <dsp:nvSpPr>
        <dsp:cNvPr id="0" name=""/>
        <dsp:cNvSpPr/>
      </dsp:nvSpPr>
      <dsp:spPr>
        <a:xfrm>
          <a:off x="380738" y="450919"/>
          <a:ext cx="7966079" cy="334901"/>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2860" tIns="15240" rIns="22860" bIns="15240" numCol="1" spcCol="1270" anchor="ctr" anchorCtr="0">
          <a:noAutofit/>
        </a:bodyPr>
        <a:lstStyle/>
        <a:p>
          <a:pPr marL="0" lvl="0" indent="0" algn="l" defTabSz="533400">
            <a:lnSpc>
              <a:spcPct val="90000"/>
            </a:lnSpc>
            <a:spcBef>
              <a:spcPct val="0"/>
            </a:spcBef>
            <a:spcAft>
              <a:spcPct val="35000"/>
            </a:spcAft>
            <a:buNone/>
          </a:pPr>
          <a:r>
            <a:rPr lang="tr-TR" sz="1200" i="0" kern="1200" dirty="0">
              <a:solidFill>
                <a:schemeClr val="tx1">
                  <a:lumMod val="75000"/>
                  <a:lumOff val="25000"/>
                </a:schemeClr>
              </a:solidFill>
              <a:effectLst/>
              <a:latin typeface="Franklin Gothic Book (Gövde)"/>
              <a:cs typeface="Adobe Devanagari" panose="02040503050201020203" pitchFamily="18" charset="0"/>
            </a:rPr>
            <a:t>YAKACAK YARDIMLARI</a:t>
          </a:r>
        </a:p>
      </dsp:txBody>
      <dsp:txXfrm>
        <a:off x="390547" y="460728"/>
        <a:ext cx="7946461" cy="315283"/>
      </dsp:txXfrm>
    </dsp:sp>
    <dsp:sp modelId="{3051A56F-0D5A-47C3-AF50-6C95F0A0E41E}">
      <dsp:nvSpPr>
        <dsp:cNvPr id="0" name=""/>
        <dsp:cNvSpPr/>
      </dsp:nvSpPr>
      <dsp:spPr>
        <a:xfrm>
          <a:off x="304860" y="941500"/>
          <a:ext cx="1639448" cy="1144885"/>
        </a:xfrm>
        <a:prstGeom prst="roundRect">
          <a:avLst>
            <a:gd name="adj" fmla="val 16670"/>
          </a:avLst>
        </a:prstGeom>
        <a:blipFill rotWithShape="0">
          <a:blip xmlns:r="http://schemas.openxmlformats.org/officeDocument/2006/relationships" r:embed="rId1"/>
          <a:stretch>
            <a:fillRect/>
          </a:stretch>
        </a:blip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7AFF6124-B9BB-47E6-A693-0624304E5E80}">
      <dsp:nvSpPr>
        <dsp:cNvPr id="0" name=""/>
        <dsp:cNvSpPr/>
      </dsp:nvSpPr>
      <dsp:spPr>
        <a:xfrm>
          <a:off x="2245217" y="1088552"/>
          <a:ext cx="6018371" cy="969142"/>
        </a:xfrm>
        <a:prstGeom prst="roundRect">
          <a:avLst>
            <a:gd name="adj" fmla="val 1667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just" defTabSz="533400">
            <a:lnSpc>
              <a:spcPct val="100000"/>
            </a:lnSpc>
            <a:spcBef>
              <a:spcPct val="0"/>
            </a:spcBef>
            <a:spcAft>
              <a:spcPct val="35000"/>
            </a:spcAft>
            <a:buNone/>
          </a:pPr>
          <a:r>
            <a:rPr lang="tr-TR" altLang="tr-TR" sz="1200" kern="1200" dirty="0">
              <a:solidFill>
                <a:schemeClr val="tx1">
                  <a:lumMod val="75000"/>
                  <a:lumOff val="25000"/>
                </a:schemeClr>
              </a:solidFill>
              <a:latin typeface="Franklin Gothic Book (Gövde)"/>
              <a:cs typeface="Adobe Devanagari" panose="02040503050201020203" pitchFamily="18" charset="0"/>
            </a:rPr>
            <a:t>Yakacak yardımları kapsamında İlçemiz merkez köy ve kasabalarında ikamet eden ihtiyaç sahibi ailelere kış dönemi içerisinde yaklaşık 600.000 kg kömür yardımı yapılmaktadır. </a:t>
          </a:r>
          <a:endParaRPr lang="tr-TR" sz="1200" kern="1200" dirty="0">
            <a:solidFill>
              <a:schemeClr val="tx1">
                <a:lumMod val="75000"/>
                <a:lumOff val="25000"/>
              </a:schemeClr>
            </a:solidFill>
            <a:latin typeface="Franklin Gothic Book (Gövde)"/>
            <a:cs typeface="Adobe Devanagari" panose="02040503050201020203" pitchFamily="18" charset="0"/>
          </a:endParaRPr>
        </a:p>
      </dsp:txBody>
      <dsp:txXfrm>
        <a:off x="2292535" y="1135870"/>
        <a:ext cx="5923735" cy="874506"/>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203995F-4A38-414D-901A-B30F1770B87D}">
      <dsp:nvSpPr>
        <dsp:cNvPr id="0" name=""/>
        <dsp:cNvSpPr/>
      </dsp:nvSpPr>
      <dsp:spPr>
        <a:xfrm>
          <a:off x="1563" y="0"/>
          <a:ext cx="3333377" cy="1216857"/>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just" defTabSz="622300" rtl="0">
            <a:lnSpc>
              <a:spcPct val="100000"/>
            </a:lnSpc>
            <a:spcBef>
              <a:spcPct val="0"/>
            </a:spcBef>
            <a:spcAft>
              <a:spcPct val="35000"/>
            </a:spcAft>
            <a:buNone/>
          </a:pPr>
          <a:r>
            <a:rPr lang="tr-TR" sz="1400" kern="1200" dirty="0" err="1">
              <a:solidFill>
                <a:schemeClr val="tx1"/>
              </a:solidFill>
              <a:latin typeface="Franklin Gothic Book (Gövde)"/>
              <a:cs typeface="Adobe Devanagari" panose="02040503050201020203" pitchFamily="18" charset="0"/>
            </a:rPr>
            <a:t>Karacaören</a:t>
          </a:r>
          <a:r>
            <a:rPr lang="tr-TR" sz="1400" kern="1200" dirty="0">
              <a:solidFill>
                <a:schemeClr val="tx1"/>
              </a:solidFill>
              <a:latin typeface="Franklin Gothic Book (Gövde)"/>
              <a:cs typeface="Adobe Devanagari" panose="02040503050201020203" pitchFamily="18" charset="0"/>
            </a:rPr>
            <a:t> köyünde kömür madeni bulunmaktadır.</a:t>
          </a:r>
        </a:p>
      </dsp:txBody>
      <dsp:txXfrm>
        <a:off x="37204" y="35641"/>
        <a:ext cx="3262095" cy="1145575"/>
      </dsp:txXfrm>
    </dsp:sp>
    <dsp:sp modelId="{549E9DDB-6A2C-4085-B08A-B1E8D7979FA4}">
      <dsp:nvSpPr>
        <dsp:cNvPr id="0" name=""/>
        <dsp:cNvSpPr/>
      </dsp:nvSpPr>
      <dsp:spPr>
        <a:xfrm>
          <a:off x="3668278" y="195089"/>
          <a:ext cx="706676" cy="826677"/>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644650">
            <a:lnSpc>
              <a:spcPct val="90000"/>
            </a:lnSpc>
            <a:spcBef>
              <a:spcPct val="0"/>
            </a:spcBef>
            <a:spcAft>
              <a:spcPct val="35000"/>
            </a:spcAft>
            <a:buNone/>
          </a:pPr>
          <a:endParaRPr lang="tr-TR" sz="3700" kern="1200"/>
        </a:p>
      </dsp:txBody>
      <dsp:txXfrm>
        <a:off x="3668278" y="360424"/>
        <a:ext cx="494673" cy="496007"/>
      </dsp:txXfrm>
    </dsp:sp>
    <dsp:sp modelId="{5B64661F-CA9A-430A-A947-CC72D5D27EC5}">
      <dsp:nvSpPr>
        <dsp:cNvPr id="0" name=""/>
        <dsp:cNvSpPr/>
      </dsp:nvSpPr>
      <dsp:spPr>
        <a:xfrm>
          <a:off x="4668291" y="0"/>
          <a:ext cx="3333377" cy="1216857"/>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just" defTabSz="622300" rtl="0">
            <a:lnSpc>
              <a:spcPct val="100000"/>
            </a:lnSpc>
            <a:spcBef>
              <a:spcPct val="0"/>
            </a:spcBef>
            <a:spcAft>
              <a:spcPct val="35000"/>
            </a:spcAft>
            <a:buNone/>
          </a:pPr>
          <a:r>
            <a:rPr lang="tr-TR" sz="1400" kern="1200" dirty="0">
              <a:solidFill>
                <a:schemeClr val="tx1"/>
              </a:solidFill>
              <a:latin typeface="Franklin Gothic Book (Gövde)"/>
              <a:cs typeface="Adobe Devanagari" panose="02040503050201020203" pitchFamily="18" charset="0"/>
            </a:rPr>
            <a:t>İlçemiz İğdeli ve </a:t>
          </a:r>
          <a:r>
            <a:rPr lang="tr-TR" sz="1400" kern="1200" dirty="0" err="1">
              <a:solidFill>
                <a:schemeClr val="tx1"/>
              </a:solidFill>
              <a:latin typeface="Franklin Gothic Book (Gövde)"/>
              <a:cs typeface="Adobe Devanagari" panose="02040503050201020203" pitchFamily="18" charset="0"/>
            </a:rPr>
            <a:t>Çatkuyu</a:t>
          </a:r>
          <a:r>
            <a:rPr lang="tr-TR" sz="1400" kern="1200" dirty="0">
              <a:solidFill>
                <a:schemeClr val="tx1"/>
              </a:solidFill>
              <a:latin typeface="Franklin Gothic Book (Gövde)"/>
              <a:cs typeface="Adobe Devanagari" panose="02040503050201020203" pitchFamily="18" charset="0"/>
            </a:rPr>
            <a:t>’ da Karayolları, DSİ, Gen-Han, </a:t>
          </a:r>
          <a:r>
            <a:rPr lang="tr-TR" sz="1400" kern="1200" dirty="0" err="1">
              <a:solidFill>
                <a:schemeClr val="tx1"/>
              </a:solidFill>
              <a:latin typeface="Franklin Gothic Book (Gövde)"/>
              <a:cs typeface="Adobe Devanagari" panose="02040503050201020203" pitchFamily="18" charset="0"/>
            </a:rPr>
            <a:t>Metiş</a:t>
          </a:r>
          <a:r>
            <a:rPr lang="tr-TR" sz="1400" kern="1200" dirty="0">
              <a:solidFill>
                <a:schemeClr val="tx1"/>
              </a:solidFill>
              <a:latin typeface="Franklin Gothic Book (Gövde)"/>
              <a:cs typeface="Adobe Devanagari" panose="02040503050201020203" pitchFamily="18" charset="0"/>
            </a:rPr>
            <a:t> ve </a:t>
          </a:r>
          <a:r>
            <a:rPr lang="tr-TR" sz="1400" kern="1200" dirty="0" err="1">
              <a:solidFill>
                <a:schemeClr val="tx1"/>
              </a:solidFill>
              <a:latin typeface="Franklin Gothic Book (Gövde)"/>
              <a:cs typeface="Adobe Devanagari" panose="02040503050201020203" pitchFamily="18" charset="0"/>
            </a:rPr>
            <a:t>Bergiz</a:t>
          </a:r>
          <a:r>
            <a:rPr lang="tr-TR" sz="1400" kern="1200" dirty="0">
              <a:solidFill>
                <a:schemeClr val="tx1"/>
              </a:solidFill>
              <a:latin typeface="Franklin Gothic Book (Gövde)"/>
              <a:cs typeface="Adobe Devanagari" panose="02040503050201020203" pitchFamily="18" charset="0"/>
            </a:rPr>
            <a:t> İnşaata ait mucur ve kum ocağı bulunmaktadır.</a:t>
          </a:r>
        </a:p>
      </dsp:txBody>
      <dsp:txXfrm>
        <a:off x="4703932" y="35641"/>
        <a:ext cx="3262095" cy="1145575"/>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2B1507E-D2D1-4B75-B49F-BEAE19083A2F}">
      <dsp:nvSpPr>
        <dsp:cNvPr id="0" name=""/>
        <dsp:cNvSpPr/>
      </dsp:nvSpPr>
      <dsp:spPr>
        <a:xfrm>
          <a:off x="1381539" y="1963591"/>
          <a:ext cx="1933434" cy="1375853"/>
        </a:xfrm>
        <a:prstGeom prst="frame">
          <a:avLst>
            <a:gd name="adj1" fmla="val 5450"/>
          </a:avLst>
        </a:prstGeom>
        <a:solidFill>
          <a:schemeClr val="accent1">
            <a:tint val="50000"/>
            <a:alpha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F38EE55-9AC8-455C-9A30-830FD4B10771}">
      <dsp:nvSpPr>
        <dsp:cNvPr id="0" name=""/>
        <dsp:cNvSpPr/>
      </dsp:nvSpPr>
      <dsp:spPr>
        <a:xfrm>
          <a:off x="69690" y="251528"/>
          <a:ext cx="4467109" cy="3732951"/>
        </a:xfrm>
        <a:prstGeom prst="rect">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29000" r="-29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D5F3012-87F1-4435-8E11-D42726DF54B5}">
      <dsp:nvSpPr>
        <dsp:cNvPr id="0" name=""/>
        <dsp:cNvSpPr/>
      </dsp:nvSpPr>
      <dsp:spPr>
        <a:xfrm>
          <a:off x="31356" y="3975838"/>
          <a:ext cx="4369450" cy="92307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1760" tIns="41910" rIns="111760" bIns="41910" numCol="1" spcCol="1270" anchor="ctr" anchorCtr="0">
          <a:noAutofit/>
        </a:bodyPr>
        <a:lstStyle/>
        <a:p>
          <a:pPr marL="0" lvl="0" indent="0" algn="just" defTabSz="488950">
            <a:lnSpc>
              <a:spcPct val="90000"/>
            </a:lnSpc>
            <a:spcBef>
              <a:spcPct val="0"/>
            </a:spcBef>
            <a:spcAft>
              <a:spcPct val="35000"/>
            </a:spcAft>
            <a:buNone/>
          </a:pPr>
          <a:r>
            <a:rPr lang="tr-TR" altLang="tr-TR" sz="1100" b="0" kern="1200" dirty="0">
              <a:solidFill>
                <a:schemeClr val="tx1">
                  <a:lumMod val="65000"/>
                  <a:lumOff val="35000"/>
                </a:schemeClr>
              </a:solidFill>
              <a:effectLst/>
              <a:latin typeface="Franklin Gothic Book (Gövde)"/>
              <a:ea typeface="Adobe Devanagari" pitchFamily="18" charset="0"/>
              <a:cs typeface="Adobe Devanagari" pitchFamily="18" charset="0"/>
            </a:rPr>
            <a:t>İlçe Tarım ve Orman Müdürlüğü 1995 yılında hizmet binasına taşınmış, halen bu binada hizmet vermektedir</a:t>
          </a:r>
        </a:p>
        <a:p>
          <a:pPr marL="0" lvl="0" indent="0" algn="l" defTabSz="488950">
            <a:lnSpc>
              <a:spcPct val="90000"/>
            </a:lnSpc>
            <a:spcBef>
              <a:spcPct val="0"/>
            </a:spcBef>
            <a:spcAft>
              <a:spcPct val="35000"/>
            </a:spcAft>
            <a:buNone/>
          </a:pPr>
          <a:endParaRPr lang="tr-TR" sz="1200" kern="1200" dirty="0"/>
        </a:p>
      </dsp:txBody>
      <dsp:txXfrm>
        <a:off x="31356" y="3975838"/>
        <a:ext cx="4369450" cy="923070"/>
      </dsp:txXfrm>
    </dsp:sp>
    <dsp:sp modelId="{01867351-C3D6-48F1-9B81-085489FCEFB9}">
      <dsp:nvSpPr>
        <dsp:cNvPr id="0" name=""/>
        <dsp:cNvSpPr/>
      </dsp:nvSpPr>
      <dsp:spPr>
        <a:xfrm>
          <a:off x="3393685" y="1963591"/>
          <a:ext cx="883944" cy="1375853"/>
        </a:xfrm>
        <a:prstGeom prst="rect">
          <a:avLst/>
        </a:prstGeom>
        <a:noFill/>
        <a:ln>
          <a:noFill/>
        </a:ln>
        <a:effectLst/>
      </dsp:spPr>
      <dsp:style>
        <a:lnRef idx="0">
          <a:scrgbClr r="0" g="0" b="0"/>
        </a:lnRef>
        <a:fillRef idx="0">
          <a:scrgbClr r="0" g="0" b="0"/>
        </a:fillRef>
        <a:effectRef idx="0">
          <a:scrgbClr r="0" g="0" b="0"/>
        </a:effectRef>
        <a:fontRef idx="minor"/>
      </dsp:style>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3E2762F-5B06-4004-B9CE-4B30054267C6}">
      <dsp:nvSpPr>
        <dsp:cNvPr id="0" name=""/>
        <dsp:cNvSpPr/>
      </dsp:nvSpPr>
      <dsp:spPr>
        <a:xfrm>
          <a:off x="0" y="0"/>
          <a:ext cx="3243579" cy="1216800"/>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45720" tIns="45720" rIns="45720" bIns="45720" numCol="1" spcCol="1270" anchor="ctr" anchorCtr="0">
          <a:noAutofit/>
        </a:bodyPr>
        <a:lstStyle/>
        <a:p>
          <a:pPr marL="0" lvl="0" indent="0" algn="just" defTabSz="533400" rtl="0">
            <a:lnSpc>
              <a:spcPct val="90000"/>
            </a:lnSpc>
            <a:spcBef>
              <a:spcPct val="0"/>
            </a:spcBef>
            <a:spcAft>
              <a:spcPct val="35000"/>
            </a:spcAft>
            <a:buNone/>
          </a:pPr>
          <a:r>
            <a:rPr lang="tr-TR" sz="1200" kern="1200" dirty="0">
              <a:solidFill>
                <a:schemeClr val="bg1">
                  <a:lumMod val="10000"/>
                </a:schemeClr>
              </a:solidFill>
              <a:latin typeface="Adobe Devanagari" panose="02040503050201020203" pitchFamily="18" charset="0"/>
              <a:cs typeface="Adobe Devanagari" panose="02040503050201020203" pitchFamily="18" charset="0"/>
            </a:rPr>
            <a:t>Tarlalar genelde buğday, arpa, haşhaş patates, ve yem bitkileri tarımına yönelik kullanılmaktadır. Meyvecilikte vişne, ceviz, kiraz ve elma ön sıraları almaktadır.</a:t>
          </a:r>
        </a:p>
      </dsp:txBody>
      <dsp:txXfrm>
        <a:off x="59399" y="59399"/>
        <a:ext cx="3124781" cy="1098002"/>
      </dsp:txXfrm>
    </dsp:sp>
    <dsp:sp modelId="{5B0509E0-9C80-4A3F-A097-3B006CFBC467}">
      <dsp:nvSpPr>
        <dsp:cNvPr id="0" name=""/>
        <dsp:cNvSpPr/>
      </dsp:nvSpPr>
      <dsp:spPr>
        <a:xfrm>
          <a:off x="0" y="1253105"/>
          <a:ext cx="3243579" cy="1186745"/>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45720" tIns="45720" rIns="45720" bIns="45720" numCol="1" spcCol="1270" anchor="ctr" anchorCtr="0">
          <a:noAutofit/>
        </a:bodyPr>
        <a:lstStyle/>
        <a:p>
          <a:pPr marL="0" lvl="0" indent="0" algn="just" defTabSz="533400" rtl="0">
            <a:lnSpc>
              <a:spcPct val="90000"/>
            </a:lnSpc>
            <a:spcBef>
              <a:spcPct val="0"/>
            </a:spcBef>
            <a:spcAft>
              <a:spcPct val="35000"/>
            </a:spcAft>
            <a:buNone/>
          </a:pPr>
          <a:r>
            <a:rPr lang="tr-TR" sz="1200" kern="1200" dirty="0">
              <a:solidFill>
                <a:schemeClr val="bg1">
                  <a:lumMod val="10000"/>
                </a:schemeClr>
              </a:solidFill>
              <a:latin typeface="Adobe Devanagari" panose="02040503050201020203" pitchFamily="18" charset="0"/>
              <a:cs typeface="Adobe Devanagari" panose="02040503050201020203" pitchFamily="18" charset="0"/>
            </a:rPr>
            <a:t>Sebzecilik daha çok ev ihtiyaçlarını karşılamak amacıyla aile sebzeciliği şeklinde yapılmaktadır. Başta taze fasulye, domates , biber yetiştirilmektedir.</a:t>
          </a:r>
        </a:p>
      </dsp:txBody>
      <dsp:txXfrm>
        <a:off x="57932" y="1311037"/>
        <a:ext cx="3127715" cy="1070881"/>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87D63A0-3F1B-4AC9-B220-A60B0C3EDE34}">
      <dsp:nvSpPr>
        <dsp:cNvPr id="0" name=""/>
        <dsp:cNvSpPr/>
      </dsp:nvSpPr>
      <dsp:spPr>
        <a:xfrm>
          <a:off x="17597" y="396448"/>
          <a:ext cx="6068228" cy="883765"/>
        </a:xfrm>
        <a:prstGeom prst="rightArrow">
          <a:avLst>
            <a:gd name="adj1" fmla="val 50000"/>
            <a:gd name="adj2" fmla="val 5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254000" bIns="140298" numCol="1" spcCol="1270" anchor="ctr" anchorCtr="0">
          <a:noAutofit/>
        </a:bodyPr>
        <a:lstStyle/>
        <a:p>
          <a:pPr marL="0" lvl="0" indent="0" algn="l" defTabSz="533400" rtl="0">
            <a:lnSpc>
              <a:spcPct val="90000"/>
            </a:lnSpc>
            <a:spcBef>
              <a:spcPct val="0"/>
            </a:spcBef>
            <a:spcAft>
              <a:spcPct val="35000"/>
            </a:spcAft>
            <a:buNone/>
          </a:pPr>
          <a:r>
            <a:rPr lang="tr-TR" sz="1200" i="1" kern="1200" dirty="0">
              <a:solidFill>
                <a:schemeClr val="accent2"/>
              </a:solidFill>
              <a:latin typeface="Franklin Gothic Book (Gövde)"/>
              <a:cs typeface="Adobe Devanagari" panose="02040503050201020203" pitchFamily="18" charset="0"/>
            </a:rPr>
            <a:t>İLÇEDE TARIMSAL ÜRETİM VERİM DURUMU</a:t>
          </a:r>
        </a:p>
      </dsp:txBody>
      <dsp:txXfrm>
        <a:off x="17597" y="617389"/>
        <a:ext cx="5847287" cy="441883"/>
      </dsp:txXfrm>
    </dsp:sp>
    <dsp:sp modelId="{0842B35F-F87B-4E71-AE31-31D33466B8F5}">
      <dsp:nvSpPr>
        <dsp:cNvPr id="0" name=""/>
        <dsp:cNvSpPr/>
      </dsp:nvSpPr>
      <dsp:spPr>
        <a:xfrm>
          <a:off x="1879263" y="878209"/>
          <a:ext cx="4199213" cy="883765"/>
        </a:xfrm>
        <a:prstGeom prst="rightArrow">
          <a:avLst>
            <a:gd name="adj1" fmla="val 50000"/>
            <a:gd name="adj2" fmla="val 5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254000" bIns="140298" numCol="1" spcCol="1270" anchor="ctr" anchorCtr="0">
          <a:noAutofit/>
        </a:bodyPr>
        <a:lstStyle/>
        <a:p>
          <a:pPr marL="0" lvl="0" indent="0" algn="l" defTabSz="533400" rtl="0">
            <a:lnSpc>
              <a:spcPct val="90000"/>
            </a:lnSpc>
            <a:spcBef>
              <a:spcPct val="0"/>
            </a:spcBef>
            <a:spcAft>
              <a:spcPct val="35000"/>
            </a:spcAft>
            <a:buNone/>
          </a:pPr>
          <a:r>
            <a:rPr lang="tr-TR" sz="1200" b="1" kern="1200" dirty="0">
              <a:solidFill>
                <a:schemeClr val="tx1"/>
              </a:solidFill>
              <a:latin typeface="Franklin Gothic Book (Gövde)"/>
              <a:cs typeface="Adobe Devanagari" panose="02040503050201020203" pitchFamily="18" charset="0"/>
            </a:rPr>
            <a:t>MEYVE ÜRETİMİ</a:t>
          </a:r>
          <a:endParaRPr lang="tr-TR" sz="1200" kern="1200" dirty="0">
            <a:solidFill>
              <a:schemeClr val="tx1"/>
            </a:solidFill>
            <a:latin typeface="Franklin Gothic Book (Gövde)"/>
            <a:cs typeface="Adobe Devanagari" panose="02040503050201020203" pitchFamily="18" charset="0"/>
          </a:endParaRPr>
        </a:p>
      </dsp:txBody>
      <dsp:txXfrm>
        <a:off x="1879263" y="1099150"/>
        <a:ext cx="3978272" cy="441883"/>
      </dsp:txXfrm>
    </dsp:sp>
    <dsp:sp modelId="{BAFA294A-67ED-4A8B-A83B-C3199F254F2F}">
      <dsp:nvSpPr>
        <dsp:cNvPr id="0" name=""/>
        <dsp:cNvSpPr/>
      </dsp:nvSpPr>
      <dsp:spPr>
        <a:xfrm>
          <a:off x="1927356" y="1546532"/>
          <a:ext cx="1869014" cy="2782921"/>
        </a:xfrm>
        <a:prstGeom prst="rect">
          <a:avLst/>
        </a:prstGeom>
        <a:solidFill>
          <a:schemeClr val="l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8100" tIns="38100" rIns="38100" bIns="38100" numCol="1" spcCol="1270" anchor="t" anchorCtr="0">
          <a:noAutofit/>
        </a:bodyPr>
        <a:lstStyle/>
        <a:p>
          <a:pPr marL="0" lvl="0" indent="0" algn="just" defTabSz="444500" rtl="0">
            <a:lnSpc>
              <a:spcPct val="100000"/>
            </a:lnSpc>
            <a:spcBef>
              <a:spcPct val="0"/>
            </a:spcBef>
            <a:spcAft>
              <a:spcPct val="35000"/>
            </a:spcAft>
            <a:buNone/>
          </a:pPr>
          <a:r>
            <a:rPr lang="tr-TR" sz="1000" kern="1200" dirty="0">
              <a:solidFill>
                <a:schemeClr val="bg1">
                  <a:lumMod val="10000"/>
                </a:schemeClr>
              </a:solidFill>
              <a:latin typeface="Franklin Gothic Book (Gövde)"/>
              <a:cs typeface="Adobe Devanagari" panose="02040503050201020203" pitchFamily="18" charset="0"/>
            </a:rPr>
            <a:t>İlçemizde Meyvecilikte vişne, ceviz, kiraz ve elma ön planda olup, son yıllarda ceviz ve elma bahçesi oluşumunda bariz artış görülmektedir. Ceviz, Tazlar  ve Güney Köy’ de ağırlıklı yapılmakta olup, son 10 yıl içerisinde  İlçe Müdürlüğümüz ve TEMA Vakfı'nın katkılarıyla Tazlar Köyü ve civarında ceviz yetiştiriciliği hızla yayılmış ve 3.000 dekar alana ulaşmıştır</a:t>
          </a:r>
          <a:r>
            <a:rPr lang="tr-TR" sz="1000" kern="1200" dirty="0">
              <a:solidFill>
                <a:schemeClr val="tx1"/>
              </a:solidFill>
              <a:latin typeface="Franklin Gothic Book (Gövde)"/>
              <a:cs typeface="Adobe Devanagari" panose="02040503050201020203" pitchFamily="18" charset="0"/>
            </a:rPr>
            <a:t>.</a:t>
          </a:r>
        </a:p>
      </dsp:txBody>
      <dsp:txXfrm>
        <a:off x="1927356" y="1546532"/>
        <a:ext cx="1869014" cy="2782921"/>
      </dsp:txXfrm>
    </dsp:sp>
    <dsp:sp modelId="{B74C333D-D841-4CC4-BFC5-D3C9BA7691AF}">
      <dsp:nvSpPr>
        <dsp:cNvPr id="0" name=""/>
        <dsp:cNvSpPr/>
      </dsp:nvSpPr>
      <dsp:spPr>
        <a:xfrm>
          <a:off x="3755626" y="1194706"/>
          <a:ext cx="2330199" cy="883765"/>
        </a:xfrm>
        <a:prstGeom prst="rightArrow">
          <a:avLst>
            <a:gd name="adj1" fmla="val 50000"/>
            <a:gd name="adj2" fmla="val 5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254000" bIns="140298" numCol="1" spcCol="1270" anchor="ctr" anchorCtr="0">
          <a:noAutofit/>
        </a:bodyPr>
        <a:lstStyle/>
        <a:p>
          <a:pPr marL="0" lvl="0" indent="0" algn="l" defTabSz="533400" rtl="0">
            <a:lnSpc>
              <a:spcPct val="90000"/>
            </a:lnSpc>
            <a:spcBef>
              <a:spcPct val="0"/>
            </a:spcBef>
            <a:spcAft>
              <a:spcPct val="35000"/>
            </a:spcAft>
            <a:buNone/>
          </a:pPr>
          <a:r>
            <a:rPr lang="tr-TR" sz="1200" b="1" kern="1200" dirty="0">
              <a:solidFill>
                <a:schemeClr val="tx1"/>
              </a:solidFill>
              <a:latin typeface="Franklin Gothic Book (Gövde)"/>
              <a:cs typeface="Adobe Devanagari" panose="02040503050201020203" pitchFamily="18" charset="0"/>
            </a:rPr>
            <a:t>SEBZE ÜRETİMİ</a:t>
          </a:r>
          <a:endParaRPr lang="tr-TR" sz="1200" kern="1200" dirty="0">
            <a:solidFill>
              <a:schemeClr val="tx1"/>
            </a:solidFill>
            <a:latin typeface="Franklin Gothic Book (Gövde)"/>
            <a:cs typeface="Adobe Devanagari" panose="02040503050201020203" pitchFamily="18" charset="0"/>
          </a:endParaRPr>
        </a:p>
      </dsp:txBody>
      <dsp:txXfrm>
        <a:off x="3755626" y="1415647"/>
        <a:ext cx="2109258" cy="441883"/>
      </dsp:txXfrm>
    </dsp:sp>
    <dsp:sp modelId="{B612A3FB-8BEE-474E-9606-D3A834A58D87}">
      <dsp:nvSpPr>
        <dsp:cNvPr id="0" name=""/>
        <dsp:cNvSpPr/>
      </dsp:nvSpPr>
      <dsp:spPr>
        <a:xfrm>
          <a:off x="3774914" y="1862116"/>
          <a:ext cx="1869014" cy="2138379"/>
        </a:xfrm>
        <a:prstGeom prst="rect">
          <a:avLst/>
        </a:prstGeom>
        <a:solidFill>
          <a:schemeClr val="l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8100" tIns="38100" rIns="38100" bIns="38100" numCol="1" spcCol="1270" anchor="t" anchorCtr="0">
          <a:noAutofit/>
        </a:bodyPr>
        <a:lstStyle/>
        <a:p>
          <a:pPr marL="0" lvl="0" indent="0" algn="just" defTabSz="444500" rtl="0">
            <a:lnSpc>
              <a:spcPct val="100000"/>
            </a:lnSpc>
            <a:spcBef>
              <a:spcPct val="0"/>
            </a:spcBef>
            <a:spcAft>
              <a:spcPct val="35000"/>
            </a:spcAft>
            <a:buNone/>
          </a:pPr>
          <a:r>
            <a:rPr lang="tr-TR" sz="1000" kern="1200" dirty="0">
              <a:solidFill>
                <a:schemeClr val="tx1"/>
              </a:solidFill>
              <a:latin typeface="Franklin Gothic Book (Gövde)"/>
              <a:cs typeface="Adobe Devanagari" panose="02040503050201020203" pitchFamily="18" charset="0"/>
            </a:rPr>
            <a:t>-</a:t>
          </a:r>
          <a:r>
            <a:rPr lang="tr-TR" sz="1000" kern="1200" dirty="0">
              <a:solidFill>
                <a:schemeClr val="bg1">
                  <a:lumMod val="10000"/>
                </a:schemeClr>
              </a:solidFill>
              <a:latin typeface="Franklin Gothic Book (Gövde)"/>
              <a:cs typeface="Adobe Devanagari" panose="02040503050201020203" pitchFamily="18" charset="0"/>
            </a:rPr>
            <a:t>Sebzecilik daha çok ev ihtiyacını karşılamak amacıyla aile sebzeciliği şeklinde yapılmakta olup, başta taze bezelye, taze fasulye, domates ve patates yetiştirilmektedir.</a:t>
          </a:r>
        </a:p>
        <a:p>
          <a:pPr marL="0" lvl="0" indent="0" algn="just" defTabSz="444500" rtl="0">
            <a:lnSpc>
              <a:spcPct val="100000"/>
            </a:lnSpc>
            <a:spcBef>
              <a:spcPct val="0"/>
            </a:spcBef>
            <a:spcAft>
              <a:spcPct val="35000"/>
            </a:spcAft>
            <a:buNone/>
          </a:pPr>
          <a:r>
            <a:rPr lang="tr-TR" sz="1000" kern="1200" dirty="0">
              <a:solidFill>
                <a:schemeClr val="bg1">
                  <a:lumMod val="10000"/>
                </a:schemeClr>
              </a:solidFill>
              <a:latin typeface="Franklin Gothic Book (Gövde)"/>
              <a:cs typeface="Adobe Devanagari" panose="02040503050201020203" pitchFamily="18" charset="0"/>
            </a:rPr>
            <a:t>-İlçemizde bezelye üretimi yaklaşık 8.500 dekar alanda yapılmaktadır.</a:t>
          </a:r>
        </a:p>
      </dsp:txBody>
      <dsp:txXfrm>
        <a:off x="3774914" y="1862116"/>
        <a:ext cx="1869014" cy="2138379"/>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09E2EF9-1E22-48B0-9E70-198E400E74C3}">
      <dsp:nvSpPr>
        <dsp:cNvPr id="0" name=""/>
        <dsp:cNvSpPr/>
      </dsp:nvSpPr>
      <dsp:spPr>
        <a:xfrm>
          <a:off x="2709474" y="1038932"/>
          <a:ext cx="864781" cy="818509"/>
        </a:xfrm>
        <a:prstGeom prst="ellipse">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41910" tIns="41910" rIns="41910" bIns="41910" numCol="1" spcCol="1270" anchor="ctr" anchorCtr="0">
          <a:noAutofit/>
        </a:bodyPr>
        <a:lstStyle/>
        <a:p>
          <a:pPr marL="0" lvl="0" indent="0" algn="ctr" defTabSz="1466850">
            <a:lnSpc>
              <a:spcPct val="90000"/>
            </a:lnSpc>
            <a:spcBef>
              <a:spcPct val="0"/>
            </a:spcBef>
            <a:spcAft>
              <a:spcPct val="35000"/>
            </a:spcAft>
            <a:buNone/>
          </a:pPr>
          <a:r>
            <a:rPr lang="tr-TR" sz="3300" b="1" kern="1200" dirty="0">
              <a:solidFill>
                <a:schemeClr val="accent2"/>
              </a:solidFill>
              <a:latin typeface="Franklin Gothic Book (Gövde)"/>
              <a:cs typeface="Adobe Devanagari" panose="02040503050201020203" pitchFamily="18" charset="0"/>
            </a:rPr>
            <a:t>33</a:t>
          </a:r>
        </a:p>
      </dsp:txBody>
      <dsp:txXfrm>
        <a:off x="2836118" y="1158800"/>
        <a:ext cx="611493" cy="578773"/>
      </dsp:txXfrm>
    </dsp:sp>
    <dsp:sp modelId="{94171982-B34A-44B4-844D-95C8A3EC09B5}">
      <dsp:nvSpPr>
        <dsp:cNvPr id="0" name=""/>
        <dsp:cNvSpPr/>
      </dsp:nvSpPr>
      <dsp:spPr>
        <a:xfrm rot="16200000">
          <a:off x="3089694" y="829098"/>
          <a:ext cx="104341" cy="228703"/>
        </a:xfrm>
        <a:prstGeom prst="rightArrow">
          <a:avLst>
            <a:gd name="adj1" fmla="val 60000"/>
            <a:gd name="adj2" fmla="val 50000"/>
          </a:avLst>
        </a:prstGeom>
        <a:solidFill>
          <a:schemeClr val="accent1">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tr-TR" sz="900" kern="1200"/>
        </a:p>
      </dsp:txBody>
      <dsp:txXfrm>
        <a:off x="3105345" y="890490"/>
        <a:ext cx="73039" cy="137221"/>
      </dsp:txXfrm>
    </dsp:sp>
    <dsp:sp modelId="{3EC892DE-9A1C-4421-B783-0289E0138075}">
      <dsp:nvSpPr>
        <dsp:cNvPr id="0" name=""/>
        <dsp:cNvSpPr/>
      </dsp:nvSpPr>
      <dsp:spPr>
        <a:xfrm>
          <a:off x="2619613" y="1239"/>
          <a:ext cx="1044502" cy="840821"/>
        </a:xfrm>
        <a:prstGeom prst="ellipse">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400050">
            <a:lnSpc>
              <a:spcPct val="90000"/>
            </a:lnSpc>
            <a:spcBef>
              <a:spcPct val="0"/>
            </a:spcBef>
            <a:spcAft>
              <a:spcPct val="35000"/>
            </a:spcAft>
            <a:buNone/>
          </a:pPr>
          <a:r>
            <a:rPr lang="tr-TR" sz="900" kern="1200" dirty="0">
              <a:solidFill>
                <a:schemeClr val="bg1">
                  <a:lumMod val="10000"/>
                </a:schemeClr>
              </a:solidFill>
              <a:latin typeface="Franklin Gothic Book (Gövde)"/>
              <a:cs typeface="Adobe Devanagari" panose="02040503050201020203" pitchFamily="18" charset="0"/>
            </a:rPr>
            <a:t>14</a:t>
          </a:r>
          <a:r>
            <a:rPr lang="tr-TR" sz="900" kern="1200" dirty="0">
              <a:solidFill>
                <a:schemeClr val="tx1"/>
              </a:solidFill>
              <a:latin typeface="Franklin Gothic Book (Gövde)"/>
              <a:cs typeface="Adobe Devanagari" panose="02040503050201020203" pitchFamily="18" charset="0"/>
            </a:rPr>
            <a:t> ADET SULAMA KOOPERATİFİ</a:t>
          </a:r>
        </a:p>
      </dsp:txBody>
      <dsp:txXfrm>
        <a:off x="2772577" y="124374"/>
        <a:ext cx="738574" cy="594551"/>
      </dsp:txXfrm>
    </dsp:sp>
    <dsp:sp modelId="{C3D0C190-EB40-4814-9601-2E7627992C7B}">
      <dsp:nvSpPr>
        <dsp:cNvPr id="0" name=""/>
        <dsp:cNvSpPr/>
      </dsp:nvSpPr>
      <dsp:spPr>
        <a:xfrm rot="20484706">
          <a:off x="3566777" y="1182934"/>
          <a:ext cx="47575" cy="228703"/>
        </a:xfrm>
        <a:prstGeom prst="rightArrow">
          <a:avLst>
            <a:gd name="adj1" fmla="val 60000"/>
            <a:gd name="adj2" fmla="val 50000"/>
          </a:avLst>
        </a:prstGeom>
        <a:solidFill>
          <a:schemeClr val="accent1">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tr-TR" sz="900" kern="1200"/>
        </a:p>
      </dsp:txBody>
      <dsp:txXfrm>
        <a:off x="3567149" y="1230950"/>
        <a:ext cx="33303" cy="137221"/>
      </dsp:txXfrm>
    </dsp:sp>
    <dsp:sp modelId="{C104D21A-F318-469F-B601-2B09AA46DEB4}">
      <dsp:nvSpPr>
        <dsp:cNvPr id="0" name=""/>
        <dsp:cNvSpPr/>
      </dsp:nvSpPr>
      <dsp:spPr>
        <a:xfrm>
          <a:off x="3595745" y="702237"/>
          <a:ext cx="1028190" cy="840821"/>
        </a:xfrm>
        <a:prstGeom prst="ellipse">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400050">
            <a:lnSpc>
              <a:spcPct val="90000"/>
            </a:lnSpc>
            <a:spcBef>
              <a:spcPct val="0"/>
            </a:spcBef>
            <a:spcAft>
              <a:spcPct val="35000"/>
            </a:spcAft>
            <a:buNone/>
          </a:pPr>
          <a:r>
            <a:rPr lang="tr-TR" sz="900" kern="1200" dirty="0">
              <a:solidFill>
                <a:schemeClr val="tx1"/>
              </a:solidFill>
              <a:latin typeface="Franklin Gothic Book (Gövde)"/>
              <a:cs typeface="Adobe Devanagari" panose="02040503050201020203" pitchFamily="18" charset="0"/>
            </a:rPr>
            <a:t>10 TARIMSAL KALKINMA KOOPERATİFİ</a:t>
          </a:r>
        </a:p>
      </dsp:txBody>
      <dsp:txXfrm>
        <a:off x="3746320" y="825372"/>
        <a:ext cx="727040" cy="594551"/>
      </dsp:txXfrm>
    </dsp:sp>
    <dsp:sp modelId="{2091854B-9C7B-434E-B347-567CB5C250BF}">
      <dsp:nvSpPr>
        <dsp:cNvPr id="0" name=""/>
        <dsp:cNvSpPr/>
      </dsp:nvSpPr>
      <dsp:spPr>
        <a:xfrm rot="3240000">
          <a:off x="3390152" y="1735249"/>
          <a:ext cx="86713" cy="228703"/>
        </a:xfrm>
        <a:prstGeom prst="rightArrow">
          <a:avLst>
            <a:gd name="adj1" fmla="val 60000"/>
            <a:gd name="adj2" fmla="val 50000"/>
          </a:avLst>
        </a:prstGeom>
        <a:solidFill>
          <a:schemeClr val="accent1">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tr-TR" sz="900" kern="1200"/>
        </a:p>
      </dsp:txBody>
      <dsp:txXfrm>
        <a:off x="3395514" y="1770467"/>
        <a:ext cx="60699" cy="137221"/>
      </dsp:txXfrm>
    </dsp:sp>
    <dsp:sp modelId="{2D0C047E-9FC9-48D9-9E9B-597E6632FF9B}">
      <dsp:nvSpPr>
        <dsp:cNvPr id="0" name=""/>
        <dsp:cNvSpPr/>
      </dsp:nvSpPr>
      <dsp:spPr>
        <a:xfrm>
          <a:off x="3233995" y="1858262"/>
          <a:ext cx="1022506" cy="840821"/>
        </a:xfrm>
        <a:prstGeom prst="ellipse">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400050">
            <a:lnSpc>
              <a:spcPct val="90000"/>
            </a:lnSpc>
            <a:spcBef>
              <a:spcPct val="0"/>
            </a:spcBef>
            <a:spcAft>
              <a:spcPct val="35000"/>
            </a:spcAft>
            <a:buNone/>
          </a:pPr>
          <a:r>
            <a:rPr lang="tr-TR" sz="900" kern="1200" dirty="0">
              <a:solidFill>
                <a:schemeClr val="tx1"/>
              </a:solidFill>
              <a:latin typeface="Franklin Gothic Book (Gövde)"/>
              <a:cs typeface="Adobe Devanagari" panose="02040503050201020203" pitchFamily="18" charset="0"/>
            </a:rPr>
            <a:t>2 PANCAR SATIŞ KOOPERATİFİ</a:t>
          </a:r>
        </a:p>
      </dsp:txBody>
      <dsp:txXfrm>
        <a:off x="3383738" y="1981397"/>
        <a:ext cx="723020" cy="594551"/>
      </dsp:txXfrm>
    </dsp:sp>
    <dsp:sp modelId="{E3743D32-A6E7-44A3-885A-F3C9B91309FA}">
      <dsp:nvSpPr>
        <dsp:cNvPr id="0" name=""/>
        <dsp:cNvSpPr/>
      </dsp:nvSpPr>
      <dsp:spPr>
        <a:xfrm rot="7560000">
          <a:off x="2804748" y="1736758"/>
          <a:ext cx="88752" cy="228703"/>
        </a:xfrm>
        <a:prstGeom prst="rightArrow">
          <a:avLst>
            <a:gd name="adj1" fmla="val 60000"/>
            <a:gd name="adj2" fmla="val 50000"/>
          </a:avLst>
        </a:prstGeom>
        <a:solidFill>
          <a:schemeClr val="accent1">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tr-TR" sz="900" kern="1200"/>
        </a:p>
      </dsp:txBody>
      <dsp:txXfrm rot="10800000">
        <a:off x="2825886" y="1771729"/>
        <a:ext cx="62126" cy="137221"/>
      </dsp:txXfrm>
    </dsp:sp>
    <dsp:sp modelId="{3CAB4FC5-03D4-4295-A873-9FF27091BEAA}">
      <dsp:nvSpPr>
        <dsp:cNvPr id="0" name=""/>
        <dsp:cNvSpPr/>
      </dsp:nvSpPr>
      <dsp:spPr>
        <a:xfrm>
          <a:off x="2043405" y="1858262"/>
          <a:ext cx="990151" cy="840821"/>
        </a:xfrm>
        <a:prstGeom prst="ellipse">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400050">
            <a:lnSpc>
              <a:spcPct val="90000"/>
            </a:lnSpc>
            <a:spcBef>
              <a:spcPct val="0"/>
            </a:spcBef>
            <a:spcAft>
              <a:spcPct val="35000"/>
            </a:spcAft>
            <a:buNone/>
          </a:pPr>
          <a:r>
            <a:rPr lang="tr-TR" sz="900" kern="1200" dirty="0">
              <a:solidFill>
                <a:schemeClr val="tx1"/>
              </a:solidFill>
              <a:latin typeface="Franklin Gothic Book (Gövde)"/>
              <a:cs typeface="Adobe Devanagari" panose="02040503050201020203" pitchFamily="18" charset="0"/>
            </a:rPr>
            <a:t>6 TARIM KREDİ KOOPERATİFİ</a:t>
          </a:r>
        </a:p>
      </dsp:txBody>
      <dsp:txXfrm>
        <a:off x="2188409" y="1981397"/>
        <a:ext cx="700143" cy="594551"/>
      </dsp:txXfrm>
    </dsp:sp>
    <dsp:sp modelId="{FE009E88-7FC0-43AD-AF9E-88B702B3A5D7}">
      <dsp:nvSpPr>
        <dsp:cNvPr id="0" name=""/>
        <dsp:cNvSpPr/>
      </dsp:nvSpPr>
      <dsp:spPr>
        <a:xfrm rot="11880000">
          <a:off x="2655949" y="1185075"/>
          <a:ext cx="56155" cy="228703"/>
        </a:xfrm>
        <a:prstGeom prst="rightArrow">
          <a:avLst>
            <a:gd name="adj1" fmla="val 60000"/>
            <a:gd name="adj2" fmla="val 50000"/>
          </a:avLst>
        </a:prstGeom>
        <a:solidFill>
          <a:schemeClr val="accent1">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tr-TR" sz="900" kern="1200"/>
        </a:p>
      </dsp:txBody>
      <dsp:txXfrm rot="10800000">
        <a:off x="2672383" y="1233419"/>
        <a:ext cx="39309" cy="137221"/>
      </dsp:txXfrm>
    </dsp:sp>
    <dsp:sp modelId="{0CE63153-70C5-4872-8F5B-8F56E4CD5E2B}">
      <dsp:nvSpPr>
        <dsp:cNvPr id="0" name=""/>
        <dsp:cNvSpPr/>
      </dsp:nvSpPr>
      <dsp:spPr>
        <a:xfrm>
          <a:off x="1665356" y="710559"/>
          <a:ext cx="1000426" cy="840821"/>
        </a:xfrm>
        <a:prstGeom prst="ellipse">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400050">
            <a:lnSpc>
              <a:spcPct val="90000"/>
            </a:lnSpc>
            <a:spcBef>
              <a:spcPct val="0"/>
            </a:spcBef>
            <a:spcAft>
              <a:spcPct val="35000"/>
            </a:spcAft>
            <a:buNone/>
          </a:pPr>
          <a:r>
            <a:rPr lang="tr-TR" sz="900" kern="1200" dirty="0">
              <a:solidFill>
                <a:schemeClr val="tx1"/>
              </a:solidFill>
              <a:latin typeface="Franklin Gothic Book (Gövde)"/>
              <a:cs typeface="Adobe Devanagari" panose="02040503050201020203" pitchFamily="18" charset="0"/>
            </a:rPr>
            <a:t>1 ADET SÜT ÜRETİCİLERİ BİRLİĞİ</a:t>
          </a:r>
        </a:p>
      </dsp:txBody>
      <dsp:txXfrm>
        <a:off x="1811865" y="833694"/>
        <a:ext cx="707408" cy="594551"/>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B916005-DCF1-434E-A7E5-334F0B5117BB}">
      <dsp:nvSpPr>
        <dsp:cNvPr id="0" name=""/>
        <dsp:cNvSpPr/>
      </dsp:nvSpPr>
      <dsp:spPr>
        <a:xfrm>
          <a:off x="0" y="86734"/>
          <a:ext cx="4106818" cy="1634638"/>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0955" tIns="13970" rIns="20955" bIns="13970" numCol="1" spcCol="1270" anchor="ctr" anchorCtr="0">
          <a:noAutofit/>
        </a:bodyPr>
        <a:lstStyle/>
        <a:p>
          <a:pPr marL="0" lvl="0" indent="0" algn="just" defTabSz="488950">
            <a:lnSpc>
              <a:spcPct val="90000"/>
            </a:lnSpc>
            <a:spcBef>
              <a:spcPct val="0"/>
            </a:spcBef>
            <a:spcAft>
              <a:spcPct val="35000"/>
            </a:spcAft>
            <a:buNone/>
          </a:pPr>
          <a:r>
            <a:rPr lang="tr-TR" altLang="tr-TR" sz="1100" kern="1200" dirty="0">
              <a:solidFill>
                <a:schemeClr val="tx1">
                  <a:lumMod val="75000"/>
                  <a:lumOff val="25000"/>
                </a:schemeClr>
              </a:solidFill>
              <a:latin typeface="Franklin Gothic Book" panose="020B0503020102020204" pitchFamily="34" charset="0"/>
            </a:rPr>
            <a:t>	Sinanpaşa ve Sincanlı Orman İşletme Şeflikleri, Tarım ve Orman Bakanlığı’nın 09.05.2023 tarih ve 8007423 sayılı Olur’ları ile </a:t>
          </a:r>
          <a:r>
            <a:rPr lang="tr-TR" altLang="tr-TR" sz="1100" b="1" kern="1200" dirty="0">
              <a:solidFill>
                <a:schemeClr val="tx1">
                  <a:lumMod val="75000"/>
                  <a:lumOff val="25000"/>
                </a:schemeClr>
              </a:solidFill>
              <a:latin typeface="Franklin Gothic Book" panose="020B0503020102020204" pitchFamily="34" charset="0"/>
            </a:rPr>
            <a:t>Eskişehir Orman Bölge Müdürlüğü</a:t>
          </a:r>
          <a:r>
            <a:rPr lang="tr-TR" altLang="tr-TR" sz="1100" kern="1200" dirty="0">
              <a:solidFill>
                <a:schemeClr val="tx1">
                  <a:lumMod val="75000"/>
                  <a:lumOff val="25000"/>
                </a:schemeClr>
              </a:solidFill>
              <a:latin typeface="Franklin Gothic Book" panose="020B0503020102020204" pitchFamily="34" charset="0"/>
            </a:rPr>
            <a:t>‘ne bağlı </a:t>
          </a:r>
          <a:r>
            <a:rPr lang="tr-TR" altLang="tr-TR" sz="1100" b="1" kern="1200" dirty="0">
              <a:solidFill>
                <a:schemeClr val="tx1">
                  <a:lumMod val="75000"/>
                  <a:lumOff val="25000"/>
                </a:schemeClr>
              </a:solidFill>
              <a:latin typeface="Franklin Gothic Book" panose="020B0503020102020204" pitchFamily="34" charset="0"/>
            </a:rPr>
            <a:t>Sandıklı Orman İşletme Müdürlüğü’nün</a:t>
          </a:r>
          <a:r>
            <a:rPr lang="tr-TR" altLang="tr-TR" sz="1100" kern="1200" dirty="0">
              <a:solidFill>
                <a:schemeClr val="tx1">
                  <a:lumMod val="75000"/>
                  <a:lumOff val="25000"/>
                </a:schemeClr>
              </a:solidFill>
              <a:latin typeface="Franklin Gothic Book" panose="020B0503020102020204" pitchFamily="34" charset="0"/>
            </a:rPr>
            <a:t> görev ve sorumluluk alanı içerisinde iki birim olarak faaliyet göstermektedir.</a:t>
          </a:r>
        </a:p>
        <a:p>
          <a:pPr marL="0" lvl="0" indent="0" algn="just" defTabSz="488950">
            <a:lnSpc>
              <a:spcPct val="90000"/>
            </a:lnSpc>
            <a:spcBef>
              <a:spcPct val="0"/>
            </a:spcBef>
            <a:spcAft>
              <a:spcPct val="35000"/>
            </a:spcAft>
            <a:buNone/>
          </a:pPr>
          <a:r>
            <a:rPr lang="tr-TR" altLang="tr-TR" sz="1100" kern="1200" dirty="0">
              <a:solidFill>
                <a:schemeClr val="tx1">
                  <a:lumMod val="75000"/>
                  <a:lumOff val="25000"/>
                </a:schemeClr>
              </a:solidFill>
              <a:latin typeface="Franklin Gothic Book" panose="020B0503020102020204" pitchFamily="34" charset="0"/>
            </a:rPr>
            <a:t>	Sinanpaşa ve Sincanlı Orman İşletme Şeflikleri  Öğretmenler Mahallesi Cumhuriyet Bulvarı No: 18 Sinanpaşa ilçesinde bulunan binasında hizmet vermektedir.</a:t>
          </a:r>
        </a:p>
      </dsp:txBody>
      <dsp:txXfrm>
        <a:off x="47877" y="134611"/>
        <a:ext cx="4011064" cy="153888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4A394C-DAC3-45A8-948D-3202ED313DDE}">
      <dsp:nvSpPr>
        <dsp:cNvPr id="0" name=""/>
        <dsp:cNvSpPr/>
      </dsp:nvSpPr>
      <dsp:spPr>
        <a:xfrm rot="10800000">
          <a:off x="2678435" y="312611"/>
          <a:ext cx="5333752" cy="4342449"/>
        </a:xfrm>
        <a:prstGeom prst="homePlat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02230" tIns="53340" rIns="99568" bIns="53340" numCol="1" spcCol="1270" anchor="ctr" anchorCtr="0">
          <a:noAutofit/>
        </a:bodyPr>
        <a:lstStyle/>
        <a:p>
          <a:pPr marL="0" lvl="0" indent="0" algn="just" defTabSz="622300">
            <a:lnSpc>
              <a:spcPct val="100000"/>
            </a:lnSpc>
            <a:spcBef>
              <a:spcPct val="0"/>
            </a:spcBef>
            <a:spcAft>
              <a:spcPct val="35000"/>
            </a:spcAft>
            <a:buNone/>
          </a:pPr>
          <a:r>
            <a:rPr lang="tr-TR" sz="1400" kern="1200" dirty="0">
              <a:solidFill>
                <a:schemeClr val="tx1"/>
              </a:solidFill>
              <a:latin typeface="Franklin Gothic Book (Gövde)"/>
              <a:cs typeface="Adobe Devanagari" panose="02040503050201020203" pitchFamily="18" charset="0"/>
            </a:rPr>
            <a:t>Sincanlı’da 01.01.1948 tarihinde Belediye teşkilatı kurulmuş olup, 1953 yılında çıkarılan “6068 sayılı kanun” ile de İlçe olmuştur. </a:t>
          </a:r>
        </a:p>
        <a:p>
          <a:pPr marL="0" lvl="0" indent="0" algn="just" defTabSz="622300">
            <a:lnSpc>
              <a:spcPct val="100000"/>
            </a:lnSpc>
            <a:spcBef>
              <a:spcPct val="0"/>
            </a:spcBef>
            <a:spcAft>
              <a:spcPct val="35000"/>
            </a:spcAft>
            <a:buNone/>
          </a:pPr>
          <a:endParaRPr lang="tr-TR" sz="1400" kern="1200" dirty="0">
            <a:solidFill>
              <a:schemeClr val="tx1"/>
            </a:solidFill>
            <a:latin typeface="Franklin Gothic Book (Gövde)"/>
            <a:cs typeface="Adobe Devanagari" panose="02040503050201020203" pitchFamily="18" charset="0"/>
          </a:endParaRPr>
        </a:p>
        <a:p>
          <a:pPr marL="0" lvl="0" indent="0" algn="just" defTabSz="622300">
            <a:lnSpc>
              <a:spcPct val="100000"/>
            </a:lnSpc>
            <a:spcBef>
              <a:spcPct val="0"/>
            </a:spcBef>
            <a:spcAft>
              <a:spcPct val="35000"/>
            </a:spcAft>
            <a:buNone/>
          </a:pPr>
          <a:r>
            <a:rPr lang="tr-TR" sz="1400" kern="1200" dirty="0">
              <a:solidFill>
                <a:schemeClr val="tx1"/>
              </a:solidFill>
              <a:latin typeface="Franklin Gothic Book (Gövde)"/>
              <a:cs typeface="Adobe Devanagari" panose="02040503050201020203" pitchFamily="18" charset="0"/>
            </a:rPr>
            <a:t>5 Haziran 2004 tarih ve “25483 Sayılı Resmi Gazetede yayımlanan “5180 </a:t>
          </a:r>
          <a:r>
            <a:rPr lang="tr-TR" sz="1400" kern="1200" dirty="0" err="1">
              <a:solidFill>
                <a:schemeClr val="tx1"/>
              </a:solidFill>
              <a:latin typeface="Franklin Gothic Book (Gövde)"/>
              <a:cs typeface="Adobe Devanagari" panose="02040503050201020203" pitchFamily="18" charset="0"/>
            </a:rPr>
            <a:t>Nolu</a:t>
          </a:r>
          <a:r>
            <a:rPr lang="tr-TR" sz="1400" kern="1200" dirty="0">
              <a:solidFill>
                <a:schemeClr val="tx1"/>
              </a:solidFill>
              <a:latin typeface="Franklin Gothic Book (Gövde)"/>
              <a:cs typeface="Adobe Devanagari" panose="02040503050201020203" pitchFamily="18" charset="0"/>
            </a:rPr>
            <a:t> Kanun” ile Sincanlı olan ismi “SİNANPAŞA” olarak değiştirilmiştir.</a:t>
          </a:r>
        </a:p>
        <a:p>
          <a:pPr marL="0" lvl="0" indent="0" algn="just" defTabSz="622300">
            <a:lnSpc>
              <a:spcPct val="100000"/>
            </a:lnSpc>
            <a:spcBef>
              <a:spcPct val="0"/>
            </a:spcBef>
            <a:spcAft>
              <a:spcPct val="35000"/>
            </a:spcAft>
            <a:buNone/>
          </a:pPr>
          <a:endParaRPr lang="tr-TR" sz="1400" kern="1200" dirty="0">
            <a:solidFill>
              <a:schemeClr val="tx1"/>
            </a:solidFill>
            <a:latin typeface="Franklin Gothic Book (Gövde)"/>
            <a:cs typeface="Adobe Devanagari" panose="02040503050201020203" pitchFamily="18" charset="0"/>
          </a:endParaRPr>
        </a:p>
        <a:p>
          <a:pPr marL="0" lvl="0" indent="0" algn="just" defTabSz="622300">
            <a:lnSpc>
              <a:spcPct val="100000"/>
            </a:lnSpc>
            <a:spcBef>
              <a:spcPct val="0"/>
            </a:spcBef>
            <a:spcAft>
              <a:spcPct val="35000"/>
            </a:spcAft>
            <a:buNone/>
          </a:pPr>
          <a:r>
            <a:rPr lang="tr-TR" sz="1400" kern="1200" dirty="0">
              <a:solidFill>
                <a:schemeClr val="tx1"/>
              </a:solidFill>
              <a:latin typeface="Franklin Gothic Book (Gövde)"/>
              <a:cs typeface="Adobe Devanagari" panose="02040503050201020203" pitchFamily="18" charset="0"/>
            </a:rPr>
            <a:t>İlçede 11 Belediye Başkanlığı ve 24 Köy Muhtarlığı bulunmakta olup, nüfusun 3/2’ si beldelerde yaşamaktadır.</a:t>
          </a:r>
        </a:p>
      </dsp:txBody>
      <dsp:txXfrm rot="10800000">
        <a:off x="3764047" y="312611"/>
        <a:ext cx="4248140" cy="4342449"/>
      </dsp:txXfrm>
    </dsp:sp>
    <dsp:sp modelId="{52AD0063-8F13-4D47-A875-DFBAD115560E}">
      <dsp:nvSpPr>
        <dsp:cNvPr id="0" name=""/>
        <dsp:cNvSpPr/>
      </dsp:nvSpPr>
      <dsp:spPr>
        <a:xfrm>
          <a:off x="0" y="217830"/>
          <a:ext cx="3930993" cy="4514779"/>
        </a:xfrm>
        <a:prstGeom prst="ellipse">
          <a:avLst/>
        </a:prstGeom>
        <a:blipFill rotWithShape="1">
          <a:blip xmlns:r="http://schemas.openxmlformats.org/officeDocument/2006/relationships" r:embed="rId1" cstate="email"/>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2ACB598-F0C4-4BEB-BD94-EBB943A5B5A5}">
      <dsp:nvSpPr>
        <dsp:cNvPr id="0" name=""/>
        <dsp:cNvSpPr/>
      </dsp:nvSpPr>
      <dsp:spPr>
        <a:xfrm>
          <a:off x="4021" y="39"/>
          <a:ext cx="8227099" cy="2294508"/>
        </a:xfrm>
        <a:prstGeom prst="roundRect">
          <a:avLst>
            <a:gd name="adj" fmla="val 10000"/>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38100" tIns="38100" rIns="38100" bIns="38100" numCol="1" spcCol="1270" anchor="ctr" anchorCtr="0">
          <a:noAutofit/>
        </a:bodyPr>
        <a:lstStyle/>
        <a:p>
          <a:pPr marL="0" lvl="0" indent="0" algn="l" defTabSz="444500">
            <a:lnSpc>
              <a:spcPct val="90000"/>
            </a:lnSpc>
            <a:spcBef>
              <a:spcPct val="0"/>
            </a:spcBef>
            <a:spcAft>
              <a:spcPct val="35000"/>
            </a:spcAft>
            <a:buNone/>
          </a:pPr>
          <a:r>
            <a:rPr lang="tr-TR" altLang="tr-TR" sz="1000" b="1" kern="1200" dirty="0">
              <a:latin typeface="Franklin Gothic Book" panose="020B0503020102020204" pitchFamily="34" charset="0"/>
            </a:rPr>
            <a:t>SİNANPAŞA ORMAN İŞLETME ŞEFLİĞİ GENEL FAALİYETLERİ:</a:t>
          </a:r>
        </a:p>
        <a:p>
          <a:pPr marL="0" lvl="0" indent="0" algn="l" defTabSz="444500">
            <a:lnSpc>
              <a:spcPct val="90000"/>
            </a:lnSpc>
            <a:spcBef>
              <a:spcPct val="0"/>
            </a:spcBef>
            <a:spcAft>
              <a:spcPct val="35000"/>
            </a:spcAft>
            <a:buNone/>
          </a:pPr>
          <a:r>
            <a:rPr lang="tr-TR" altLang="tr-TR" sz="900" kern="1200" dirty="0">
              <a:latin typeface="Franklin Gothic Book" panose="020B0503020102020204" pitchFamily="34" charset="0"/>
            </a:rPr>
            <a:t>	2024 Yılı İş Programında yer alan Sinanpaşa Orman İşletme Şefliğinin Muhtelif bölmelerinde, </a:t>
          </a:r>
          <a:r>
            <a:rPr lang="tr-TR" altLang="tr-TR" sz="900" kern="1200" dirty="0" err="1">
              <a:latin typeface="Franklin Gothic Book" panose="020B0503020102020204" pitchFamily="34" charset="0"/>
            </a:rPr>
            <a:t>Silvikültürel</a:t>
          </a:r>
          <a:r>
            <a:rPr lang="tr-TR" altLang="tr-TR" sz="900" kern="1200" dirty="0">
              <a:latin typeface="Franklin Gothic Book" panose="020B0503020102020204" pitchFamily="34" charset="0"/>
            </a:rPr>
            <a:t> çalışmalar Gençlik Bakımı, Sıklık Bakımı, Koruya Tahvil çalışmaları devam etmekte olup, Ormanların Bakımı sağlanmıştır.  Ağaçlandırma ve Toprak Muhafaza Şefliğince, İşletme Şefliğimiz sınırlarında gerekli alanlarda Ağaçlandırma çalışması ve Erozyonla Mücadele işleri 2024 yılında da devam etmektedir</a:t>
          </a:r>
          <a:endParaRPr lang="tr-TR" altLang="tr-TR" sz="900" b="0" kern="1200" dirty="0">
            <a:latin typeface="Franklin Gothic Book" panose="020B0503020102020204" pitchFamily="34" charset="0"/>
          </a:endParaRPr>
        </a:p>
        <a:p>
          <a:pPr marL="0" lvl="0" indent="0" algn="l" defTabSz="444500">
            <a:lnSpc>
              <a:spcPct val="90000"/>
            </a:lnSpc>
            <a:spcBef>
              <a:spcPct val="0"/>
            </a:spcBef>
            <a:spcAft>
              <a:spcPct val="35000"/>
            </a:spcAft>
            <a:buNone/>
          </a:pPr>
          <a:r>
            <a:rPr lang="tr-TR" altLang="tr-TR" sz="900" b="0" kern="1200" dirty="0">
              <a:latin typeface="Franklin Gothic Book" panose="020B0503020102020204" pitchFamily="34" charset="0"/>
            </a:rPr>
            <a:t>	Sinanpaşa Orman İşletme Şefliğimizce ormanlarda kaçak kesim, işgal, yasak bölgelerde ve Ağaçlandırma sahalarında hayvan otlatmaya karşı 7 gün, 24 saat esasına göre Orman Koruma görevi yapılmakta olup, Ormanlara zarar veren böceklere karşıda kimyasal ve biyolojik mücadele yapılmaktadır. </a:t>
          </a:r>
        </a:p>
        <a:p>
          <a:pPr marL="0" lvl="0" indent="0" algn="l" defTabSz="444500">
            <a:lnSpc>
              <a:spcPct val="90000"/>
            </a:lnSpc>
            <a:spcBef>
              <a:spcPct val="0"/>
            </a:spcBef>
            <a:spcAft>
              <a:spcPct val="35000"/>
            </a:spcAft>
            <a:buNone/>
          </a:pPr>
          <a:r>
            <a:rPr lang="tr-TR" altLang="tr-TR" sz="900" b="0" kern="1200" dirty="0">
              <a:latin typeface="Franklin Gothic Book" panose="020B0503020102020204" pitchFamily="34" charset="0"/>
            </a:rPr>
            <a:t>	Orman yangınlarıyla mücadele için Sinanpaşa ve Sincanlı Orman İşletme Şefliklerinde kullanılmak üzere 1 Adet Man </a:t>
          </a:r>
          <a:r>
            <a:rPr lang="tr-TR" altLang="tr-TR" sz="900" b="0" kern="1200" dirty="0" err="1">
              <a:latin typeface="Franklin Gothic Book" panose="020B0503020102020204" pitchFamily="34" charset="0"/>
            </a:rPr>
            <a:t>Arazöz</a:t>
          </a:r>
          <a:r>
            <a:rPr lang="tr-TR" altLang="tr-TR" sz="900" b="0" kern="1200" dirty="0">
              <a:latin typeface="Franklin Gothic Book" panose="020B0503020102020204" pitchFamily="34" charset="0"/>
            </a:rPr>
            <a:t> ve 2 Adet </a:t>
          </a:r>
          <a:r>
            <a:rPr lang="tr-TR" altLang="tr-TR" sz="900" b="0" kern="1200" dirty="0" err="1">
              <a:latin typeface="Franklin Gothic Book" panose="020B0503020102020204" pitchFamily="34" charset="0"/>
            </a:rPr>
            <a:t>Pick-up</a:t>
          </a:r>
          <a:r>
            <a:rPr lang="tr-TR" altLang="tr-TR" sz="900" b="0" kern="1200" dirty="0">
              <a:latin typeface="Franklin Gothic Book" panose="020B0503020102020204" pitchFamily="34" charset="0"/>
            </a:rPr>
            <a:t> Yangın İlk Müdahale Aracı görev yapmaktadır.  Ayrıca Haziran ayı başı ile Ekim ayı sonuna kadar ,1 Adet Yangın Gözetleme Kulesi faaliyet göstermektedir.  Orman Yangınlarına karşı yaz aylarında 7 gün 24 saat esasına göre İşletme Şefliğimiz Yangın İlk Müdahale Ekip Binasında yangın işçileri tarafından nöbet tutulmaktadır. Ülkemizin farklı yerlerinde çıkan Büyük Orman Yangınlarına da Eskişehir Orman Bölge Müdürlüğümüzün koordinasyonu ve görevlendirmesi ile  İlimiz dışında ki Orman yangınlara da ekiplerimizce destek verilmektedir.</a:t>
          </a:r>
        </a:p>
        <a:p>
          <a:pPr marL="0" lvl="0" indent="0" algn="l" defTabSz="444500">
            <a:lnSpc>
              <a:spcPct val="90000"/>
            </a:lnSpc>
            <a:spcBef>
              <a:spcPct val="0"/>
            </a:spcBef>
            <a:spcAft>
              <a:spcPct val="35000"/>
            </a:spcAft>
            <a:buNone/>
          </a:pPr>
          <a:r>
            <a:rPr lang="tr-TR" sz="900" b="0" kern="1200" dirty="0">
              <a:latin typeface="Franklin Gothic Book" pitchFamily="34" charset="0"/>
            </a:rPr>
            <a:t>	</a:t>
          </a:r>
          <a:endParaRPr lang="tr-TR" sz="900" b="1" kern="1200" dirty="0">
            <a:latin typeface="Franklin Gothic Book" pitchFamily="34" charset="0"/>
          </a:endParaRPr>
        </a:p>
      </dsp:txBody>
      <dsp:txXfrm>
        <a:off x="71225" y="67243"/>
        <a:ext cx="8092691" cy="2160100"/>
      </dsp:txXfrm>
    </dsp:sp>
    <dsp:sp modelId="{C9F3FC6C-8AF9-460C-B775-1AA888D524CA}">
      <dsp:nvSpPr>
        <dsp:cNvPr id="0" name=""/>
        <dsp:cNvSpPr/>
      </dsp:nvSpPr>
      <dsp:spPr>
        <a:xfrm>
          <a:off x="4021" y="2518151"/>
          <a:ext cx="8227099" cy="2344206"/>
        </a:xfrm>
        <a:prstGeom prst="roundRect">
          <a:avLst>
            <a:gd name="adj" fmla="val 10000"/>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38100" tIns="38100" rIns="38100" bIns="38100" numCol="1" spcCol="1270" anchor="ctr" anchorCtr="0">
          <a:noAutofit/>
        </a:bodyPr>
        <a:lstStyle/>
        <a:p>
          <a:pPr marL="0" lvl="0" indent="0" algn="l" defTabSz="444500">
            <a:lnSpc>
              <a:spcPct val="90000"/>
            </a:lnSpc>
            <a:spcBef>
              <a:spcPct val="0"/>
            </a:spcBef>
            <a:spcAft>
              <a:spcPct val="35000"/>
            </a:spcAft>
            <a:buNone/>
          </a:pPr>
          <a:r>
            <a:rPr lang="tr-TR" altLang="tr-TR" sz="1000" b="1" kern="1200" dirty="0">
              <a:latin typeface="Franklin Gothic Book" panose="020B0503020102020204" pitchFamily="34" charset="0"/>
            </a:rPr>
            <a:t>SİNCANLI ORMAN İŞLETME ŞEFLİĞİ GENEL FAALİYETLERİ:</a:t>
          </a:r>
        </a:p>
        <a:p>
          <a:pPr marL="0" lvl="0" indent="0" algn="l" defTabSz="444500">
            <a:lnSpc>
              <a:spcPct val="90000"/>
            </a:lnSpc>
            <a:spcBef>
              <a:spcPct val="0"/>
            </a:spcBef>
            <a:spcAft>
              <a:spcPct val="35000"/>
            </a:spcAft>
            <a:buNone/>
          </a:pPr>
          <a:r>
            <a:rPr lang="tr-TR" altLang="tr-TR" sz="900" kern="1200" dirty="0">
              <a:latin typeface="Franklin Gothic Book" panose="020B0503020102020204" pitchFamily="34" charset="0"/>
            </a:rPr>
            <a:t>         2024 Yılı İş Programında yer alan Sincanlı Orman İşletme Şefliğinin Muhtelif bölmelerinde, </a:t>
          </a:r>
          <a:r>
            <a:rPr lang="tr-TR" altLang="tr-TR" sz="900" kern="1200" dirty="0" err="1">
              <a:latin typeface="Franklin Gothic Book" panose="020B0503020102020204" pitchFamily="34" charset="0"/>
            </a:rPr>
            <a:t>Silvikültürel</a:t>
          </a:r>
          <a:r>
            <a:rPr lang="tr-TR" altLang="tr-TR" sz="900" kern="1200" dirty="0">
              <a:latin typeface="Franklin Gothic Book" panose="020B0503020102020204" pitchFamily="34" charset="0"/>
            </a:rPr>
            <a:t> çalışmalar Gençlik Bakımı Sıklık Bakımı, Koruya Tahvil çalışmaları devam etmekte olup, Ormanların Bakımı sağlanmıştır.  Ağaçlandırma ve Toprak Muhafaza Şefliğince, İşletme Şefliğimiz sınırlarında gerekli alanlarda Ağaçlandırma çalışması ve Erozyonla Mücadele işleri 2024 yılında da devam etmektedir</a:t>
          </a:r>
          <a:endParaRPr lang="tr-TR" altLang="tr-TR" sz="900" b="0" kern="1200" dirty="0">
            <a:latin typeface="Franklin Gothic Book" panose="020B0503020102020204" pitchFamily="34" charset="0"/>
          </a:endParaRPr>
        </a:p>
        <a:p>
          <a:pPr marL="0" lvl="0" indent="0" algn="l" defTabSz="444500">
            <a:lnSpc>
              <a:spcPct val="90000"/>
            </a:lnSpc>
            <a:spcBef>
              <a:spcPct val="0"/>
            </a:spcBef>
            <a:spcAft>
              <a:spcPct val="35000"/>
            </a:spcAft>
            <a:buNone/>
          </a:pPr>
          <a:r>
            <a:rPr lang="tr-TR" altLang="tr-TR" sz="900" b="0" kern="1200" dirty="0">
              <a:latin typeface="Franklin Gothic Book" panose="020B0503020102020204" pitchFamily="34" charset="0"/>
            </a:rPr>
            <a:t>         Sincanlı Orman İşletme Şefliğimizce ormanlarda kaçak kesim, işgal, yasak bölgelerde ve Ağaçlandırma sahalarında hayvan otlatmaya karşı 7 gün, 24 saat esasına göre Orman Koruma görevi yapılmakta olup, Ormanlara zarar veren böceklere karşıda kimyasal ve biyolojik mücadele yapılmaktadır. </a:t>
          </a:r>
        </a:p>
        <a:p>
          <a:pPr marL="0" lvl="0" indent="0" algn="l" defTabSz="444500">
            <a:lnSpc>
              <a:spcPct val="90000"/>
            </a:lnSpc>
            <a:spcBef>
              <a:spcPct val="0"/>
            </a:spcBef>
            <a:spcAft>
              <a:spcPct val="35000"/>
            </a:spcAft>
            <a:buNone/>
          </a:pPr>
          <a:r>
            <a:rPr lang="tr-TR" altLang="tr-TR" sz="900" b="0" kern="1200" dirty="0">
              <a:latin typeface="Franklin Gothic Book" panose="020B0503020102020204" pitchFamily="34" charset="0"/>
            </a:rPr>
            <a:t>         Orman yangınlarıyla mücadele için Sinanpaşa ve Sincanlı Orman İşletme Şefliklerinde kullanılmak üzere 1 Adet </a:t>
          </a:r>
          <a:r>
            <a:rPr lang="tr-TR" altLang="tr-TR" sz="900" b="0" kern="1200" dirty="0" err="1">
              <a:latin typeface="Franklin Gothic Book" panose="020B0503020102020204" pitchFamily="34" charset="0"/>
            </a:rPr>
            <a:t>Man</a:t>
          </a:r>
          <a:r>
            <a:rPr lang="tr-TR" altLang="tr-TR" sz="900" b="0" kern="1200" dirty="0">
              <a:latin typeface="Franklin Gothic Book" panose="020B0503020102020204" pitchFamily="34" charset="0"/>
            </a:rPr>
            <a:t> Arazöz ve 2 Adet </a:t>
          </a:r>
          <a:r>
            <a:rPr lang="tr-TR" altLang="tr-TR" sz="900" b="0" kern="1200" dirty="0" err="1">
              <a:latin typeface="Franklin Gothic Book" panose="020B0503020102020204" pitchFamily="34" charset="0"/>
            </a:rPr>
            <a:t>Pick</a:t>
          </a:r>
          <a:r>
            <a:rPr lang="tr-TR" altLang="tr-TR" sz="900" b="0" kern="1200" dirty="0">
              <a:latin typeface="Franklin Gothic Book" panose="020B0503020102020204" pitchFamily="34" charset="0"/>
            </a:rPr>
            <a:t>-</a:t>
          </a:r>
          <a:r>
            <a:rPr lang="tr-TR" altLang="tr-TR" sz="900" b="0" kern="1200" dirty="0" err="1">
              <a:latin typeface="Franklin Gothic Book" panose="020B0503020102020204" pitchFamily="34" charset="0"/>
            </a:rPr>
            <a:t>up</a:t>
          </a:r>
          <a:r>
            <a:rPr lang="tr-TR" altLang="tr-TR" sz="900" b="0" kern="1200" dirty="0">
              <a:latin typeface="Franklin Gothic Book" panose="020B0503020102020204" pitchFamily="34" charset="0"/>
            </a:rPr>
            <a:t> Yangın İlk Müdahale Aracı görev yapmaktadır.  Ayrıca Haziran ayı başı ile Ekim ayı sonuna kadar ,1 Adet Yangın Gözetleme Kulesi faaliyet göstermektedir.  Orman Yangınlarına karşı yaz aylarında 7 gün 24 saat esasına göre İşletme Şefliğimiz Yangın İlk Müdahale Ekip Binasında yangın işçileri tarafından nöbet tutulmaktadır. Ülkemizin farklı yerlerinde çıkan Büyük Orman Yangınlarına da Eskişehir Orman Bölge Müdürlüğümüzün koordinasyonu ve görevlendirmesi ile  İlimiz dışında ki Orman yangınlara da ekiplerimizce destek verilmektedir.</a:t>
          </a:r>
          <a:endParaRPr lang="tr-TR" altLang="tr-TR" sz="900" kern="1200" dirty="0">
            <a:latin typeface="Franklin Gothic Book" panose="020B0503020102020204" pitchFamily="34" charset="0"/>
          </a:endParaRPr>
        </a:p>
        <a:p>
          <a:pPr marL="0" lvl="0" indent="0" algn="l" defTabSz="444500">
            <a:lnSpc>
              <a:spcPct val="90000"/>
            </a:lnSpc>
            <a:spcBef>
              <a:spcPct val="0"/>
            </a:spcBef>
            <a:spcAft>
              <a:spcPct val="35000"/>
            </a:spcAft>
            <a:buNone/>
          </a:pPr>
          <a:r>
            <a:rPr lang="tr-TR" sz="900" b="0" kern="1200">
              <a:latin typeface="Franklin Gothic Book" pitchFamily="34" charset="0"/>
            </a:rPr>
            <a:t>	</a:t>
          </a:r>
          <a:r>
            <a:rPr lang="tr-TR" altLang="tr-TR" sz="900" kern="1200" dirty="0">
              <a:latin typeface="Franklin Gothic Book" panose="020B0503020102020204" pitchFamily="34" charset="0"/>
            </a:rPr>
            <a:t>	</a:t>
          </a:r>
          <a:endParaRPr lang="tr-TR" sz="900" kern="1200" dirty="0"/>
        </a:p>
      </dsp:txBody>
      <dsp:txXfrm>
        <a:off x="72680" y="2586810"/>
        <a:ext cx="8089781" cy="2206888"/>
      </dsp:txXfrm>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A698F9D-4966-4A37-B7E6-13D7E348A162}">
      <dsp:nvSpPr>
        <dsp:cNvPr id="0" name=""/>
        <dsp:cNvSpPr/>
      </dsp:nvSpPr>
      <dsp:spPr>
        <a:xfrm>
          <a:off x="0" y="419072"/>
          <a:ext cx="7824630" cy="1216800"/>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marL="0" lvl="0" indent="0" algn="just" defTabSz="622300" rtl="0">
            <a:lnSpc>
              <a:spcPct val="100000"/>
            </a:lnSpc>
            <a:spcBef>
              <a:spcPct val="0"/>
            </a:spcBef>
            <a:spcAft>
              <a:spcPct val="35000"/>
            </a:spcAft>
            <a:buNone/>
          </a:pPr>
          <a:r>
            <a:rPr lang="tr-TR" sz="1400" b="1" kern="1200" dirty="0">
              <a:solidFill>
                <a:srgbClr val="FF0000"/>
              </a:solidFill>
              <a:latin typeface="Franklin Gothic Book (Gövde)"/>
              <a:cs typeface="Adobe Devanagari" panose="02040503050201020203" pitchFamily="18" charset="0"/>
            </a:rPr>
            <a:t>1- </a:t>
          </a:r>
          <a:r>
            <a:rPr lang="tr-TR" sz="1400" b="1" kern="1200" dirty="0" err="1">
              <a:solidFill>
                <a:srgbClr val="FF0000"/>
              </a:solidFill>
              <a:latin typeface="Franklin Gothic Book (Gövde)"/>
              <a:cs typeface="Adobe Devanagari" panose="02040503050201020203" pitchFamily="18" charset="0"/>
            </a:rPr>
            <a:t>Sinanpaşa</a:t>
          </a:r>
          <a:r>
            <a:rPr lang="tr-TR" sz="1400" b="1" kern="1200" dirty="0">
              <a:solidFill>
                <a:srgbClr val="FF0000"/>
              </a:solidFill>
              <a:latin typeface="Franklin Gothic Book (Gövde)"/>
              <a:cs typeface="Adobe Devanagari" panose="02040503050201020203" pitchFamily="18" charset="0"/>
            </a:rPr>
            <a:t> Belediyesi</a:t>
          </a:r>
          <a:r>
            <a:rPr lang="tr-TR" sz="1400" kern="1200" dirty="0">
              <a:solidFill>
                <a:srgbClr val="FF0000"/>
              </a:solidFill>
              <a:latin typeface="Franklin Gothic Book (Gövde)"/>
              <a:cs typeface="Adobe Devanagari" panose="02040503050201020203" pitchFamily="18" charset="0"/>
            </a:rPr>
            <a:t>: </a:t>
          </a:r>
          <a:r>
            <a:rPr lang="tr-TR" sz="1400" kern="1200" dirty="0">
              <a:solidFill>
                <a:schemeClr val="tx1"/>
              </a:solidFill>
              <a:latin typeface="Franklin Gothic Book (Gövde)"/>
              <a:cs typeface="Adobe Devanagari" panose="02040503050201020203" pitchFamily="18" charset="0"/>
            </a:rPr>
            <a:t>İlçemizin Merkez Belediyesidir. 1948 yılın da kurulmuş olup, 2023 yılı Adrese Dayanalı Nüfus Kayıt sistemine göre nüfusu 3.651’dür. 31 personeli bulunmaktadır. Yeni imar planı 01.09.1984 tarihinde uygulamaya konulmuş, Ağustos 1987 tarihinde bu plan revizyona tabi tutulmuştur.  İmar sahası içerisinde 8500 m asfalt, 2500 m’ de stabilize yol bulunmaktadır. </a:t>
          </a:r>
        </a:p>
      </dsp:txBody>
      <dsp:txXfrm>
        <a:off x="59399" y="478471"/>
        <a:ext cx="7705832" cy="1098002"/>
      </dsp:txXfrm>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94948FA-F11E-45D5-AE36-A8C4DF5C69C8}">
      <dsp:nvSpPr>
        <dsp:cNvPr id="0" name=""/>
        <dsp:cNvSpPr/>
      </dsp:nvSpPr>
      <dsp:spPr>
        <a:xfrm>
          <a:off x="10749" y="79729"/>
          <a:ext cx="8311291" cy="304617"/>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marL="0" lvl="0" indent="0" algn="just" defTabSz="622300" rtl="0">
            <a:lnSpc>
              <a:spcPct val="100000"/>
            </a:lnSpc>
            <a:spcBef>
              <a:spcPct val="0"/>
            </a:spcBef>
            <a:spcAft>
              <a:spcPct val="35000"/>
            </a:spcAft>
            <a:buNone/>
          </a:pPr>
          <a:r>
            <a:rPr lang="tr-TR" sz="1400" b="1" kern="1200" dirty="0">
              <a:latin typeface="Franklin Gothic Book (Gövde)"/>
              <a:cs typeface="Adobe Devanagari" panose="02040503050201020203" pitchFamily="18" charset="0"/>
            </a:rPr>
            <a:t>2- Ahmetpaşa Belediyesi</a:t>
          </a:r>
          <a:r>
            <a:rPr lang="tr-TR" sz="1400" kern="1200" dirty="0">
              <a:latin typeface="Franklin Gothic Book (Gövde)"/>
              <a:cs typeface="Adobe Devanagari" panose="02040503050201020203" pitchFamily="18" charset="0"/>
            </a:rPr>
            <a:t>: Belediye 1968 yılında kurulmuştur. 2023 yılı nüfusu 3.122’dir. </a:t>
          </a:r>
        </a:p>
      </dsp:txBody>
      <dsp:txXfrm>
        <a:off x="25619" y="94599"/>
        <a:ext cx="8281551" cy="274877"/>
      </dsp:txXfrm>
    </dsp:sp>
    <dsp:sp modelId="{C4692FAD-BDE1-4F27-AE31-BB90C10D5041}">
      <dsp:nvSpPr>
        <dsp:cNvPr id="0" name=""/>
        <dsp:cNvSpPr/>
      </dsp:nvSpPr>
      <dsp:spPr>
        <a:xfrm>
          <a:off x="0" y="471102"/>
          <a:ext cx="8332790" cy="304617"/>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marL="0" lvl="0" indent="0" algn="just" defTabSz="622300" rtl="0">
            <a:lnSpc>
              <a:spcPct val="100000"/>
            </a:lnSpc>
            <a:spcBef>
              <a:spcPct val="0"/>
            </a:spcBef>
            <a:spcAft>
              <a:spcPct val="35000"/>
            </a:spcAft>
            <a:buNone/>
          </a:pPr>
          <a:r>
            <a:rPr lang="tr-TR" sz="1400" b="1" kern="1200" dirty="0">
              <a:solidFill>
                <a:schemeClr val="tx1"/>
              </a:solidFill>
              <a:latin typeface="Franklin Gothic Book (Gövde)"/>
              <a:cs typeface="Adobe Devanagari" panose="02040503050201020203" pitchFamily="18" charset="0"/>
            </a:rPr>
            <a:t>3- Akören Belediyesi</a:t>
          </a:r>
          <a:r>
            <a:rPr lang="tr-TR" sz="1400" kern="1200" dirty="0">
              <a:solidFill>
                <a:schemeClr val="tx1"/>
              </a:solidFill>
              <a:latin typeface="Franklin Gothic Book (Gövde)"/>
              <a:cs typeface="Adobe Devanagari" panose="02040503050201020203" pitchFamily="18" charset="0"/>
            </a:rPr>
            <a:t>: Belediye 1989 yılında kurulmuş olup, 2023 yılı nüfusu 3.094’dür. </a:t>
          </a:r>
        </a:p>
      </dsp:txBody>
      <dsp:txXfrm>
        <a:off x="14870" y="485972"/>
        <a:ext cx="8303050" cy="274877"/>
      </dsp:txXfrm>
    </dsp:sp>
    <dsp:sp modelId="{FFC96B7D-1CEB-43CA-BEF4-D6AB0435FEE5}">
      <dsp:nvSpPr>
        <dsp:cNvPr id="0" name=""/>
        <dsp:cNvSpPr/>
      </dsp:nvSpPr>
      <dsp:spPr>
        <a:xfrm>
          <a:off x="0" y="892709"/>
          <a:ext cx="8332790" cy="304617"/>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marL="0" lvl="0" indent="0" algn="just" defTabSz="622300" rtl="0">
            <a:lnSpc>
              <a:spcPct val="100000"/>
            </a:lnSpc>
            <a:spcBef>
              <a:spcPct val="0"/>
            </a:spcBef>
            <a:spcAft>
              <a:spcPct val="35000"/>
            </a:spcAft>
            <a:buNone/>
          </a:pPr>
          <a:r>
            <a:rPr lang="tr-TR" sz="1400" b="1" kern="1200" dirty="0">
              <a:solidFill>
                <a:schemeClr val="tx1"/>
              </a:solidFill>
              <a:latin typeface="Franklin Gothic Book (Gövde)"/>
              <a:cs typeface="Adobe Devanagari" panose="02040503050201020203" pitchFamily="18" charset="0"/>
            </a:rPr>
            <a:t>4- Düzağaç Belediyesi</a:t>
          </a:r>
          <a:r>
            <a:rPr lang="tr-TR" sz="1400" kern="1200" dirty="0">
              <a:solidFill>
                <a:schemeClr val="tx1"/>
              </a:solidFill>
              <a:latin typeface="Franklin Gothic Book (Gövde)"/>
              <a:cs typeface="Adobe Devanagari" panose="02040503050201020203" pitchFamily="18" charset="0"/>
            </a:rPr>
            <a:t>: Belediye 1972 yılında kurulmuştur. 2023 yılı nüfusu 2.185’dır. </a:t>
          </a:r>
        </a:p>
      </dsp:txBody>
      <dsp:txXfrm>
        <a:off x="14870" y="907579"/>
        <a:ext cx="8303050" cy="274877"/>
      </dsp:txXfrm>
    </dsp:sp>
    <dsp:sp modelId="{1A943E2F-944C-4831-9EA6-525AA8281B00}">
      <dsp:nvSpPr>
        <dsp:cNvPr id="0" name=""/>
        <dsp:cNvSpPr/>
      </dsp:nvSpPr>
      <dsp:spPr>
        <a:xfrm>
          <a:off x="0" y="2105453"/>
          <a:ext cx="8332790" cy="353574"/>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marL="0" lvl="0" indent="0" algn="just" defTabSz="622300" rtl="0">
            <a:lnSpc>
              <a:spcPct val="100000"/>
            </a:lnSpc>
            <a:spcBef>
              <a:spcPct val="0"/>
            </a:spcBef>
            <a:spcAft>
              <a:spcPct val="35000"/>
            </a:spcAft>
            <a:buNone/>
          </a:pPr>
          <a:r>
            <a:rPr lang="tr-TR" sz="1400" b="1" kern="1200" dirty="0">
              <a:latin typeface="Franklin Gothic Book (Gövde)"/>
              <a:cs typeface="Adobe Devanagari" panose="02040503050201020203" pitchFamily="18" charset="0"/>
            </a:rPr>
            <a:t>6- </a:t>
          </a:r>
          <a:r>
            <a:rPr lang="tr-TR" sz="1400" b="1" kern="1200" dirty="0" err="1">
              <a:latin typeface="Franklin Gothic Book (Gövde)"/>
              <a:cs typeface="Adobe Devanagari" panose="02040503050201020203" pitchFamily="18" charset="0"/>
            </a:rPr>
            <a:t>Kılınçarslan</a:t>
          </a:r>
          <a:r>
            <a:rPr lang="tr-TR" sz="1400" b="1" kern="1200" dirty="0">
              <a:latin typeface="Franklin Gothic Book (Gövde)"/>
              <a:cs typeface="Adobe Devanagari" panose="02040503050201020203" pitchFamily="18" charset="0"/>
            </a:rPr>
            <a:t> Belediyesi</a:t>
          </a:r>
          <a:r>
            <a:rPr lang="tr-TR" sz="1400" kern="1200" dirty="0">
              <a:latin typeface="Franklin Gothic Book (Gövde)"/>
              <a:cs typeface="Adobe Devanagari" panose="02040503050201020203" pitchFamily="18" charset="0"/>
            </a:rPr>
            <a:t>: Belediye 1989 yılında kurulmuş olup, 2023 yılı nüfusu 2.773’dür. </a:t>
          </a:r>
        </a:p>
      </dsp:txBody>
      <dsp:txXfrm>
        <a:off x="17260" y="2122713"/>
        <a:ext cx="8298270" cy="319054"/>
      </dsp:txXfrm>
    </dsp:sp>
    <dsp:sp modelId="{513302CD-C9A7-4189-BCB3-249A82C56076}">
      <dsp:nvSpPr>
        <dsp:cNvPr id="0" name=""/>
        <dsp:cNvSpPr/>
      </dsp:nvSpPr>
      <dsp:spPr>
        <a:xfrm>
          <a:off x="0" y="3010324"/>
          <a:ext cx="8332790" cy="353574"/>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marL="0" lvl="0" indent="0" algn="l" defTabSz="622300">
            <a:lnSpc>
              <a:spcPct val="90000"/>
            </a:lnSpc>
            <a:spcBef>
              <a:spcPct val="0"/>
            </a:spcBef>
            <a:spcAft>
              <a:spcPct val="35000"/>
            </a:spcAft>
            <a:buNone/>
          </a:pPr>
          <a:r>
            <a:rPr lang="tr-TR" sz="1400" b="1" kern="1200" dirty="0">
              <a:solidFill>
                <a:schemeClr val="tx1"/>
              </a:solidFill>
              <a:latin typeface="Franklin Gothic Book (Gövde)"/>
              <a:cs typeface="Adobe Devanagari" panose="02040503050201020203" pitchFamily="18" charset="0"/>
            </a:rPr>
            <a:t>8- Küçükhüyük Belediyesi</a:t>
          </a:r>
          <a:r>
            <a:rPr lang="tr-TR" sz="1400" kern="1200" dirty="0">
              <a:solidFill>
                <a:schemeClr val="tx1"/>
              </a:solidFill>
              <a:latin typeface="Franklin Gothic Book (Gövde)"/>
              <a:cs typeface="Adobe Devanagari" panose="02040503050201020203" pitchFamily="18" charset="0"/>
            </a:rPr>
            <a:t>: Belediye 1992 yılında kurulmuş olup, 2023 yılı nüfusu 1.985’dir.</a:t>
          </a:r>
          <a:endParaRPr lang="tr-TR" sz="1400" kern="1200" dirty="0"/>
        </a:p>
      </dsp:txBody>
      <dsp:txXfrm>
        <a:off x="17260" y="3027584"/>
        <a:ext cx="8298270" cy="319054"/>
      </dsp:txXfrm>
    </dsp:sp>
    <dsp:sp modelId="{806D120E-DB41-4D98-849D-78B924309E22}">
      <dsp:nvSpPr>
        <dsp:cNvPr id="0" name=""/>
        <dsp:cNvSpPr/>
      </dsp:nvSpPr>
      <dsp:spPr>
        <a:xfrm>
          <a:off x="0" y="3498031"/>
          <a:ext cx="8332790" cy="347366"/>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marL="0" lvl="0" indent="0" algn="l" defTabSz="622300" rtl="0">
            <a:lnSpc>
              <a:spcPct val="90000"/>
            </a:lnSpc>
            <a:spcBef>
              <a:spcPct val="0"/>
            </a:spcBef>
            <a:spcAft>
              <a:spcPct val="35000"/>
            </a:spcAft>
            <a:buNone/>
          </a:pPr>
          <a:r>
            <a:rPr lang="tr-TR" sz="1400" b="1" kern="1200" dirty="0">
              <a:latin typeface="Franklin Gothic Book (Gövde)"/>
              <a:cs typeface="Adobe Devanagari" panose="02040503050201020203" pitchFamily="18" charset="0"/>
            </a:rPr>
            <a:t>9- </a:t>
          </a:r>
          <a:r>
            <a:rPr lang="tr-TR" sz="1400" b="1" kern="1200" dirty="0" err="1">
              <a:latin typeface="Franklin Gothic Book (Gövde)"/>
              <a:cs typeface="Adobe Devanagari" panose="02040503050201020203" pitchFamily="18" charset="0"/>
            </a:rPr>
            <a:t>Serban</a:t>
          </a:r>
          <a:r>
            <a:rPr lang="tr-TR" sz="1400" b="1" kern="1200" dirty="0">
              <a:latin typeface="Franklin Gothic Book (Gövde)"/>
              <a:cs typeface="Adobe Devanagari" panose="02040503050201020203" pitchFamily="18" charset="0"/>
            </a:rPr>
            <a:t> Belediyesi</a:t>
          </a:r>
          <a:r>
            <a:rPr lang="tr-TR" sz="1400" kern="1200" dirty="0">
              <a:latin typeface="Franklin Gothic Book (Gövde)"/>
              <a:cs typeface="Adobe Devanagari" panose="02040503050201020203" pitchFamily="18" charset="0"/>
            </a:rPr>
            <a:t>: Belediye 1958 yılında kurulmuş olup, 2023 yılı nüfusu 1.581’dir. </a:t>
          </a:r>
        </a:p>
      </dsp:txBody>
      <dsp:txXfrm>
        <a:off x="16957" y="3514988"/>
        <a:ext cx="8298876" cy="313452"/>
      </dsp:txXfrm>
    </dsp:sp>
    <dsp:sp modelId="{F36E4B3B-B489-453E-A2ED-2D92BE89DAF8}">
      <dsp:nvSpPr>
        <dsp:cNvPr id="0" name=""/>
        <dsp:cNvSpPr/>
      </dsp:nvSpPr>
      <dsp:spPr>
        <a:xfrm>
          <a:off x="0" y="3938109"/>
          <a:ext cx="8332790" cy="353574"/>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marL="0" lvl="0" indent="0" algn="l" defTabSz="622300" rtl="0">
            <a:lnSpc>
              <a:spcPct val="90000"/>
            </a:lnSpc>
            <a:spcBef>
              <a:spcPct val="0"/>
            </a:spcBef>
            <a:spcAft>
              <a:spcPct val="35000"/>
            </a:spcAft>
            <a:buNone/>
          </a:pPr>
          <a:r>
            <a:rPr lang="tr-TR" sz="1400" b="1" kern="1200" dirty="0">
              <a:solidFill>
                <a:schemeClr val="tx1"/>
              </a:solidFill>
              <a:latin typeface="Franklin Gothic Book (Gövde)"/>
              <a:cs typeface="Adobe Devanagari" panose="02040503050201020203" pitchFamily="18" charset="0"/>
            </a:rPr>
            <a:t>10- Taşoluk Belediyesi</a:t>
          </a:r>
          <a:r>
            <a:rPr lang="tr-TR" sz="1400" kern="1200" dirty="0">
              <a:solidFill>
                <a:schemeClr val="tx1"/>
              </a:solidFill>
              <a:latin typeface="Franklin Gothic Book (Gövde)"/>
              <a:cs typeface="Adobe Devanagari" panose="02040503050201020203" pitchFamily="18" charset="0"/>
            </a:rPr>
            <a:t>: Belediye 1968 yılında kurulmuş olup, 2023 yılı nüfusu 3.579’dur. </a:t>
          </a:r>
        </a:p>
      </dsp:txBody>
      <dsp:txXfrm>
        <a:off x="17260" y="3955369"/>
        <a:ext cx="8298270" cy="319054"/>
      </dsp:txXfrm>
    </dsp:sp>
    <dsp:sp modelId="{BAA54CE7-5B3D-4B03-8C09-866652990BD9}">
      <dsp:nvSpPr>
        <dsp:cNvPr id="0" name=""/>
        <dsp:cNvSpPr/>
      </dsp:nvSpPr>
      <dsp:spPr>
        <a:xfrm>
          <a:off x="0" y="2573491"/>
          <a:ext cx="8332790" cy="353574"/>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marL="0" lvl="0" indent="0" algn="l" defTabSz="622300" rtl="0">
            <a:lnSpc>
              <a:spcPct val="90000"/>
            </a:lnSpc>
            <a:spcBef>
              <a:spcPct val="0"/>
            </a:spcBef>
            <a:spcAft>
              <a:spcPct val="35000"/>
            </a:spcAft>
            <a:buNone/>
          </a:pPr>
          <a:r>
            <a:rPr lang="tr-TR" sz="1400" b="1" kern="1200" dirty="0">
              <a:solidFill>
                <a:schemeClr val="tx1"/>
              </a:solidFill>
              <a:latin typeface="Franklin Gothic Book (Gövde)"/>
              <a:cs typeface="Adobe Devanagari" panose="02040503050201020203" pitchFamily="18" charset="0"/>
            </a:rPr>
            <a:t>7- Kırka Belediyesi</a:t>
          </a:r>
          <a:r>
            <a:rPr lang="tr-TR" sz="1400" kern="1200" dirty="0">
              <a:solidFill>
                <a:schemeClr val="tx1"/>
              </a:solidFill>
              <a:latin typeface="Franklin Gothic Book (Gövde)"/>
              <a:cs typeface="Adobe Devanagari" panose="02040503050201020203" pitchFamily="18" charset="0"/>
            </a:rPr>
            <a:t>: Belediye 1990 yılında kurulmuş olup, 2023 yılı nüfusu 2.074’dür. </a:t>
          </a:r>
        </a:p>
      </dsp:txBody>
      <dsp:txXfrm>
        <a:off x="17260" y="2590751"/>
        <a:ext cx="8298270" cy="319054"/>
      </dsp:txXfrm>
    </dsp:sp>
    <dsp:sp modelId="{260326A3-AF80-418C-9E06-1FE6BD703CE3}">
      <dsp:nvSpPr>
        <dsp:cNvPr id="0" name=""/>
        <dsp:cNvSpPr/>
      </dsp:nvSpPr>
      <dsp:spPr>
        <a:xfrm>
          <a:off x="0" y="4403439"/>
          <a:ext cx="8332790" cy="353574"/>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marL="0" lvl="0" indent="0" algn="l" defTabSz="622300" rtl="0">
            <a:lnSpc>
              <a:spcPct val="90000"/>
            </a:lnSpc>
            <a:spcBef>
              <a:spcPct val="0"/>
            </a:spcBef>
            <a:spcAft>
              <a:spcPct val="35000"/>
            </a:spcAft>
            <a:buNone/>
          </a:pPr>
          <a:r>
            <a:rPr lang="tr-TR" sz="1400" b="1" kern="1200" dirty="0">
              <a:solidFill>
                <a:schemeClr val="tx1"/>
              </a:solidFill>
              <a:latin typeface="Franklin Gothic Book (Gövde)"/>
              <a:cs typeface="Adobe Devanagari" panose="02040503050201020203" pitchFamily="18" charset="0"/>
            </a:rPr>
            <a:t>11- Tınaztepe Belediyesi: </a:t>
          </a:r>
          <a:r>
            <a:rPr lang="tr-TR" sz="1400" kern="1200" dirty="0">
              <a:solidFill>
                <a:schemeClr val="tx1"/>
              </a:solidFill>
              <a:latin typeface="Franklin Gothic Book (Gövde)"/>
              <a:cs typeface="Adobe Devanagari" panose="02040503050201020203" pitchFamily="18" charset="0"/>
            </a:rPr>
            <a:t>Belediye 1964 yılında kurulmuştur. 2023 yılı nüfusu 2.918’dir. </a:t>
          </a:r>
        </a:p>
      </dsp:txBody>
      <dsp:txXfrm>
        <a:off x="17260" y="4420699"/>
        <a:ext cx="8298270" cy="319054"/>
      </dsp:txXfrm>
    </dsp:sp>
    <dsp:sp modelId="{312D2AD1-A5D8-4BF8-B981-57829A582B2D}">
      <dsp:nvSpPr>
        <dsp:cNvPr id="0" name=""/>
        <dsp:cNvSpPr/>
      </dsp:nvSpPr>
      <dsp:spPr>
        <a:xfrm>
          <a:off x="0" y="1330074"/>
          <a:ext cx="8332790" cy="660004"/>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marL="0" lvl="0" indent="0" algn="l" defTabSz="622300" rtl="0">
            <a:lnSpc>
              <a:spcPct val="90000"/>
            </a:lnSpc>
            <a:spcBef>
              <a:spcPct val="0"/>
            </a:spcBef>
            <a:spcAft>
              <a:spcPct val="35000"/>
            </a:spcAft>
            <a:buNone/>
          </a:pPr>
          <a:r>
            <a:rPr lang="tr-TR" sz="1400" b="1" kern="1200" dirty="0">
              <a:solidFill>
                <a:schemeClr val="tx1"/>
              </a:solidFill>
              <a:latin typeface="Franklin Gothic Book (Gövde)"/>
              <a:cs typeface="Adobe Devanagari" panose="02040503050201020203" pitchFamily="18" charset="0"/>
            </a:rPr>
            <a:t>5- Güney Belediyesi</a:t>
          </a:r>
          <a:r>
            <a:rPr lang="tr-TR" sz="1400" kern="1200" dirty="0">
              <a:solidFill>
                <a:schemeClr val="tx1"/>
              </a:solidFill>
              <a:latin typeface="Franklin Gothic Book (Gövde)"/>
              <a:cs typeface="Adobe Devanagari" panose="02040503050201020203" pitchFamily="18" charset="0"/>
            </a:rPr>
            <a:t>: Belediye 1976 yılında kurulmuştur. 6360 sayılı Kanunun ile 2014 yılında Köye</a:t>
          </a:r>
        </a:p>
        <a:p>
          <a:pPr marL="0" lvl="0" indent="0" algn="l" defTabSz="622300" rtl="0">
            <a:lnSpc>
              <a:spcPct val="90000"/>
            </a:lnSpc>
            <a:spcBef>
              <a:spcPct val="0"/>
            </a:spcBef>
            <a:spcAft>
              <a:spcPct val="35000"/>
            </a:spcAft>
            <a:buNone/>
          </a:pPr>
          <a:r>
            <a:rPr lang="tr-TR" sz="1400" kern="1200" dirty="0">
              <a:solidFill>
                <a:schemeClr val="tx1"/>
              </a:solidFill>
              <a:latin typeface="Franklin Gothic Book (Gövde)"/>
              <a:cs typeface="Adobe Devanagari" panose="02040503050201020203" pitchFamily="18" charset="0"/>
            </a:rPr>
            <a:t>    dönüştürülmüş olup, 15/01/2021 tarihinde Danıştay Kararı ile yeniden Belediye olmuştur. 2023 yılı</a:t>
          </a:r>
        </a:p>
        <a:p>
          <a:pPr marL="0" lvl="0" indent="0" algn="l" defTabSz="622300" rtl="0">
            <a:lnSpc>
              <a:spcPct val="90000"/>
            </a:lnSpc>
            <a:spcBef>
              <a:spcPct val="0"/>
            </a:spcBef>
            <a:spcAft>
              <a:spcPct val="35000"/>
            </a:spcAft>
            <a:buNone/>
          </a:pPr>
          <a:r>
            <a:rPr lang="tr-TR" sz="1400" kern="1200" dirty="0">
              <a:solidFill>
                <a:schemeClr val="tx1"/>
              </a:solidFill>
              <a:latin typeface="Franklin Gothic Book (Gövde)"/>
              <a:cs typeface="Adobe Devanagari" panose="02040503050201020203" pitchFamily="18" charset="0"/>
            </a:rPr>
            <a:t>    nüfusu 2.073’dur. </a:t>
          </a:r>
        </a:p>
      </dsp:txBody>
      <dsp:txXfrm>
        <a:off x="32219" y="1362293"/>
        <a:ext cx="8268352" cy="595566"/>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11A2E68-1BA9-4D69-B4FE-8E17C9812FBA}">
      <dsp:nvSpPr>
        <dsp:cNvPr id="0" name=""/>
        <dsp:cNvSpPr/>
      </dsp:nvSpPr>
      <dsp:spPr>
        <a:xfrm>
          <a:off x="116610" y="31341"/>
          <a:ext cx="3771777" cy="518400"/>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None/>
          </a:pPr>
          <a:r>
            <a:rPr lang="tr-TR" sz="1600" b="0" kern="1200" dirty="0">
              <a:solidFill>
                <a:srgbClr val="FF0000"/>
              </a:solidFill>
              <a:latin typeface="Franklin Gothic Book (Gövde)"/>
              <a:cs typeface="Adobe Devanagari" panose="02040503050201020203" pitchFamily="18" charset="0"/>
            </a:rPr>
            <a:t>ARAÇ</a:t>
          </a:r>
          <a:endParaRPr lang="tr-TR" sz="1600" kern="1200" dirty="0">
            <a:solidFill>
              <a:srgbClr val="FF0000"/>
            </a:solidFill>
            <a:latin typeface="Franklin Gothic Book (Gövde)"/>
            <a:cs typeface="Adobe Devanagari" panose="02040503050201020203" pitchFamily="18" charset="0"/>
          </a:endParaRPr>
        </a:p>
      </dsp:txBody>
      <dsp:txXfrm>
        <a:off x="116610" y="31341"/>
        <a:ext cx="3771777" cy="518400"/>
      </dsp:txXfrm>
    </dsp:sp>
    <dsp:sp modelId="{D2E3AA73-C1DC-4CCF-ACF9-4B37BC4B983D}">
      <dsp:nvSpPr>
        <dsp:cNvPr id="0" name=""/>
        <dsp:cNvSpPr/>
      </dsp:nvSpPr>
      <dsp:spPr>
        <a:xfrm>
          <a:off x="118229" y="557050"/>
          <a:ext cx="3758066" cy="1679939"/>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74676" tIns="74676" rIns="99568" bIns="112014" numCol="1" spcCol="1270" anchor="t" anchorCtr="0">
          <a:noAutofit/>
        </a:bodyPr>
        <a:lstStyle/>
        <a:p>
          <a:pPr marL="114300" lvl="1" indent="-114300" algn="l" defTabSz="622300">
            <a:lnSpc>
              <a:spcPct val="100000"/>
            </a:lnSpc>
            <a:spcBef>
              <a:spcPct val="0"/>
            </a:spcBef>
            <a:spcAft>
              <a:spcPct val="15000"/>
            </a:spcAft>
            <a:buChar char="•"/>
          </a:pPr>
          <a:endParaRPr lang="tr-TR" sz="1400" kern="1200" dirty="0">
            <a:solidFill>
              <a:schemeClr val="tx1">
                <a:lumMod val="85000"/>
                <a:lumOff val="15000"/>
              </a:schemeClr>
            </a:solidFill>
            <a:latin typeface="Franklin Gothic Book" panose="020B0503020102020204" pitchFamily="34" charset="0"/>
            <a:cs typeface="Adobe Devanagari" panose="02040503050201020203" pitchFamily="18" charset="0"/>
          </a:endParaRPr>
        </a:p>
        <a:p>
          <a:pPr marL="114300" lvl="1" indent="-114300" algn="l" defTabSz="622300">
            <a:lnSpc>
              <a:spcPct val="100000"/>
            </a:lnSpc>
            <a:spcBef>
              <a:spcPct val="0"/>
            </a:spcBef>
            <a:spcAft>
              <a:spcPct val="15000"/>
            </a:spcAft>
            <a:buChar char="•"/>
          </a:pPr>
          <a:r>
            <a:rPr lang="tr-TR" sz="1400" kern="1200" dirty="0">
              <a:solidFill>
                <a:schemeClr val="tx1">
                  <a:lumMod val="85000"/>
                  <a:lumOff val="15000"/>
                </a:schemeClr>
              </a:solidFill>
              <a:latin typeface="Franklin Gothic Book" panose="020B0503020102020204" pitchFamily="34" charset="0"/>
            </a:rPr>
            <a:t>2008 Model Binek Otomobil</a:t>
          </a:r>
          <a:endParaRPr lang="tr-TR" sz="1400" kern="1200" dirty="0">
            <a:solidFill>
              <a:schemeClr val="tx1">
                <a:lumMod val="85000"/>
                <a:lumOff val="15000"/>
              </a:schemeClr>
            </a:solidFill>
            <a:latin typeface="Franklin Gothic Book" panose="020B0503020102020204" pitchFamily="34" charset="0"/>
            <a:cs typeface="Adobe Devanagari" panose="02040503050201020203" pitchFamily="18" charset="0"/>
          </a:endParaRPr>
        </a:p>
        <a:p>
          <a:pPr marL="114300" lvl="1" indent="-114300" algn="l" defTabSz="622300">
            <a:lnSpc>
              <a:spcPct val="90000"/>
            </a:lnSpc>
            <a:spcBef>
              <a:spcPct val="0"/>
            </a:spcBef>
            <a:spcAft>
              <a:spcPct val="15000"/>
            </a:spcAft>
            <a:buChar char="•"/>
          </a:pPr>
          <a:r>
            <a:rPr lang="tr-TR" sz="1400" kern="1200" dirty="0">
              <a:solidFill>
                <a:schemeClr val="tx1">
                  <a:lumMod val="85000"/>
                  <a:lumOff val="15000"/>
                </a:schemeClr>
              </a:solidFill>
              <a:latin typeface="Franklin Gothic Book" panose="020B0503020102020204" pitchFamily="34" charset="0"/>
            </a:rPr>
            <a:t>2011 Model İş Makinesi (Kazıcı Yükleyici)</a:t>
          </a:r>
        </a:p>
        <a:p>
          <a:pPr marL="114300" lvl="1" indent="-114300" algn="l" defTabSz="622300">
            <a:lnSpc>
              <a:spcPct val="90000"/>
            </a:lnSpc>
            <a:spcBef>
              <a:spcPct val="0"/>
            </a:spcBef>
            <a:spcAft>
              <a:spcPct val="15000"/>
            </a:spcAft>
            <a:buChar char="•"/>
          </a:pPr>
          <a:r>
            <a:rPr lang="tr-TR" sz="1400" kern="1200" dirty="0">
              <a:solidFill>
                <a:schemeClr val="tx1">
                  <a:lumMod val="85000"/>
                  <a:lumOff val="15000"/>
                </a:schemeClr>
              </a:solidFill>
              <a:latin typeface="Franklin Gothic Book" panose="020B0503020102020204" pitchFamily="34" charset="0"/>
            </a:rPr>
            <a:t>2001 Model Damperli Kamyonu</a:t>
          </a:r>
        </a:p>
        <a:p>
          <a:pPr marL="114300" lvl="1" indent="-114300" algn="l" defTabSz="622300">
            <a:lnSpc>
              <a:spcPct val="90000"/>
            </a:lnSpc>
            <a:spcBef>
              <a:spcPct val="0"/>
            </a:spcBef>
            <a:spcAft>
              <a:spcPct val="15000"/>
            </a:spcAft>
            <a:buChar char="•"/>
          </a:pPr>
          <a:r>
            <a:rPr lang="tr-TR" sz="1400" kern="1200" dirty="0">
              <a:solidFill>
                <a:schemeClr val="tx1">
                  <a:lumMod val="85000"/>
                  <a:lumOff val="15000"/>
                </a:schemeClr>
              </a:solidFill>
              <a:latin typeface="Franklin Gothic Book" panose="020B0503020102020204" pitchFamily="34" charset="0"/>
            </a:rPr>
            <a:t>2004 Model Damperli Kamyonu</a:t>
          </a:r>
        </a:p>
        <a:p>
          <a:pPr marL="114300" lvl="1" indent="-114300" algn="l" defTabSz="622300">
            <a:lnSpc>
              <a:spcPct val="90000"/>
            </a:lnSpc>
            <a:spcBef>
              <a:spcPct val="0"/>
            </a:spcBef>
            <a:spcAft>
              <a:spcPct val="15000"/>
            </a:spcAft>
            <a:buChar char="•"/>
          </a:pPr>
          <a:r>
            <a:rPr lang="tr-TR" sz="1400" kern="1200" dirty="0">
              <a:solidFill>
                <a:schemeClr val="tx1">
                  <a:lumMod val="85000"/>
                  <a:lumOff val="15000"/>
                </a:schemeClr>
              </a:solidFill>
              <a:latin typeface="Franklin Gothic Book" panose="020B0503020102020204" pitchFamily="34" charset="0"/>
            </a:rPr>
            <a:t>2011 Model Çöp Kamyonu</a:t>
          </a:r>
        </a:p>
        <a:p>
          <a:pPr marL="114300" lvl="1" indent="-114300" algn="l" defTabSz="622300">
            <a:lnSpc>
              <a:spcPct val="90000"/>
            </a:lnSpc>
            <a:spcBef>
              <a:spcPct val="0"/>
            </a:spcBef>
            <a:spcAft>
              <a:spcPct val="15000"/>
            </a:spcAft>
            <a:buChar char="•"/>
          </a:pPr>
          <a:r>
            <a:rPr lang="tr-TR" sz="1400" kern="1200" dirty="0">
              <a:solidFill>
                <a:schemeClr val="tx1">
                  <a:lumMod val="85000"/>
                  <a:lumOff val="15000"/>
                </a:schemeClr>
              </a:solidFill>
              <a:latin typeface="Franklin Gothic Book" panose="020B0503020102020204" pitchFamily="34" charset="0"/>
            </a:rPr>
            <a:t>2018 Model Çöp Kamyonu</a:t>
          </a:r>
        </a:p>
      </dsp:txBody>
      <dsp:txXfrm>
        <a:off x="118229" y="557050"/>
        <a:ext cx="3758066" cy="1679939"/>
      </dsp:txXfrm>
    </dsp:sp>
    <dsp:sp modelId="{2440DE52-97FD-435A-A0B9-ACB32518FBCE}">
      <dsp:nvSpPr>
        <dsp:cNvPr id="0" name=""/>
        <dsp:cNvSpPr/>
      </dsp:nvSpPr>
      <dsp:spPr>
        <a:xfrm>
          <a:off x="4182885" y="9371"/>
          <a:ext cx="3725445" cy="518400"/>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None/>
          </a:pPr>
          <a:r>
            <a:rPr lang="tr-TR" sz="1600" kern="1200" dirty="0">
              <a:solidFill>
                <a:srgbClr val="FF0000"/>
              </a:solidFill>
              <a:latin typeface="Franklin Gothic Book (Gövde)"/>
              <a:cs typeface="Adobe Devanagari" panose="02040503050201020203" pitchFamily="18" charset="0"/>
            </a:rPr>
            <a:t>BİNALARI</a:t>
          </a:r>
        </a:p>
      </dsp:txBody>
      <dsp:txXfrm>
        <a:off x="4182885" y="9371"/>
        <a:ext cx="3725445" cy="518400"/>
      </dsp:txXfrm>
    </dsp:sp>
    <dsp:sp modelId="{0E0EE9FD-D8B7-490B-B8C3-00516D5F2280}">
      <dsp:nvSpPr>
        <dsp:cNvPr id="0" name=""/>
        <dsp:cNvSpPr/>
      </dsp:nvSpPr>
      <dsp:spPr>
        <a:xfrm>
          <a:off x="4229162" y="532634"/>
          <a:ext cx="3636165" cy="1679939"/>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74676" tIns="74676" rIns="99568" bIns="112014" numCol="1" spcCol="1270" anchor="t" anchorCtr="0">
          <a:noAutofit/>
        </a:bodyPr>
        <a:lstStyle/>
        <a:p>
          <a:pPr marL="114300" lvl="1" indent="-114300" algn="l" defTabSz="622300">
            <a:lnSpc>
              <a:spcPct val="100000"/>
            </a:lnSpc>
            <a:spcBef>
              <a:spcPct val="0"/>
            </a:spcBef>
            <a:spcAft>
              <a:spcPct val="15000"/>
            </a:spcAft>
            <a:buChar char="•"/>
          </a:pPr>
          <a:endParaRPr lang="tr-TR" sz="1400" kern="1200" dirty="0">
            <a:solidFill>
              <a:schemeClr val="tx1"/>
            </a:solidFill>
            <a:latin typeface="Franklin Gothic Book (Gövde)"/>
            <a:cs typeface="Adobe Devanagari" panose="02040503050201020203" pitchFamily="18" charset="0"/>
          </a:endParaRPr>
        </a:p>
        <a:p>
          <a:pPr marL="114300" lvl="1" indent="-114300" algn="l" defTabSz="622300">
            <a:lnSpc>
              <a:spcPct val="100000"/>
            </a:lnSpc>
            <a:spcBef>
              <a:spcPct val="0"/>
            </a:spcBef>
            <a:spcAft>
              <a:spcPct val="15000"/>
            </a:spcAft>
            <a:buChar char="•"/>
          </a:pPr>
          <a:endParaRPr lang="tr-TR" sz="1400" kern="1200" dirty="0">
            <a:solidFill>
              <a:schemeClr val="tx1"/>
            </a:solidFill>
            <a:latin typeface="Franklin Gothic Book (Gövde)"/>
            <a:cs typeface="Adobe Devanagari" panose="02040503050201020203" pitchFamily="18" charset="0"/>
          </a:endParaRPr>
        </a:p>
        <a:p>
          <a:pPr marL="114300" lvl="1" indent="-114300" algn="l" defTabSz="622300">
            <a:lnSpc>
              <a:spcPct val="100000"/>
            </a:lnSpc>
            <a:spcBef>
              <a:spcPct val="0"/>
            </a:spcBef>
            <a:spcAft>
              <a:spcPct val="15000"/>
            </a:spcAft>
            <a:buChar char="•"/>
          </a:pPr>
          <a:endParaRPr lang="tr-TR" sz="1400" kern="1200" dirty="0">
            <a:solidFill>
              <a:schemeClr val="tx1"/>
            </a:solidFill>
            <a:latin typeface="Franklin Gothic Book (Gövde)"/>
            <a:cs typeface="Adobe Devanagari" panose="02040503050201020203" pitchFamily="18" charset="0"/>
          </a:endParaRPr>
        </a:p>
        <a:p>
          <a:pPr marL="114300" lvl="1" indent="-114300" algn="l" defTabSz="622300">
            <a:lnSpc>
              <a:spcPct val="100000"/>
            </a:lnSpc>
            <a:spcBef>
              <a:spcPct val="0"/>
            </a:spcBef>
            <a:spcAft>
              <a:spcPct val="15000"/>
            </a:spcAft>
            <a:buChar char="•"/>
          </a:pPr>
          <a:r>
            <a:rPr lang="tr-TR" sz="1400" kern="1200" dirty="0">
              <a:solidFill>
                <a:schemeClr val="tx1"/>
              </a:solidFill>
              <a:latin typeface="Franklin Gothic Book (Gövde)"/>
              <a:cs typeface="Adobe Devanagari" panose="02040503050201020203" pitchFamily="18" charset="0"/>
            </a:rPr>
            <a:t>Kaymakamlık Lojmanı</a:t>
          </a:r>
        </a:p>
      </dsp:txBody>
      <dsp:txXfrm>
        <a:off x="4229162" y="532634"/>
        <a:ext cx="3636165" cy="1679939"/>
      </dsp:txXfrm>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566551D-B82C-4CD5-8385-98885F0BE0F5}">
      <dsp:nvSpPr>
        <dsp:cNvPr id="0" name=""/>
        <dsp:cNvSpPr/>
      </dsp:nvSpPr>
      <dsp:spPr>
        <a:xfrm>
          <a:off x="0" y="89681"/>
          <a:ext cx="7950316" cy="1216800"/>
        </a:xfrm>
        <a:prstGeom prst="round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just" defTabSz="622300" rtl="0">
            <a:lnSpc>
              <a:spcPct val="90000"/>
            </a:lnSpc>
            <a:spcBef>
              <a:spcPct val="0"/>
            </a:spcBef>
            <a:spcAft>
              <a:spcPct val="35000"/>
            </a:spcAft>
            <a:buNone/>
          </a:pPr>
          <a:r>
            <a:rPr lang="tr-TR" sz="1400" kern="1200" dirty="0">
              <a:solidFill>
                <a:schemeClr val="tx1">
                  <a:lumMod val="85000"/>
                  <a:lumOff val="15000"/>
                </a:schemeClr>
              </a:solidFill>
            </a:rPr>
            <a:t>	İlçe Özel İdare Müdürlüğünce 24 yerleşim birimi katı atıkları, köy nüfusu fazla olan büyük köylerimizde haftada iki defa, daha küçük olan köylerimizde ise haftada bir düzenli olarak toplanmaktadır. Köylerimizde meydana gelen küçük çaplı içme suyu ve kanalizasyon arızaları giderilmektedir.</a:t>
          </a:r>
        </a:p>
      </dsp:txBody>
      <dsp:txXfrm>
        <a:off x="59399" y="149080"/>
        <a:ext cx="7831518" cy="1098002"/>
      </dsp:txXfrm>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566551D-B82C-4CD5-8385-98885F0BE0F5}">
      <dsp:nvSpPr>
        <dsp:cNvPr id="0" name=""/>
        <dsp:cNvSpPr/>
      </dsp:nvSpPr>
      <dsp:spPr>
        <a:xfrm>
          <a:off x="0" y="0"/>
          <a:ext cx="7892127" cy="512103"/>
        </a:xfrm>
        <a:prstGeom prst="round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just" defTabSz="622300" rtl="0">
            <a:lnSpc>
              <a:spcPct val="90000"/>
            </a:lnSpc>
            <a:spcBef>
              <a:spcPct val="0"/>
            </a:spcBef>
            <a:spcAft>
              <a:spcPct val="35000"/>
            </a:spcAft>
            <a:buNone/>
          </a:pPr>
          <a:r>
            <a:rPr lang="tr-TR" sz="1400" kern="1200" dirty="0">
              <a:solidFill>
                <a:schemeClr val="tx1">
                  <a:lumMod val="85000"/>
                  <a:lumOff val="15000"/>
                </a:schemeClr>
              </a:solidFill>
            </a:rPr>
            <a:t>	İlçe Özel İdare Müdürlüğünde; 1 Müdür, 1 hizmetli, 1 iş makina operatörü, 3 şoför ve 4 işçi görev yapmaktadır.</a:t>
          </a:r>
        </a:p>
      </dsp:txBody>
      <dsp:txXfrm>
        <a:off x="24999" y="24999"/>
        <a:ext cx="7842129" cy="462105"/>
      </dsp:txXfrm>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11A2E68-1BA9-4D69-B4FE-8E17C9812FBA}">
      <dsp:nvSpPr>
        <dsp:cNvPr id="0" name=""/>
        <dsp:cNvSpPr/>
      </dsp:nvSpPr>
      <dsp:spPr>
        <a:xfrm>
          <a:off x="128232" y="7400"/>
          <a:ext cx="3801079" cy="493714"/>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None/>
          </a:pPr>
          <a:r>
            <a:rPr lang="tr-TR" sz="1600" b="0" kern="1200" dirty="0">
              <a:solidFill>
                <a:srgbClr val="FF0000"/>
              </a:solidFill>
              <a:latin typeface="Franklin Gothic Book (Gövde)"/>
              <a:cs typeface="Adobe Devanagari" panose="02040503050201020203" pitchFamily="18" charset="0"/>
            </a:rPr>
            <a:t>ARAÇ</a:t>
          </a:r>
          <a:endParaRPr lang="tr-TR" sz="1600" kern="1200" dirty="0">
            <a:solidFill>
              <a:srgbClr val="FF0000"/>
            </a:solidFill>
            <a:latin typeface="Franklin Gothic Book (Gövde)"/>
            <a:cs typeface="Adobe Devanagari" panose="02040503050201020203" pitchFamily="18" charset="0"/>
          </a:endParaRPr>
        </a:p>
      </dsp:txBody>
      <dsp:txXfrm>
        <a:off x="128232" y="7400"/>
        <a:ext cx="3801079" cy="493714"/>
      </dsp:txXfrm>
    </dsp:sp>
    <dsp:sp modelId="{D2E3AA73-C1DC-4CCF-ACF9-4B37BC4B983D}">
      <dsp:nvSpPr>
        <dsp:cNvPr id="0" name=""/>
        <dsp:cNvSpPr/>
      </dsp:nvSpPr>
      <dsp:spPr>
        <a:xfrm>
          <a:off x="131643" y="497293"/>
          <a:ext cx="3755109" cy="2115022"/>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74676" tIns="74676" rIns="99568" bIns="112014" numCol="1" spcCol="1270" anchor="t" anchorCtr="0">
          <a:noAutofit/>
        </a:bodyPr>
        <a:lstStyle/>
        <a:p>
          <a:pPr marL="114300" lvl="1" indent="-114300" algn="l" defTabSz="622300">
            <a:lnSpc>
              <a:spcPct val="100000"/>
            </a:lnSpc>
            <a:spcBef>
              <a:spcPct val="0"/>
            </a:spcBef>
            <a:spcAft>
              <a:spcPct val="15000"/>
            </a:spcAft>
            <a:buChar char="•"/>
          </a:pPr>
          <a:endParaRPr lang="tr-TR" sz="1400" kern="1200" dirty="0">
            <a:solidFill>
              <a:schemeClr val="tx1">
                <a:lumMod val="75000"/>
                <a:lumOff val="25000"/>
              </a:schemeClr>
            </a:solidFill>
            <a:latin typeface="Franklin Gothic Book" panose="020B0503020102020204" pitchFamily="34" charset="0"/>
            <a:cs typeface="Adobe Devanagari" panose="02040503050201020203" pitchFamily="18" charset="0"/>
          </a:endParaRPr>
        </a:p>
        <a:p>
          <a:pPr marL="114300" lvl="1" indent="-114300" algn="l" defTabSz="622300">
            <a:lnSpc>
              <a:spcPct val="90000"/>
            </a:lnSpc>
            <a:spcBef>
              <a:spcPct val="0"/>
            </a:spcBef>
            <a:spcAft>
              <a:spcPct val="15000"/>
            </a:spcAft>
            <a:buChar char="•"/>
          </a:pPr>
          <a:r>
            <a:rPr lang="tr-TR" sz="1400" kern="1200" dirty="0">
              <a:solidFill>
                <a:schemeClr val="tx1">
                  <a:lumMod val="75000"/>
                  <a:lumOff val="25000"/>
                </a:schemeClr>
              </a:solidFill>
              <a:latin typeface="Franklin Gothic Book" panose="020B0503020102020204" pitchFamily="34" charset="0"/>
            </a:rPr>
            <a:t>2008 Model Binek Otomobil</a:t>
          </a:r>
        </a:p>
        <a:p>
          <a:pPr marL="114300" lvl="1" indent="-114300" algn="l" defTabSz="622300">
            <a:lnSpc>
              <a:spcPct val="90000"/>
            </a:lnSpc>
            <a:spcBef>
              <a:spcPct val="0"/>
            </a:spcBef>
            <a:spcAft>
              <a:spcPct val="15000"/>
            </a:spcAft>
            <a:buChar char="•"/>
          </a:pPr>
          <a:r>
            <a:rPr lang="tr-TR" sz="1400" kern="1200" dirty="0">
              <a:solidFill>
                <a:schemeClr val="tx1">
                  <a:lumMod val="75000"/>
                  <a:lumOff val="25000"/>
                </a:schemeClr>
              </a:solidFill>
              <a:latin typeface="Franklin Gothic Book" panose="020B0503020102020204" pitchFamily="34" charset="0"/>
            </a:rPr>
            <a:t>2011 Model İş Makinesi (Kazıcı Yükleyici)</a:t>
          </a:r>
        </a:p>
        <a:p>
          <a:pPr marL="114300" lvl="1" indent="-114300" algn="l" defTabSz="622300">
            <a:lnSpc>
              <a:spcPct val="90000"/>
            </a:lnSpc>
            <a:spcBef>
              <a:spcPct val="0"/>
            </a:spcBef>
            <a:spcAft>
              <a:spcPct val="15000"/>
            </a:spcAft>
            <a:buChar char="•"/>
          </a:pPr>
          <a:r>
            <a:rPr lang="tr-TR" sz="1400" kern="1200" dirty="0">
              <a:solidFill>
                <a:schemeClr val="tx1">
                  <a:lumMod val="75000"/>
                  <a:lumOff val="25000"/>
                </a:schemeClr>
              </a:solidFill>
              <a:latin typeface="Franklin Gothic Book" panose="020B0503020102020204" pitchFamily="34" charset="0"/>
            </a:rPr>
            <a:t>2001 Model Damperli Kamyonu</a:t>
          </a:r>
        </a:p>
        <a:p>
          <a:pPr marL="114300" lvl="1" indent="-114300" algn="l" defTabSz="622300">
            <a:lnSpc>
              <a:spcPct val="90000"/>
            </a:lnSpc>
            <a:spcBef>
              <a:spcPct val="0"/>
            </a:spcBef>
            <a:spcAft>
              <a:spcPct val="15000"/>
            </a:spcAft>
            <a:buChar char="•"/>
          </a:pPr>
          <a:r>
            <a:rPr lang="tr-TR" sz="1400" kern="1200" dirty="0">
              <a:solidFill>
                <a:schemeClr val="tx1">
                  <a:lumMod val="75000"/>
                  <a:lumOff val="25000"/>
                </a:schemeClr>
              </a:solidFill>
              <a:latin typeface="Franklin Gothic Book" panose="020B0503020102020204" pitchFamily="34" charset="0"/>
            </a:rPr>
            <a:t>2004 Model Damperli Kamyon</a:t>
          </a:r>
        </a:p>
        <a:p>
          <a:pPr marL="114300" lvl="1" indent="-114300" algn="l" defTabSz="622300">
            <a:lnSpc>
              <a:spcPct val="90000"/>
            </a:lnSpc>
            <a:spcBef>
              <a:spcPct val="0"/>
            </a:spcBef>
            <a:spcAft>
              <a:spcPct val="15000"/>
            </a:spcAft>
            <a:buChar char="•"/>
          </a:pPr>
          <a:r>
            <a:rPr lang="tr-TR" sz="1400" kern="1200" dirty="0">
              <a:solidFill>
                <a:schemeClr val="tx1">
                  <a:lumMod val="75000"/>
                  <a:lumOff val="25000"/>
                </a:schemeClr>
              </a:solidFill>
              <a:latin typeface="Franklin Gothic Book" panose="020B0503020102020204" pitchFamily="34" charset="0"/>
            </a:rPr>
            <a:t>2018 Model Çöp Kamyonu</a:t>
          </a:r>
        </a:p>
        <a:p>
          <a:pPr marL="114300" lvl="1" indent="-114300" algn="l" defTabSz="622300">
            <a:lnSpc>
              <a:spcPct val="90000"/>
            </a:lnSpc>
            <a:spcBef>
              <a:spcPct val="0"/>
            </a:spcBef>
            <a:spcAft>
              <a:spcPct val="15000"/>
            </a:spcAft>
            <a:buChar char="•"/>
          </a:pPr>
          <a:r>
            <a:rPr lang="tr-TR" sz="1400" kern="1200" dirty="0">
              <a:solidFill>
                <a:schemeClr val="tx1">
                  <a:lumMod val="75000"/>
                  <a:lumOff val="25000"/>
                </a:schemeClr>
              </a:solidFill>
              <a:latin typeface="Franklin Gothic Book" panose="020B0503020102020204" pitchFamily="34" charset="0"/>
            </a:rPr>
            <a:t>2011 Model Çöp Kamyonu</a:t>
          </a:r>
        </a:p>
        <a:p>
          <a:pPr marL="114300" lvl="1" indent="-114300" algn="l" defTabSz="622300">
            <a:lnSpc>
              <a:spcPct val="90000"/>
            </a:lnSpc>
            <a:spcBef>
              <a:spcPct val="0"/>
            </a:spcBef>
            <a:spcAft>
              <a:spcPct val="15000"/>
            </a:spcAft>
            <a:buChar char="•"/>
          </a:pPr>
          <a:endParaRPr lang="tr-TR" sz="1400" kern="1200" dirty="0">
            <a:solidFill>
              <a:schemeClr val="tx1">
                <a:lumMod val="75000"/>
                <a:lumOff val="25000"/>
              </a:schemeClr>
            </a:solidFill>
            <a:latin typeface="Franklin Gothic Book" panose="020B0503020102020204" pitchFamily="34" charset="0"/>
          </a:endParaRPr>
        </a:p>
        <a:p>
          <a:pPr marL="114300" lvl="1" indent="-114300" algn="l" defTabSz="622300">
            <a:lnSpc>
              <a:spcPct val="90000"/>
            </a:lnSpc>
            <a:spcBef>
              <a:spcPct val="0"/>
            </a:spcBef>
            <a:spcAft>
              <a:spcPct val="15000"/>
            </a:spcAft>
            <a:buChar char="•"/>
          </a:pPr>
          <a:endParaRPr lang="tr-TR" sz="1400" kern="1200" dirty="0">
            <a:solidFill>
              <a:schemeClr val="tx1">
                <a:lumMod val="75000"/>
                <a:lumOff val="25000"/>
              </a:schemeClr>
            </a:solidFill>
            <a:latin typeface="Franklin Gothic Book" panose="020B0503020102020204" pitchFamily="34" charset="0"/>
          </a:endParaRPr>
        </a:p>
      </dsp:txBody>
      <dsp:txXfrm>
        <a:off x="131643" y="497293"/>
        <a:ext cx="3755109" cy="2115022"/>
      </dsp:txXfrm>
    </dsp:sp>
    <dsp:sp modelId="{2440DE52-97FD-435A-A0B9-ACB32518FBCE}">
      <dsp:nvSpPr>
        <dsp:cNvPr id="0" name=""/>
        <dsp:cNvSpPr/>
      </dsp:nvSpPr>
      <dsp:spPr>
        <a:xfrm>
          <a:off x="4228636" y="9399"/>
          <a:ext cx="3806640" cy="460800"/>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None/>
          </a:pPr>
          <a:r>
            <a:rPr lang="tr-TR" sz="1600" kern="1200" dirty="0">
              <a:solidFill>
                <a:srgbClr val="FF0000"/>
              </a:solidFill>
              <a:latin typeface="Franklin Gothic Book (Gövde)"/>
              <a:cs typeface="Adobe Devanagari" panose="02040503050201020203" pitchFamily="18" charset="0"/>
            </a:rPr>
            <a:t>BİNALARI</a:t>
          </a:r>
        </a:p>
      </dsp:txBody>
      <dsp:txXfrm>
        <a:off x="4228636" y="9399"/>
        <a:ext cx="3806640" cy="460800"/>
      </dsp:txXfrm>
    </dsp:sp>
    <dsp:sp modelId="{0E0EE9FD-D8B7-490B-B8C3-00516D5F2280}">
      <dsp:nvSpPr>
        <dsp:cNvPr id="0" name=""/>
        <dsp:cNvSpPr/>
      </dsp:nvSpPr>
      <dsp:spPr>
        <a:xfrm>
          <a:off x="4225058" y="472638"/>
          <a:ext cx="3800227" cy="2115022"/>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74676" tIns="74676" rIns="99568" bIns="112014" numCol="1" spcCol="1270" anchor="t" anchorCtr="0">
          <a:noAutofit/>
        </a:bodyPr>
        <a:lstStyle/>
        <a:p>
          <a:pPr marL="114300" lvl="1" indent="-114300" algn="l" defTabSz="622300">
            <a:lnSpc>
              <a:spcPct val="100000"/>
            </a:lnSpc>
            <a:spcBef>
              <a:spcPct val="0"/>
            </a:spcBef>
            <a:spcAft>
              <a:spcPct val="15000"/>
            </a:spcAft>
            <a:buChar char="•"/>
          </a:pPr>
          <a:endParaRPr lang="tr-TR" sz="1400" kern="1200" dirty="0">
            <a:solidFill>
              <a:schemeClr val="tx1">
                <a:lumMod val="75000"/>
                <a:lumOff val="25000"/>
              </a:schemeClr>
            </a:solidFill>
            <a:latin typeface="Franklin Gothic Book (Gövde)"/>
            <a:cs typeface="Adobe Devanagari" panose="02040503050201020203" pitchFamily="18" charset="0"/>
          </a:endParaRPr>
        </a:p>
        <a:p>
          <a:pPr marL="114300" lvl="1" indent="-114300" algn="l" defTabSz="622300">
            <a:lnSpc>
              <a:spcPct val="100000"/>
            </a:lnSpc>
            <a:spcBef>
              <a:spcPct val="0"/>
            </a:spcBef>
            <a:spcAft>
              <a:spcPct val="15000"/>
            </a:spcAft>
            <a:buChar char="•"/>
          </a:pPr>
          <a:endParaRPr lang="tr-TR" sz="1400" kern="1200" dirty="0">
            <a:solidFill>
              <a:schemeClr val="tx1">
                <a:lumMod val="75000"/>
                <a:lumOff val="25000"/>
              </a:schemeClr>
            </a:solidFill>
            <a:latin typeface="Franklin Gothic Book (Gövde)"/>
            <a:cs typeface="Adobe Devanagari" panose="02040503050201020203" pitchFamily="18" charset="0"/>
          </a:endParaRPr>
        </a:p>
        <a:p>
          <a:pPr marL="114300" lvl="1" indent="-114300" algn="l" defTabSz="622300">
            <a:lnSpc>
              <a:spcPct val="100000"/>
            </a:lnSpc>
            <a:spcBef>
              <a:spcPct val="0"/>
            </a:spcBef>
            <a:spcAft>
              <a:spcPct val="15000"/>
            </a:spcAft>
            <a:buChar char="•"/>
          </a:pPr>
          <a:endParaRPr lang="tr-TR" sz="1400" kern="1200" dirty="0">
            <a:solidFill>
              <a:schemeClr val="tx1">
                <a:lumMod val="75000"/>
                <a:lumOff val="25000"/>
              </a:schemeClr>
            </a:solidFill>
            <a:latin typeface="Franklin Gothic Book (Gövde)"/>
            <a:cs typeface="Adobe Devanagari" panose="02040503050201020203" pitchFamily="18" charset="0"/>
          </a:endParaRPr>
        </a:p>
        <a:p>
          <a:pPr marL="114300" lvl="1" indent="-114300" algn="l" defTabSz="622300">
            <a:lnSpc>
              <a:spcPct val="100000"/>
            </a:lnSpc>
            <a:spcBef>
              <a:spcPct val="0"/>
            </a:spcBef>
            <a:spcAft>
              <a:spcPct val="15000"/>
            </a:spcAft>
            <a:buChar char="•"/>
          </a:pPr>
          <a:r>
            <a:rPr lang="tr-TR" sz="1400" kern="1200" dirty="0">
              <a:solidFill>
                <a:schemeClr val="tx1">
                  <a:lumMod val="75000"/>
                  <a:lumOff val="25000"/>
                </a:schemeClr>
              </a:solidFill>
              <a:latin typeface="Franklin Gothic Book (Gövde)"/>
              <a:cs typeface="Adobe Devanagari" panose="02040503050201020203" pitchFamily="18" charset="0"/>
            </a:rPr>
            <a:t>Kaymakamlık Lojmanı</a:t>
          </a:r>
        </a:p>
      </dsp:txBody>
      <dsp:txXfrm>
        <a:off x="4225058" y="472638"/>
        <a:ext cx="3800227" cy="2115022"/>
      </dsp:txXfrm>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4F9388-6463-48D4-8783-2193410EB7E6}">
      <dsp:nvSpPr>
        <dsp:cNvPr id="0" name=""/>
        <dsp:cNvSpPr/>
      </dsp:nvSpPr>
      <dsp:spPr>
        <a:xfrm>
          <a:off x="1861" y="90929"/>
          <a:ext cx="7970585" cy="1162794"/>
        </a:xfrm>
        <a:prstGeom prst="rightArrow">
          <a:avLst>
            <a:gd name="adj1" fmla="val 50000"/>
            <a:gd name="adj2" fmla="val 5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254000" bIns="184280" numCol="1" spcCol="1270" anchor="ctr" anchorCtr="0">
          <a:noAutofit/>
        </a:bodyPr>
        <a:lstStyle/>
        <a:p>
          <a:pPr marL="0" lvl="0" indent="0" algn="ctr" defTabSz="622300">
            <a:lnSpc>
              <a:spcPct val="90000"/>
            </a:lnSpc>
            <a:spcBef>
              <a:spcPct val="0"/>
            </a:spcBef>
            <a:spcAft>
              <a:spcPct val="35000"/>
            </a:spcAft>
            <a:buNone/>
          </a:pPr>
          <a:r>
            <a:rPr lang="tr-TR" sz="1400" b="0" kern="1200" dirty="0">
              <a:latin typeface="Times New Roman" panose="02020603050405020304" pitchFamily="18" charset="0"/>
              <a:ea typeface="Times New Roman" panose="02020603050405020304" pitchFamily="18" charset="0"/>
            </a:rPr>
            <a:t>SİNANPAŞA KÖYLERİNE HİZMET GÖTÜRME BİRLİĞİ  KURULUŞU</a:t>
          </a:r>
          <a:endParaRPr lang="tr-TR" sz="1400" b="0" kern="1200" dirty="0"/>
        </a:p>
      </dsp:txBody>
      <dsp:txXfrm>
        <a:off x="1861" y="381628"/>
        <a:ext cx="7679887" cy="581397"/>
      </dsp:txXfrm>
    </dsp:sp>
    <dsp:sp modelId="{81648736-7768-466E-AD34-B9EED9E068FE}">
      <dsp:nvSpPr>
        <dsp:cNvPr id="0" name=""/>
        <dsp:cNvSpPr/>
      </dsp:nvSpPr>
      <dsp:spPr>
        <a:xfrm>
          <a:off x="33386" y="1000916"/>
          <a:ext cx="2426389" cy="1370570"/>
        </a:xfrm>
        <a:prstGeom prst="rect">
          <a:avLst/>
        </a:prstGeom>
        <a:solidFill>
          <a:schemeClr val="lt1">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20650" h="3810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45720" tIns="45720" rIns="45720" bIns="45720" numCol="1" spcCol="1270" anchor="t" anchorCtr="0">
          <a:noAutofit/>
        </a:bodyPr>
        <a:lstStyle/>
        <a:p>
          <a:pPr marL="0" lvl="0" indent="0" algn="just" defTabSz="533400">
            <a:lnSpc>
              <a:spcPct val="100000"/>
            </a:lnSpc>
            <a:spcBef>
              <a:spcPct val="0"/>
            </a:spcBef>
            <a:spcAft>
              <a:spcPct val="35000"/>
            </a:spcAft>
            <a:buNone/>
          </a:pPr>
          <a:r>
            <a:rPr lang="tr-TR" sz="1200" kern="1200" dirty="0">
              <a:solidFill>
                <a:schemeClr val="tx1">
                  <a:lumMod val="75000"/>
                  <a:lumOff val="25000"/>
                </a:schemeClr>
              </a:solidFill>
              <a:latin typeface="Franklin Gothic Book (Gövde)"/>
              <a:cs typeface="Adobe Devanagari" panose="02040503050201020203" pitchFamily="18" charset="0"/>
            </a:rPr>
            <a:t>İlçemiz Merkez ve Köylerine Hizmet Götürme Birliği Bakanlar Kurulunun 89/14168 sayılı kararı ile uygun görülmüş, 5 Temmuz 1989 tarih ve 20216 sayılı Resmi Gazete de yayımlanarak yürürlüğe girmiştir.</a:t>
          </a:r>
        </a:p>
      </dsp:txBody>
      <dsp:txXfrm>
        <a:off x="33386" y="1000916"/>
        <a:ext cx="2426389" cy="1370570"/>
      </dsp:txXfrm>
    </dsp:sp>
    <dsp:sp modelId="{697A9EC8-6837-4385-9031-C11ECFB0F6EA}">
      <dsp:nvSpPr>
        <dsp:cNvPr id="0" name=""/>
        <dsp:cNvSpPr/>
      </dsp:nvSpPr>
      <dsp:spPr>
        <a:xfrm>
          <a:off x="2440121" y="640733"/>
          <a:ext cx="5566223" cy="1160820"/>
        </a:xfrm>
        <a:prstGeom prst="rightArrow">
          <a:avLst>
            <a:gd name="adj1" fmla="val 50000"/>
            <a:gd name="adj2" fmla="val 5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57150" tIns="57150" rIns="254000" bIns="184280" numCol="1" spcCol="1270" anchor="ctr" anchorCtr="0">
          <a:noAutofit/>
        </a:bodyPr>
        <a:lstStyle/>
        <a:p>
          <a:pPr marL="0" lvl="0" indent="0" algn="ctr" defTabSz="666750">
            <a:lnSpc>
              <a:spcPct val="90000"/>
            </a:lnSpc>
            <a:spcBef>
              <a:spcPct val="0"/>
            </a:spcBef>
            <a:spcAft>
              <a:spcPct val="35000"/>
            </a:spcAft>
            <a:buNone/>
          </a:pPr>
          <a:r>
            <a:rPr lang="tr-TR" sz="1500" kern="1200">
              <a:latin typeface="Adobe Devanagari" panose="02040503050201020203" pitchFamily="18" charset="0"/>
              <a:cs typeface="Adobe Devanagari" panose="02040503050201020203" pitchFamily="18" charset="0"/>
            </a:rPr>
            <a:t>BİRLİĞİN ADI, MERKEZİ, KURULUŞU VE HUKUKİ NİTELİĞİ</a:t>
          </a:r>
          <a:endParaRPr lang="tr-TR" sz="1500" kern="1200" dirty="0">
            <a:latin typeface="Adobe Devanagari" panose="02040503050201020203" pitchFamily="18" charset="0"/>
            <a:cs typeface="Adobe Devanagari" panose="02040503050201020203" pitchFamily="18" charset="0"/>
          </a:endParaRPr>
        </a:p>
      </dsp:txBody>
      <dsp:txXfrm>
        <a:off x="2440121" y="930938"/>
        <a:ext cx="5276018" cy="580410"/>
      </dsp:txXfrm>
    </dsp:sp>
    <dsp:sp modelId="{F77F11B1-413F-42A6-A659-DF4042E91B56}">
      <dsp:nvSpPr>
        <dsp:cNvPr id="0" name=""/>
        <dsp:cNvSpPr/>
      </dsp:nvSpPr>
      <dsp:spPr>
        <a:xfrm>
          <a:off x="2448765" y="1439215"/>
          <a:ext cx="2884898" cy="3459688"/>
        </a:xfrm>
        <a:prstGeom prst="rect">
          <a:avLst/>
        </a:prstGeom>
        <a:solidFill>
          <a:schemeClr val="lt1">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20650" h="3810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45720" tIns="45720" rIns="45720" bIns="45720" numCol="1" spcCol="1270" anchor="t" anchorCtr="0">
          <a:noAutofit/>
        </a:bodyPr>
        <a:lstStyle/>
        <a:p>
          <a:pPr marL="0" lvl="0" indent="0" algn="just" defTabSz="533400">
            <a:lnSpc>
              <a:spcPct val="100000"/>
            </a:lnSpc>
            <a:spcBef>
              <a:spcPct val="0"/>
            </a:spcBef>
            <a:spcAft>
              <a:spcPct val="35000"/>
            </a:spcAft>
            <a:buNone/>
          </a:pPr>
          <a:r>
            <a:rPr lang="tr-TR" sz="1200" kern="1200" dirty="0">
              <a:solidFill>
                <a:schemeClr val="tx1">
                  <a:lumMod val="75000"/>
                  <a:lumOff val="25000"/>
                </a:schemeClr>
              </a:solidFill>
              <a:latin typeface="Franklin Gothic Book (Gövde)"/>
              <a:cs typeface="Adobe Devanagari" panose="02040503050201020203" pitchFamily="18" charset="0"/>
            </a:rPr>
            <a:t>Birliğin adı Afyonkarahisar ili Sinanpaşa İlçesi Köylerine Hizmet Götürme Birliğidir. Birliğin Merkezi Sinanpaşa İlçesidir. İlçeye bağlı  </a:t>
          </a:r>
          <a:r>
            <a:rPr lang="tr-TR" sz="1200" kern="1200" dirty="0" err="1">
              <a:solidFill>
                <a:schemeClr val="tx1">
                  <a:lumMod val="75000"/>
                  <a:lumOff val="25000"/>
                </a:schemeClr>
              </a:solidFill>
              <a:latin typeface="Franklin Gothic Book (Gövde)"/>
              <a:cs typeface="Adobe Devanagari" panose="02040503050201020203" pitchFamily="18" charset="0"/>
            </a:rPr>
            <a:t>Akçaşar</a:t>
          </a:r>
          <a:r>
            <a:rPr lang="tr-TR" sz="1200" kern="1200" dirty="0">
              <a:solidFill>
                <a:schemeClr val="tx1">
                  <a:lumMod val="75000"/>
                  <a:lumOff val="25000"/>
                </a:schemeClr>
              </a:solidFill>
              <a:latin typeface="Franklin Gothic Book (Gövde)"/>
              <a:cs typeface="Adobe Devanagari" panose="02040503050201020203" pitchFamily="18" charset="0"/>
            </a:rPr>
            <a:t> Köyü, </a:t>
          </a:r>
          <a:r>
            <a:rPr lang="tr-TR" sz="1200" kern="1200" dirty="0" err="1">
              <a:solidFill>
                <a:schemeClr val="tx1">
                  <a:lumMod val="75000"/>
                  <a:lumOff val="25000"/>
                </a:schemeClr>
              </a:solidFill>
              <a:latin typeface="Franklin Gothic Book (Gövde)"/>
              <a:cs typeface="Adobe Devanagari" panose="02040503050201020203" pitchFamily="18" charset="0"/>
            </a:rPr>
            <a:t>Akdeğirmen</a:t>
          </a:r>
          <a:r>
            <a:rPr lang="tr-TR" sz="1200" kern="1200" dirty="0">
              <a:solidFill>
                <a:schemeClr val="tx1">
                  <a:lumMod val="75000"/>
                  <a:lumOff val="25000"/>
                </a:schemeClr>
              </a:solidFill>
              <a:latin typeface="Franklin Gothic Book (Gövde)"/>
              <a:cs typeface="Adobe Devanagari" panose="02040503050201020203" pitchFamily="18" charset="0"/>
            </a:rPr>
            <a:t> Köyü, Ayvalı Köyü, </a:t>
          </a:r>
          <a:r>
            <a:rPr lang="tr-TR" sz="1200" kern="1200" dirty="0" err="1">
              <a:solidFill>
                <a:schemeClr val="tx1">
                  <a:lumMod val="75000"/>
                  <a:lumOff val="25000"/>
                </a:schemeClr>
              </a:solidFill>
              <a:latin typeface="Franklin Gothic Book (Gövde)"/>
              <a:cs typeface="Adobe Devanagari" panose="02040503050201020203" pitchFamily="18" charset="0"/>
            </a:rPr>
            <a:t>Balmahmut</a:t>
          </a:r>
          <a:r>
            <a:rPr lang="tr-TR" sz="1200" kern="1200" dirty="0">
              <a:solidFill>
                <a:schemeClr val="tx1">
                  <a:lumMod val="75000"/>
                  <a:lumOff val="25000"/>
                </a:schemeClr>
              </a:solidFill>
              <a:latin typeface="Franklin Gothic Book (Gövde)"/>
              <a:cs typeface="Adobe Devanagari" panose="02040503050201020203" pitchFamily="18" charset="0"/>
            </a:rPr>
            <a:t> Köyü, </a:t>
          </a:r>
          <a:r>
            <a:rPr lang="tr-TR" sz="1200" kern="1200" dirty="0" err="1">
              <a:solidFill>
                <a:schemeClr val="tx1">
                  <a:lumMod val="75000"/>
                  <a:lumOff val="25000"/>
                </a:schemeClr>
              </a:solidFill>
              <a:latin typeface="Franklin Gothic Book (Gövde)"/>
              <a:cs typeface="Adobe Devanagari" panose="02040503050201020203" pitchFamily="18" charset="0"/>
            </a:rPr>
            <a:t>Başkimse</a:t>
          </a:r>
          <a:r>
            <a:rPr lang="tr-TR" sz="1200" kern="1200" dirty="0">
              <a:solidFill>
                <a:schemeClr val="tx1">
                  <a:lumMod val="75000"/>
                  <a:lumOff val="25000"/>
                </a:schemeClr>
              </a:solidFill>
              <a:latin typeface="Franklin Gothic Book (Gövde)"/>
              <a:cs typeface="Adobe Devanagari" panose="02040503050201020203" pitchFamily="18" charset="0"/>
            </a:rPr>
            <a:t> Köyü, Boyalı Köyü, Bulca Köyü, </a:t>
          </a:r>
          <a:r>
            <a:rPr lang="tr-TR" sz="1200" kern="1200" dirty="0" err="1">
              <a:solidFill>
                <a:schemeClr val="tx1">
                  <a:lumMod val="75000"/>
                  <a:lumOff val="25000"/>
                </a:schemeClr>
              </a:solidFill>
              <a:latin typeface="Franklin Gothic Book (Gövde)"/>
              <a:cs typeface="Adobe Devanagari" panose="02040503050201020203" pitchFamily="18" charset="0"/>
            </a:rPr>
            <a:t>Çatkuyu</a:t>
          </a:r>
          <a:r>
            <a:rPr lang="tr-TR" sz="1200" kern="1200" dirty="0">
              <a:solidFill>
                <a:schemeClr val="tx1">
                  <a:lumMod val="75000"/>
                  <a:lumOff val="25000"/>
                </a:schemeClr>
              </a:solidFill>
              <a:latin typeface="Franklin Gothic Book (Gövde)"/>
              <a:cs typeface="Adobe Devanagari" panose="02040503050201020203" pitchFamily="18" charset="0"/>
            </a:rPr>
            <a:t> Köyü, </a:t>
          </a:r>
          <a:r>
            <a:rPr lang="tr-TR" sz="1200" kern="1200" dirty="0" err="1">
              <a:solidFill>
                <a:schemeClr val="tx1">
                  <a:lumMod val="75000"/>
                  <a:lumOff val="25000"/>
                </a:schemeClr>
              </a:solidFill>
              <a:latin typeface="Franklin Gothic Book (Gövde)"/>
              <a:cs typeface="Adobe Devanagari" panose="02040503050201020203" pitchFamily="18" charset="0"/>
            </a:rPr>
            <a:t>Çayhisar</a:t>
          </a:r>
          <a:r>
            <a:rPr lang="tr-TR" sz="1200" kern="1200" dirty="0">
              <a:solidFill>
                <a:schemeClr val="tx1">
                  <a:lumMod val="75000"/>
                  <a:lumOff val="25000"/>
                </a:schemeClr>
              </a:solidFill>
              <a:latin typeface="Franklin Gothic Book (Gövde)"/>
              <a:cs typeface="Adobe Devanagari" panose="02040503050201020203" pitchFamily="18" charset="0"/>
            </a:rPr>
            <a:t> Köyü, </a:t>
          </a:r>
          <a:r>
            <a:rPr lang="tr-TR" sz="1200" kern="1200" dirty="0" err="1">
              <a:solidFill>
                <a:schemeClr val="tx1">
                  <a:lumMod val="75000"/>
                  <a:lumOff val="25000"/>
                </a:schemeClr>
              </a:solidFill>
              <a:latin typeface="Franklin Gothic Book (Gövde)"/>
              <a:cs typeface="Adobe Devanagari" panose="02040503050201020203" pitchFamily="18" charset="0"/>
            </a:rPr>
            <a:t>Çobanözü</a:t>
          </a:r>
          <a:r>
            <a:rPr lang="tr-TR" sz="1200" kern="1200" dirty="0">
              <a:solidFill>
                <a:schemeClr val="tx1">
                  <a:lumMod val="75000"/>
                  <a:lumOff val="25000"/>
                </a:schemeClr>
              </a:solidFill>
              <a:latin typeface="Franklin Gothic Book (Gövde)"/>
              <a:cs typeface="Adobe Devanagari" panose="02040503050201020203" pitchFamily="18" charset="0"/>
            </a:rPr>
            <a:t> Köyü, </a:t>
          </a:r>
          <a:r>
            <a:rPr lang="tr-TR" sz="1200" kern="1200" dirty="0" err="1">
              <a:solidFill>
                <a:schemeClr val="tx1">
                  <a:lumMod val="75000"/>
                  <a:lumOff val="25000"/>
                </a:schemeClr>
              </a:solidFill>
              <a:latin typeface="Franklin Gothic Book (Gövde)"/>
              <a:cs typeface="Adobe Devanagari" panose="02040503050201020203" pitchFamily="18" charset="0"/>
            </a:rPr>
            <a:t>Elvanpaaşa</a:t>
          </a:r>
          <a:r>
            <a:rPr lang="tr-TR" sz="1200" kern="1200" dirty="0">
              <a:solidFill>
                <a:schemeClr val="tx1">
                  <a:lumMod val="75000"/>
                  <a:lumOff val="25000"/>
                </a:schemeClr>
              </a:solidFill>
              <a:latin typeface="Franklin Gothic Book (Gövde)"/>
              <a:cs typeface="Adobe Devanagari" panose="02040503050201020203" pitchFamily="18" charset="0"/>
            </a:rPr>
            <a:t> Köyü, </a:t>
          </a:r>
          <a:r>
            <a:rPr lang="tr-TR" sz="1200" kern="1200" dirty="0" err="1">
              <a:solidFill>
                <a:schemeClr val="tx1">
                  <a:lumMod val="75000"/>
                  <a:lumOff val="25000"/>
                </a:schemeClr>
              </a:solidFill>
              <a:latin typeface="Franklin Gothic Book (Gövde)"/>
              <a:cs typeface="Adobe Devanagari" panose="02040503050201020203" pitchFamily="18" charset="0"/>
            </a:rPr>
            <a:t>Eyice</a:t>
          </a:r>
          <a:r>
            <a:rPr lang="tr-TR" sz="1200" kern="1200" dirty="0">
              <a:solidFill>
                <a:schemeClr val="tx1">
                  <a:lumMod val="75000"/>
                  <a:lumOff val="25000"/>
                </a:schemeClr>
              </a:solidFill>
              <a:latin typeface="Franklin Gothic Book (Gövde)"/>
              <a:cs typeface="Adobe Devanagari" panose="02040503050201020203" pitchFamily="18" charset="0"/>
            </a:rPr>
            <a:t> Köyü, Garipçe Köyü, Gezler Köyü, İğdeli Köyü, </a:t>
          </a:r>
          <a:r>
            <a:rPr lang="tr-TR" sz="1200" kern="1200" dirty="0" err="1">
              <a:solidFill>
                <a:schemeClr val="tx1">
                  <a:lumMod val="75000"/>
                  <a:lumOff val="25000"/>
                </a:schemeClr>
              </a:solidFill>
              <a:latin typeface="Franklin Gothic Book (Gövde)"/>
              <a:cs typeface="Adobe Devanagari" panose="02040503050201020203" pitchFamily="18" charset="0"/>
            </a:rPr>
            <a:t>Kayadibi</a:t>
          </a:r>
          <a:r>
            <a:rPr lang="tr-TR" sz="1200" kern="1200" dirty="0">
              <a:solidFill>
                <a:schemeClr val="tx1">
                  <a:lumMod val="75000"/>
                  <a:lumOff val="25000"/>
                </a:schemeClr>
              </a:solidFill>
              <a:latin typeface="Franklin Gothic Book (Gövde)"/>
              <a:cs typeface="Adobe Devanagari" panose="02040503050201020203" pitchFamily="18" charset="0"/>
            </a:rPr>
            <a:t> Köyü, </a:t>
          </a:r>
          <a:r>
            <a:rPr lang="tr-TR" sz="1200" kern="1200" dirty="0" err="1">
              <a:solidFill>
                <a:schemeClr val="tx1">
                  <a:lumMod val="75000"/>
                  <a:lumOff val="25000"/>
                </a:schemeClr>
              </a:solidFill>
              <a:latin typeface="Franklin Gothic Book (Gövde)"/>
              <a:cs typeface="Adobe Devanagari" panose="02040503050201020203" pitchFamily="18" charset="0"/>
            </a:rPr>
            <a:t>Karacaören</a:t>
          </a:r>
          <a:r>
            <a:rPr lang="tr-TR" sz="1200" kern="1200" dirty="0">
              <a:solidFill>
                <a:schemeClr val="tx1">
                  <a:lumMod val="75000"/>
                  <a:lumOff val="25000"/>
                </a:schemeClr>
              </a:solidFill>
              <a:latin typeface="Franklin Gothic Book (Gövde)"/>
              <a:cs typeface="Adobe Devanagari" panose="02040503050201020203" pitchFamily="18" charset="0"/>
            </a:rPr>
            <a:t> Köyü, Kınık Köyü, Nuh Köyü, Saraycık Köyü, </a:t>
          </a:r>
          <a:r>
            <a:rPr lang="tr-TR" sz="1200" kern="1200" dirty="0" err="1">
              <a:solidFill>
                <a:schemeClr val="tx1">
                  <a:lumMod val="75000"/>
                  <a:lumOff val="25000"/>
                </a:schemeClr>
              </a:solidFill>
              <a:latin typeface="Franklin Gothic Book (Gövde)"/>
              <a:cs typeface="Adobe Devanagari" panose="02040503050201020203" pitchFamily="18" charset="0"/>
            </a:rPr>
            <a:t>Tazlar</a:t>
          </a:r>
          <a:r>
            <a:rPr lang="tr-TR" sz="1200" kern="1200" dirty="0">
              <a:solidFill>
                <a:schemeClr val="tx1">
                  <a:lumMod val="75000"/>
                  <a:lumOff val="25000"/>
                </a:schemeClr>
              </a:solidFill>
              <a:latin typeface="Franklin Gothic Book (Gövde)"/>
              <a:cs typeface="Adobe Devanagari" panose="02040503050201020203" pitchFamily="18" charset="0"/>
            </a:rPr>
            <a:t> Köyü, Tokuşlar Köyü </a:t>
          </a:r>
          <a:r>
            <a:rPr lang="tr-TR" sz="1200" kern="1200" dirty="0" err="1">
              <a:solidFill>
                <a:schemeClr val="tx1">
                  <a:lumMod val="75000"/>
                  <a:lumOff val="25000"/>
                </a:schemeClr>
              </a:solidFill>
              <a:latin typeface="Franklin Gothic Book (Gövde)"/>
              <a:cs typeface="Adobe Devanagari" panose="02040503050201020203" pitchFamily="18" charset="0"/>
            </a:rPr>
            <a:t>Yıldırımkemal</a:t>
          </a:r>
          <a:r>
            <a:rPr lang="tr-TR" sz="1200" kern="1200" dirty="0">
              <a:solidFill>
                <a:schemeClr val="tx1">
                  <a:lumMod val="75000"/>
                  <a:lumOff val="25000"/>
                </a:schemeClr>
              </a:solidFill>
              <a:latin typeface="Franklin Gothic Book (Gövde)"/>
              <a:cs typeface="Adobe Devanagari" panose="02040503050201020203" pitchFamily="18" charset="0"/>
            </a:rPr>
            <a:t> Köyü, </a:t>
          </a:r>
          <a:r>
            <a:rPr lang="tr-TR" sz="1200" kern="1200" dirty="0" err="1">
              <a:solidFill>
                <a:schemeClr val="tx1">
                  <a:lumMod val="75000"/>
                  <a:lumOff val="25000"/>
                </a:schemeClr>
              </a:solidFill>
              <a:latin typeface="Franklin Gothic Book (Gövde)"/>
              <a:cs typeface="Adobe Devanagari" panose="02040503050201020203" pitchFamily="18" charset="0"/>
            </a:rPr>
            <a:t>Yörükmezarı</a:t>
          </a:r>
          <a:r>
            <a:rPr lang="tr-TR" sz="1200" kern="1200" dirty="0">
              <a:solidFill>
                <a:schemeClr val="tx1">
                  <a:lumMod val="75000"/>
                  <a:lumOff val="25000"/>
                </a:schemeClr>
              </a:solidFill>
              <a:latin typeface="Franklin Gothic Book (Gövde)"/>
              <a:cs typeface="Adobe Devanagari" panose="02040503050201020203" pitchFamily="18" charset="0"/>
            </a:rPr>
            <a:t> Köyleri olmak üzere 24 Köy Birliğin Kurucu üyeleridir. Birlik 5355 Sayılı Mahalli İdare Birlikleri Kanununa </a:t>
          </a:r>
          <a:r>
            <a:rPr lang="tr-TR" sz="1200" kern="1200" dirty="0" err="1">
              <a:solidFill>
                <a:schemeClr val="tx1">
                  <a:lumMod val="75000"/>
                  <a:lumOff val="25000"/>
                </a:schemeClr>
              </a:solidFill>
              <a:latin typeface="Franklin Gothic Book (Gövde)"/>
              <a:cs typeface="Adobe Devanagari" panose="02040503050201020203" pitchFamily="18" charset="0"/>
            </a:rPr>
            <a:t>taabidir</a:t>
          </a:r>
          <a:r>
            <a:rPr lang="tr-TR" sz="1200" kern="1200" dirty="0">
              <a:solidFill>
                <a:schemeClr val="tx1">
                  <a:lumMod val="75000"/>
                  <a:lumOff val="25000"/>
                </a:schemeClr>
              </a:solidFill>
              <a:latin typeface="Franklin Gothic Book (Gövde)"/>
              <a:cs typeface="Adobe Devanagari" panose="02040503050201020203" pitchFamily="18" charset="0"/>
            </a:rPr>
            <a:t>. Birlik, Tüzel kişiliğe haiz bir Kamu kuruluşudur. </a:t>
          </a:r>
        </a:p>
      </dsp:txBody>
      <dsp:txXfrm>
        <a:off x="2448765" y="1439215"/>
        <a:ext cx="2884898" cy="3459688"/>
      </dsp:txXfrm>
    </dsp:sp>
    <dsp:sp modelId="{33411CCB-6C9F-4AC8-A97E-CE4EC52A7CA4}">
      <dsp:nvSpPr>
        <dsp:cNvPr id="0" name=""/>
        <dsp:cNvSpPr/>
      </dsp:nvSpPr>
      <dsp:spPr>
        <a:xfrm>
          <a:off x="5364612" y="1158811"/>
          <a:ext cx="2603741" cy="1160820"/>
        </a:xfrm>
        <a:prstGeom prst="rightArrow">
          <a:avLst>
            <a:gd name="adj1" fmla="val 50000"/>
            <a:gd name="adj2" fmla="val 5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254000" bIns="184280" numCol="1" spcCol="1270" anchor="ctr" anchorCtr="0">
          <a:noAutofit/>
        </a:bodyPr>
        <a:lstStyle/>
        <a:p>
          <a:pPr marL="0" lvl="0" indent="0" algn="ctr" defTabSz="622300">
            <a:lnSpc>
              <a:spcPct val="90000"/>
            </a:lnSpc>
            <a:spcBef>
              <a:spcPct val="0"/>
            </a:spcBef>
            <a:spcAft>
              <a:spcPct val="35000"/>
            </a:spcAft>
            <a:buNone/>
          </a:pPr>
          <a:r>
            <a:rPr lang="tr-TR" sz="1400" kern="1200">
              <a:latin typeface="Adobe Devanagari" panose="02040503050201020203" pitchFamily="18" charset="0"/>
              <a:cs typeface="Adobe Devanagari" panose="02040503050201020203" pitchFamily="18" charset="0"/>
            </a:rPr>
            <a:t>HİZMET BİNASI  </a:t>
          </a:r>
          <a:endParaRPr lang="tr-TR" sz="1400" kern="1200" dirty="0">
            <a:latin typeface="Adobe Devanagari" panose="02040503050201020203" pitchFamily="18" charset="0"/>
            <a:cs typeface="Adobe Devanagari" panose="02040503050201020203" pitchFamily="18" charset="0"/>
          </a:endParaRPr>
        </a:p>
      </dsp:txBody>
      <dsp:txXfrm>
        <a:off x="5364612" y="1449016"/>
        <a:ext cx="2313536" cy="580410"/>
      </dsp:txXfrm>
    </dsp:sp>
    <dsp:sp modelId="{4386BA40-BAC1-49C2-B930-D080E8E5C4AC}">
      <dsp:nvSpPr>
        <dsp:cNvPr id="0" name=""/>
        <dsp:cNvSpPr/>
      </dsp:nvSpPr>
      <dsp:spPr>
        <a:xfrm>
          <a:off x="5348872" y="2065209"/>
          <a:ext cx="2031782" cy="1394823"/>
        </a:xfrm>
        <a:prstGeom prst="rect">
          <a:avLst/>
        </a:prstGeom>
        <a:solidFill>
          <a:schemeClr val="lt1">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20650" h="3810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45720" tIns="45720" rIns="45720" bIns="45720" numCol="1" spcCol="1270" anchor="t" anchorCtr="0">
          <a:noAutofit/>
        </a:bodyPr>
        <a:lstStyle/>
        <a:p>
          <a:pPr marL="0" lvl="0" indent="0" algn="just" defTabSz="533400">
            <a:lnSpc>
              <a:spcPct val="100000"/>
            </a:lnSpc>
            <a:spcBef>
              <a:spcPct val="0"/>
            </a:spcBef>
            <a:spcAft>
              <a:spcPct val="35000"/>
            </a:spcAft>
            <a:buNone/>
          </a:pPr>
          <a:r>
            <a:rPr lang="tr-TR" sz="1200" kern="1200" dirty="0">
              <a:solidFill>
                <a:schemeClr val="tx1">
                  <a:lumMod val="75000"/>
                  <a:lumOff val="25000"/>
                </a:schemeClr>
              </a:solidFill>
              <a:latin typeface="Franklin Gothic Book (Gövde)"/>
              <a:cs typeface="Adobe Devanagari" panose="02040503050201020203" pitchFamily="18" charset="0"/>
            </a:rPr>
            <a:t>Köylere Hizmet Götürme Birlik Müdürlüğü,  Yeni yapılan Hükümet Konağı 3. katında hizmet vermektedir.</a:t>
          </a:r>
        </a:p>
      </dsp:txBody>
      <dsp:txXfrm>
        <a:off x="5348872" y="2065209"/>
        <a:ext cx="2031782" cy="1394823"/>
      </dsp:txXfrm>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8C54E40-F54D-4A19-B376-6796688E918E}">
      <dsp:nvSpPr>
        <dsp:cNvPr id="0" name=""/>
        <dsp:cNvSpPr/>
      </dsp:nvSpPr>
      <dsp:spPr>
        <a:xfrm>
          <a:off x="2712446" y="1008467"/>
          <a:ext cx="1093042" cy="759582"/>
        </a:xfrm>
        <a:custGeom>
          <a:avLst/>
          <a:gdLst/>
          <a:ahLst/>
          <a:cxnLst/>
          <a:rect l="0" t="0" r="0" b="0"/>
          <a:pathLst>
            <a:path>
              <a:moveTo>
                <a:pt x="1093042" y="0"/>
              </a:moveTo>
              <a:lnTo>
                <a:pt x="1093042" y="759582"/>
              </a:lnTo>
              <a:lnTo>
                <a:pt x="0" y="759582"/>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8B32D43-C047-4773-BD5C-3C67E9C83630}">
      <dsp:nvSpPr>
        <dsp:cNvPr id="0" name=""/>
        <dsp:cNvSpPr/>
      </dsp:nvSpPr>
      <dsp:spPr>
        <a:xfrm>
          <a:off x="3805489" y="1008467"/>
          <a:ext cx="1767390" cy="2182185"/>
        </a:xfrm>
        <a:custGeom>
          <a:avLst/>
          <a:gdLst/>
          <a:ahLst/>
          <a:cxnLst/>
          <a:rect l="0" t="0" r="0" b="0"/>
          <a:pathLst>
            <a:path>
              <a:moveTo>
                <a:pt x="0" y="0"/>
              </a:moveTo>
              <a:lnTo>
                <a:pt x="0" y="2026832"/>
              </a:lnTo>
              <a:lnTo>
                <a:pt x="1767390" y="2026832"/>
              </a:lnTo>
              <a:lnTo>
                <a:pt x="1767390" y="2182185"/>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4EADDD2-21E2-40B5-89C2-AB7AF578EE96}">
      <dsp:nvSpPr>
        <dsp:cNvPr id="0" name=""/>
        <dsp:cNvSpPr/>
      </dsp:nvSpPr>
      <dsp:spPr>
        <a:xfrm>
          <a:off x="2146401" y="1008467"/>
          <a:ext cx="1659087" cy="1889584"/>
        </a:xfrm>
        <a:custGeom>
          <a:avLst/>
          <a:gdLst/>
          <a:ahLst/>
          <a:cxnLst/>
          <a:rect l="0" t="0" r="0" b="0"/>
          <a:pathLst>
            <a:path>
              <a:moveTo>
                <a:pt x="1659087" y="0"/>
              </a:moveTo>
              <a:lnTo>
                <a:pt x="1659087" y="1734232"/>
              </a:lnTo>
              <a:lnTo>
                <a:pt x="0" y="1734232"/>
              </a:lnTo>
              <a:lnTo>
                <a:pt x="0" y="1889584"/>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F8F71FD-6E8C-4A51-A17D-9D422C4A8AE9}">
      <dsp:nvSpPr>
        <dsp:cNvPr id="0" name=""/>
        <dsp:cNvSpPr/>
      </dsp:nvSpPr>
      <dsp:spPr>
        <a:xfrm>
          <a:off x="3344434" y="-42797"/>
          <a:ext cx="922108" cy="1051265"/>
        </a:xfrm>
        <a:prstGeom prst="arc">
          <a:avLst>
            <a:gd name="adj1" fmla="val 13200000"/>
            <a:gd name="adj2" fmla="val 19200000"/>
          </a:avLst>
        </a:pr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AF54A3B-4C7A-44AE-B3B2-52C4C081E211}">
      <dsp:nvSpPr>
        <dsp:cNvPr id="0" name=""/>
        <dsp:cNvSpPr/>
      </dsp:nvSpPr>
      <dsp:spPr>
        <a:xfrm>
          <a:off x="3344434" y="-42797"/>
          <a:ext cx="922108" cy="1051265"/>
        </a:xfrm>
        <a:prstGeom prst="arc">
          <a:avLst>
            <a:gd name="adj1" fmla="val 2400000"/>
            <a:gd name="adj2" fmla="val 8400000"/>
          </a:avLst>
        </a:pr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7C049D8-67F3-4D87-89FD-991669D590D4}">
      <dsp:nvSpPr>
        <dsp:cNvPr id="0" name=""/>
        <dsp:cNvSpPr/>
      </dsp:nvSpPr>
      <dsp:spPr>
        <a:xfrm>
          <a:off x="2883380" y="146430"/>
          <a:ext cx="1844216" cy="672809"/>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8890" tIns="8890" rIns="8890" bIns="8890" numCol="1" spcCol="1270" anchor="ctr" anchorCtr="0">
          <a:noAutofit/>
        </a:bodyPr>
        <a:lstStyle/>
        <a:p>
          <a:pPr marL="0" lvl="0" indent="0" algn="ctr" defTabSz="622300">
            <a:lnSpc>
              <a:spcPct val="50000"/>
            </a:lnSpc>
            <a:spcBef>
              <a:spcPct val="0"/>
            </a:spcBef>
            <a:spcAft>
              <a:spcPct val="35000"/>
            </a:spcAft>
            <a:buNone/>
          </a:pPr>
          <a:r>
            <a:rPr lang="tr-TR" sz="1400" b="1" kern="1200" dirty="0">
              <a:solidFill>
                <a:schemeClr val="tx1">
                  <a:lumMod val="75000"/>
                  <a:lumOff val="25000"/>
                </a:schemeClr>
              </a:solidFill>
              <a:latin typeface="Adobe Devanagari" panose="02040503050201020203" pitchFamily="18" charset="0"/>
              <a:cs typeface="Adobe Devanagari" panose="02040503050201020203" pitchFamily="18" charset="0"/>
            </a:rPr>
            <a:t>BİRLİK BAŞKANI</a:t>
          </a:r>
        </a:p>
        <a:p>
          <a:pPr marL="0" lvl="0" indent="0" algn="ctr" defTabSz="622300">
            <a:lnSpc>
              <a:spcPct val="50000"/>
            </a:lnSpc>
            <a:spcBef>
              <a:spcPct val="0"/>
            </a:spcBef>
            <a:spcAft>
              <a:spcPct val="35000"/>
            </a:spcAft>
            <a:buNone/>
          </a:pPr>
          <a:r>
            <a:rPr lang="tr-TR" sz="1400" b="1" kern="1200" dirty="0">
              <a:solidFill>
                <a:schemeClr val="tx1">
                  <a:lumMod val="75000"/>
                  <a:lumOff val="25000"/>
                </a:schemeClr>
              </a:solidFill>
              <a:latin typeface="Adobe Devanagari" panose="02040503050201020203" pitchFamily="18" charset="0"/>
              <a:cs typeface="Adobe Devanagari" panose="02040503050201020203" pitchFamily="18" charset="0"/>
            </a:rPr>
            <a:t>Yaşar ARTAR</a:t>
          </a:r>
        </a:p>
        <a:p>
          <a:pPr marL="0" lvl="0" indent="0" algn="ctr" defTabSz="622300">
            <a:lnSpc>
              <a:spcPct val="50000"/>
            </a:lnSpc>
            <a:spcBef>
              <a:spcPct val="0"/>
            </a:spcBef>
            <a:spcAft>
              <a:spcPct val="35000"/>
            </a:spcAft>
            <a:buNone/>
          </a:pPr>
          <a:r>
            <a:rPr lang="tr-TR" sz="1400" b="1" kern="1200" dirty="0">
              <a:solidFill>
                <a:schemeClr val="tx1">
                  <a:lumMod val="75000"/>
                  <a:lumOff val="25000"/>
                </a:schemeClr>
              </a:solidFill>
              <a:latin typeface="Adobe Devanagari" panose="02040503050201020203" pitchFamily="18" charset="0"/>
              <a:cs typeface="Adobe Devanagari" panose="02040503050201020203" pitchFamily="18" charset="0"/>
            </a:rPr>
            <a:t>Kaymakam</a:t>
          </a:r>
          <a:endParaRPr lang="tr-TR" sz="1400" kern="1200" dirty="0">
            <a:solidFill>
              <a:schemeClr val="tx1">
                <a:lumMod val="75000"/>
                <a:lumOff val="25000"/>
              </a:schemeClr>
            </a:solidFill>
            <a:latin typeface="Adobe Devanagari" panose="02040503050201020203" pitchFamily="18" charset="0"/>
            <a:cs typeface="Adobe Devanagari" panose="02040503050201020203" pitchFamily="18" charset="0"/>
          </a:endParaRPr>
        </a:p>
      </dsp:txBody>
      <dsp:txXfrm>
        <a:off x="2883380" y="146430"/>
        <a:ext cx="1844216" cy="672809"/>
      </dsp:txXfrm>
    </dsp:sp>
    <dsp:sp modelId="{10078FCA-59FF-4BD2-B72F-4D34CE4E274A}">
      <dsp:nvSpPr>
        <dsp:cNvPr id="0" name=""/>
        <dsp:cNvSpPr/>
      </dsp:nvSpPr>
      <dsp:spPr>
        <a:xfrm>
          <a:off x="1342054" y="2898052"/>
          <a:ext cx="1608693" cy="1983722"/>
        </a:xfrm>
        <a:prstGeom prst="arc">
          <a:avLst>
            <a:gd name="adj1" fmla="val 13200000"/>
            <a:gd name="adj2" fmla="val 19200000"/>
          </a:avLst>
        </a:pr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C41204C-1206-4023-B996-5C1BD8A46512}">
      <dsp:nvSpPr>
        <dsp:cNvPr id="0" name=""/>
        <dsp:cNvSpPr/>
      </dsp:nvSpPr>
      <dsp:spPr>
        <a:xfrm>
          <a:off x="1342054" y="2898052"/>
          <a:ext cx="1608693" cy="1983722"/>
        </a:xfrm>
        <a:prstGeom prst="arc">
          <a:avLst>
            <a:gd name="adj1" fmla="val 2400000"/>
            <a:gd name="adj2" fmla="val 8400000"/>
          </a:avLst>
        </a:pr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B178D35-A1E9-4B40-84F0-888947055678}">
      <dsp:nvSpPr>
        <dsp:cNvPr id="0" name=""/>
        <dsp:cNvSpPr/>
      </dsp:nvSpPr>
      <dsp:spPr>
        <a:xfrm>
          <a:off x="537708" y="3255123"/>
          <a:ext cx="3217387" cy="1269582"/>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7620" tIns="7620" rIns="7620" bIns="7620" numCol="1" spcCol="1270" anchor="ctr" anchorCtr="0">
          <a:noAutofit/>
        </a:bodyPr>
        <a:lstStyle/>
        <a:p>
          <a:pPr marL="0" lvl="0" indent="0" algn="l" defTabSz="533400">
            <a:lnSpc>
              <a:spcPct val="100000"/>
            </a:lnSpc>
            <a:spcBef>
              <a:spcPct val="0"/>
            </a:spcBef>
            <a:spcAft>
              <a:spcPct val="35000"/>
            </a:spcAft>
            <a:buNone/>
          </a:pPr>
          <a:r>
            <a:rPr lang="tr-TR" sz="1200" kern="1200" dirty="0">
              <a:solidFill>
                <a:schemeClr val="tx1">
                  <a:lumMod val="75000"/>
                  <a:lumOff val="25000"/>
                </a:schemeClr>
              </a:solidFill>
              <a:latin typeface="Franklin Gothic Book (Gövde)"/>
              <a:cs typeface="Adobe Devanagari" panose="02040503050201020203" pitchFamily="18" charset="0"/>
            </a:rPr>
            <a:t>ENCÜMEN ÜYELERİMİZ </a:t>
          </a:r>
        </a:p>
        <a:p>
          <a:pPr marL="0" lvl="0" indent="0" algn="l" defTabSz="533400">
            <a:lnSpc>
              <a:spcPct val="100000"/>
            </a:lnSpc>
            <a:spcBef>
              <a:spcPct val="0"/>
            </a:spcBef>
            <a:spcAft>
              <a:spcPct val="35000"/>
            </a:spcAft>
            <a:buNone/>
          </a:pPr>
          <a:r>
            <a:rPr lang="tr-TR" sz="1200" kern="1200" dirty="0">
              <a:solidFill>
                <a:schemeClr val="tx1">
                  <a:lumMod val="75000"/>
                  <a:lumOff val="25000"/>
                </a:schemeClr>
              </a:solidFill>
              <a:latin typeface="Franklin Gothic Book (Gövde)"/>
              <a:cs typeface="Adobe Devanagari" panose="02040503050201020203" pitchFamily="18" charset="0"/>
            </a:rPr>
            <a:t>Özgür KIVRAK </a:t>
          </a:r>
          <a:r>
            <a:rPr lang="nl-NL" sz="1200" kern="1200" dirty="0">
              <a:solidFill>
                <a:schemeClr val="tx1">
                  <a:lumMod val="75000"/>
                  <a:lumOff val="25000"/>
                </a:schemeClr>
              </a:solidFill>
              <a:latin typeface="Franklin Gothic Book" panose="020B0503020102020204"/>
              <a:cs typeface="Adobe Devanagari" panose="02040503050201020203" pitchFamily="18" charset="0"/>
            </a:rPr>
            <a:t>İl Genel Meclis Üyesi</a:t>
          </a:r>
          <a:endParaRPr lang="tr-TR" sz="1200" kern="1200" dirty="0">
            <a:solidFill>
              <a:schemeClr val="tx1">
                <a:lumMod val="75000"/>
                <a:lumOff val="25000"/>
              </a:schemeClr>
            </a:solidFill>
            <a:latin typeface="Franklin Gothic Book (Gövde)"/>
            <a:cs typeface="Adobe Devanagari" panose="02040503050201020203" pitchFamily="18" charset="0"/>
          </a:endParaRPr>
        </a:p>
        <a:p>
          <a:pPr marL="0" lvl="0" indent="0" algn="l" defTabSz="533400">
            <a:lnSpc>
              <a:spcPct val="100000"/>
            </a:lnSpc>
            <a:spcBef>
              <a:spcPct val="0"/>
            </a:spcBef>
            <a:spcAft>
              <a:spcPct val="35000"/>
            </a:spcAft>
            <a:buNone/>
          </a:pPr>
          <a:r>
            <a:rPr lang="tr-TR" sz="1200" kern="1200" dirty="0">
              <a:solidFill>
                <a:schemeClr val="tx1">
                  <a:lumMod val="75000"/>
                  <a:lumOff val="25000"/>
                </a:schemeClr>
              </a:solidFill>
              <a:latin typeface="Franklin Gothic Book (Gövde)"/>
              <a:cs typeface="Adobe Devanagari" panose="02040503050201020203" pitchFamily="18" charset="0"/>
            </a:rPr>
            <a:t>Fevzi AKDENİZ İl Genel Meclis Üyesi</a:t>
          </a:r>
        </a:p>
        <a:p>
          <a:pPr marL="0" lvl="0" indent="0" algn="l" defTabSz="533400">
            <a:lnSpc>
              <a:spcPct val="100000"/>
            </a:lnSpc>
            <a:spcBef>
              <a:spcPct val="0"/>
            </a:spcBef>
            <a:spcAft>
              <a:spcPct val="35000"/>
            </a:spcAft>
            <a:buNone/>
          </a:pPr>
          <a:r>
            <a:rPr lang="tr-TR" sz="1200" kern="1200" dirty="0">
              <a:solidFill>
                <a:schemeClr val="tx1">
                  <a:lumMod val="75000"/>
                  <a:lumOff val="25000"/>
                </a:schemeClr>
              </a:solidFill>
              <a:latin typeface="Franklin Gothic Book (Gövde)"/>
              <a:cs typeface="Adobe Devanagari" panose="02040503050201020203" pitchFamily="18" charset="0"/>
            </a:rPr>
            <a:t>Hamdi KARAGÖZ </a:t>
          </a:r>
          <a:r>
            <a:rPr lang="tr-TR" sz="1200" kern="1200" dirty="0" err="1">
              <a:solidFill>
                <a:schemeClr val="tx1">
                  <a:lumMod val="75000"/>
                  <a:lumOff val="25000"/>
                </a:schemeClr>
              </a:solidFill>
              <a:latin typeface="Franklin Gothic Book (Gövde)"/>
              <a:cs typeface="Adobe Devanagari" panose="02040503050201020203" pitchFamily="18" charset="0"/>
            </a:rPr>
            <a:t>Eyice</a:t>
          </a:r>
          <a:r>
            <a:rPr lang="tr-TR" sz="1200" kern="1200" dirty="0">
              <a:solidFill>
                <a:schemeClr val="tx1">
                  <a:lumMod val="75000"/>
                  <a:lumOff val="25000"/>
                </a:schemeClr>
              </a:solidFill>
              <a:latin typeface="Franklin Gothic Book (Gövde)"/>
              <a:cs typeface="Adobe Devanagari" panose="02040503050201020203" pitchFamily="18" charset="0"/>
            </a:rPr>
            <a:t> Köyü Muhtarı</a:t>
          </a:r>
        </a:p>
        <a:p>
          <a:pPr marL="0" lvl="0" indent="0" algn="l" defTabSz="533400">
            <a:lnSpc>
              <a:spcPct val="100000"/>
            </a:lnSpc>
            <a:spcBef>
              <a:spcPct val="0"/>
            </a:spcBef>
            <a:spcAft>
              <a:spcPct val="35000"/>
            </a:spcAft>
            <a:buNone/>
          </a:pPr>
          <a:r>
            <a:rPr lang="tr-TR" sz="1200" kern="1200" dirty="0">
              <a:solidFill>
                <a:schemeClr val="tx1">
                  <a:lumMod val="75000"/>
                  <a:lumOff val="25000"/>
                </a:schemeClr>
              </a:solidFill>
              <a:latin typeface="Franklin Gothic Book" panose="020B0503020102020204" pitchFamily="34" charset="0"/>
            </a:rPr>
            <a:t>Akif BALKALMIŞ Boyalı</a:t>
          </a:r>
          <a:r>
            <a:rPr lang="tr-TR" sz="1200" kern="1200" dirty="0">
              <a:solidFill>
                <a:schemeClr val="tx1">
                  <a:lumMod val="75000"/>
                  <a:lumOff val="25000"/>
                </a:schemeClr>
              </a:solidFill>
              <a:latin typeface="Franklin Gothic Book" panose="020B0503020102020204" pitchFamily="34" charset="0"/>
              <a:cs typeface="Adobe Devanagari" panose="02040503050201020203" pitchFamily="18" charset="0"/>
            </a:rPr>
            <a:t> Köyü Muhtarı</a:t>
          </a:r>
        </a:p>
      </dsp:txBody>
      <dsp:txXfrm>
        <a:off x="537708" y="3255123"/>
        <a:ext cx="3217387" cy="1269582"/>
      </dsp:txXfrm>
    </dsp:sp>
    <dsp:sp modelId="{8BAC1723-A909-4B14-8CF7-5F516D5FF8FC}">
      <dsp:nvSpPr>
        <dsp:cNvPr id="0" name=""/>
        <dsp:cNvSpPr/>
      </dsp:nvSpPr>
      <dsp:spPr>
        <a:xfrm>
          <a:off x="4749461" y="3190653"/>
          <a:ext cx="1646836" cy="1079584"/>
        </a:xfrm>
        <a:prstGeom prst="arc">
          <a:avLst>
            <a:gd name="adj1" fmla="val 13200000"/>
            <a:gd name="adj2" fmla="val 19200000"/>
          </a:avLst>
        </a:pr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74BF403-603A-4040-B527-EDBF3780C9EB}">
      <dsp:nvSpPr>
        <dsp:cNvPr id="0" name=""/>
        <dsp:cNvSpPr/>
      </dsp:nvSpPr>
      <dsp:spPr>
        <a:xfrm>
          <a:off x="4749461" y="3190653"/>
          <a:ext cx="1646836" cy="1079584"/>
        </a:xfrm>
        <a:prstGeom prst="arc">
          <a:avLst>
            <a:gd name="adj1" fmla="val 2400000"/>
            <a:gd name="adj2" fmla="val 8400000"/>
          </a:avLst>
        </a:pr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1B942C7-E94F-4212-955C-EB72BC297F19}">
      <dsp:nvSpPr>
        <dsp:cNvPr id="0" name=""/>
        <dsp:cNvSpPr/>
      </dsp:nvSpPr>
      <dsp:spPr>
        <a:xfrm>
          <a:off x="3926042" y="3384978"/>
          <a:ext cx="3293673" cy="690933"/>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7620" tIns="7620" rIns="7620" bIns="7620" numCol="1" spcCol="1270" anchor="ctr" anchorCtr="0">
          <a:noAutofit/>
        </a:bodyPr>
        <a:lstStyle/>
        <a:p>
          <a:pPr marL="0" lvl="0" indent="0" algn="just" defTabSz="533400">
            <a:lnSpc>
              <a:spcPct val="100000"/>
            </a:lnSpc>
            <a:spcBef>
              <a:spcPct val="0"/>
            </a:spcBef>
            <a:spcAft>
              <a:spcPct val="35000"/>
            </a:spcAft>
            <a:buNone/>
          </a:pPr>
          <a:r>
            <a:rPr lang="tr-TR" sz="1200" kern="1200" dirty="0">
              <a:solidFill>
                <a:schemeClr val="tx1">
                  <a:lumMod val="75000"/>
                  <a:lumOff val="25000"/>
                </a:schemeClr>
              </a:solidFill>
              <a:latin typeface="Franklin Gothic Book (Gövde)"/>
              <a:cs typeface="Adobe Devanagari" panose="02040503050201020203" pitchFamily="18" charset="0"/>
            </a:rPr>
            <a:t>PERSONEL</a:t>
          </a:r>
        </a:p>
        <a:p>
          <a:pPr marL="0" lvl="0" indent="0" algn="just" defTabSz="533400">
            <a:lnSpc>
              <a:spcPct val="100000"/>
            </a:lnSpc>
            <a:spcBef>
              <a:spcPct val="0"/>
            </a:spcBef>
            <a:spcAft>
              <a:spcPct val="35000"/>
            </a:spcAft>
            <a:buNone/>
          </a:pPr>
          <a:r>
            <a:rPr lang="tr-TR" sz="1200" kern="1200" dirty="0">
              <a:solidFill>
                <a:schemeClr val="tx1">
                  <a:lumMod val="75000"/>
                  <a:lumOff val="25000"/>
                </a:schemeClr>
              </a:solidFill>
              <a:latin typeface="Franklin Gothic Book (Gövde)"/>
              <a:cs typeface="Adobe Devanagari" panose="02040503050201020203" pitchFamily="18" charset="0"/>
            </a:rPr>
            <a:t>Mustafa SAYAR    Birlik Müdürü                                                    </a:t>
          </a:r>
        </a:p>
        <a:p>
          <a:pPr marL="0" lvl="0" indent="0" algn="just" defTabSz="533400">
            <a:lnSpc>
              <a:spcPct val="100000"/>
            </a:lnSpc>
            <a:spcBef>
              <a:spcPct val="0"/>
            </a:spcBef>
            <a:spcAft>
              <a:spcPct val="35000"/>
            </a:spcAft>
            <a:buNone/>
          </a:pPr>
          <a:r>
            <a:rPr lang="tr-TR" sz="1200" kern="1200" dirty="0">
              <a:solidFill>
                <a:schemeClr val="tx1">
                  <a:lumMod val="75000"/>
                  <a:lumOff val="25000"/>
                </a:schemeClr>
              </a:solidFill>
              <a:latin typeface="Franklin Gothic Book (Gövde)"/>
              <a:cs typeface="Adobe Devanagari" panose="02040503050201020203" pitchFamily="18" charset="0"/>
            </a:rPr>
            <a:t>İsmail UYSAL  Gerçekleştirme Görevlisi                                             </a:t>
          </a:r>
        </a:p>
        <a:p>
          <a:pPr marL="0" lvl="0" indent="0" algn="just" defTabSz="533400">
            <a:lnSpc>
              <a:spcPct val="100000"/>
            </a:lnSpc>
            <a:spcBef>
              <a:spcPct val="0"/>
            </a:spcBef>
            <a:spcAft>
              <a:spcPct val="35000"/>
            </a:spcAft>
            <a:buNone/>
          </a:pPr>
          <a:endParaRPr lang="tr-TR" sz="1200" kern="1200" dirty="0">
            <a:solidFill>
              <a:schemeClr val="tx1">
                <a:lumMod val="75000"/>
                <a:lumOff val="25000"/>
              </a:schemeClr>
            </a:solidFill>
            <a:latin typeface="Franklin Gothic Book (Gövde)"/>
            <a:cs typeface="Adobe Devanagari" panose="02040503050201020203" pitchFamily="18" charset="0"/>
          </a:endParaRPr>
        </a:p>
        <a:p>
          <a:pPr marL="0" lvl="0" indent="0" algn="just" defTabSz="533400">
            <a:lnSpc>
              <a:spcPct val="100000"/>
            </a:lnSpc>
            <a:spcBef>
              <a:spcPct val="0"/>
            </a:spcBef>
            <a:spcAft>
              <a:spcPct val="35000"/>
            </a:spcAft>
            <a:buNone/>
          </a:pPr>
          <a:endParaRPr lang="tr-TR" sz="1200" kern="1200" dirty="0">
            <a:solidFill>
              <a:schemeClr val="tx1">
                <a:lumMod val="75000"/>
                <a:lumOff val="25000"/>
              </a:schemeClr>
            </a:solidFill>
            <a:latin typeface="Franklin Gothic Book (Gövde)"/>
            <a:cs typeface="Adobe Devanagari" panose="02040503050201020203" pitchFamily="18" charset="0"/>
          </a:endParaRPr>
        </a:p>
      </dsp:txBody>
      <dsp:txXfrm>
        <a:off x="3926042" y="3384978"/>
        <a:ext cx="3293673" cy="690933"/>
      </dsp:txXfrm>
    </dsp:sp>
    <dsp:sp modelId="{D9A45D06-AF7E-43CC-B3AF-971324501E8F}">
      <dsp:nvSpPr>
        <dsp:cNvPr id="0" name=""/>
        <dsp:cNvSpPr/>
      </dsp:nvSpPr>
      <dsp:spPr>
        <a:xfrm>
          <a:off x="1376387" y="1352732"/>
          <a:ext cx="1518248" cy="1218010"/>
        </a:xfrm>
        <a:prstGeom prst="arc">
          <a:avLst>
            <a:gd name="adj1" fmla="val 13200000"/>
            <a:gd name="adj2" fmla="val 19200000"/>
          </a:avLst>
        </a:pr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54D9482-A125-400C-A095-338AB69FBD4C}">
      <dsp:nvSpPr>
        <dsp:cNvPr id="0" name=""/>
        <dsp:cNvSpPr/>
      </dsp:nvSpPr>
      <dsp:spPr>
        <a:xfrm>
          <a:off x="1376387" y="1352732"/>
          <a:ext cx="1518248" cy="1218010"/>
        </a:xfrm>
        <a:prstGeom prst="arc">
          <a:avLst>
            <a:gd name="adj1" fmla="val 2400000"/>
            <a:gd name="adj2" fmla="val 8400000"/>
          </a:avLst>
        </a:pr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0446DD-737F-49E2-B9BE-5AEAAE06A60C}">
      <dsp:nvSpPr>
        <dsp:cNvPr id="0" name=""/>
        <dsp:cNvSpPr/>
      </dsp:nvSpPr>
      <dsp:spPr>
        <a:xfrm>
          <a:off x="617263" y="1571974"/>
          <a:ext cx="3036497" cy="779526"/>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7620" tIns="7620" rIns="7620" bIns="7620" numCol="1" spcCol="1270" anchor="ctr" anchorCtr="0">
          <a:noAutofit/>
        </a:bodyPr>
        <a:lstStyle/>
        <a:p>
          <a:pPr marL="0" lvl="0" indent="0" algn="l" defTabSz="533400">
            <a:lnSpc>
              <a:spcPct val="100000"/>
            </a:lnSpc>
            <a:spcBef>
              <a:spcPct val="0"/>
            </a:spcBef>
            <a:spcAft>
              <a:spcPct val="35000"/>
            </a:spcAft>
            <a:buNone/>
          </a:pPr>
          <a:r>
            <a:rPr lang="tr-TR" sz="1200" kern="1200" dirty="0">
              <a:solidFill>
                <a:schemeClr val="tx1">
                  <a:lumMod val="75000"/>
                  <a:lumOff val="25000"/>
                </a:schemeClr>
              </a:solidFill>
              <a:latin typeface="Franklin Gothic Book (Gövde)"/>
              <a:cs typeface="Adobe Devanagari" panose="02040503050201020203" pitchFamily="18" charset="0"/>
            </a:rPr>
            <a:t>İL GENEL MECLİS ÜYELERİMİZ </a:t>
          </a:r>
        </a:p>
        <a:p>
          <a:pPr marL="0" lvl="0" indent="0" algn="l" defTabSz="533400">
            <a:lnSpc>
              <a:spcPct val="100000"/>
            </a:lnSpc>
            <a:spcBef>
              <a:spcPct val="0"/>
            </a:spcBef>
            <a:spcAft>
              <a:spcPts val="0"/>
            </a:spcAft>
            <a:buNone/>
          </a:pPr>
          <a:r>
            <a:rPr lang="tr-TR" sz="1200" kern="1200" dirty="0">
              <a:solidFill>
                <a:schemeClr val="tx1">
                  <a:lumMod val="75000"/>
                  <a:lumOff val="25000"/>
                </a:schemeClr>
              </a:solidFill>
              <a:latin typeface="Franklin Gothic Book (Gövde)"/>
              <a:cs typeface="Adobe Devanagari" panose="02040503050201020203" pitchFamily="18" charset="0"/>
            </a:rPr>
            <a:t>Ünal KARADAĞ (AKP)</a:t>
          </a:r>
          <a:br>
            <a:rPr lang="tr-TR" sz="1200" kern="1200" dirty="0">
              <a:solidFill>
                <a:schemeClr val="tx1">
                  <a:lumMod val="75000"/>
                  <a:lumOff val="25000"/>
                </a:schemeClr>
              </a:solidFill>
              <a:latin typeface="Franklin Gothic Book (Gövde)"/>
              <a:cs typeface="Adobe Devanagari" panose="02040503050201020203" pitchFamily="18" charset="0"/>
            </a:rPr>
          </a:br>
          <a:r>
            <a:rPr lang="tr-TR" sz="1200" kern="1200" dirty="0">
              <a:solidFill>
                <a:schemeClr val="tx1">
                  <a:lumMod val="75000"/>
                  <a:lumOff val="25000"/>
                </a:schemeClr>
              </a:solidFill>
              <a:latin typeface="Franklin Gothic Book (Gövde)"/>
              <a:cs typeface="Adobe Devanagari" panose="02040503050201020203" pitchFamily="18" charset="0"/>
            </a:rPr>
            <a:t>Özgür KIVRAK (AKP)                </a:t>
          </a:r>
          <a:br>
            <a:rPr lang="tr-TR" sz="1200" kern="1200" dirty="0">
              <a:solidFill>
                <a:schemeClr val="tx1">
                  <a:lumMod val="75000"/>
                  <a:lumOff val="25000"/>
                </a:schemeClr>
              </a:solidFill>
              <a:latin typeface="Franklin Gothic Book (Gövde)"/>
              <a:cs typeface="Adobe Devanagari" panose="02040503050201020203" pitchFamily="18" charset="0"/>
            </a:rPr>
          </a:br>
          <a:r>
            <a:rPr lang="tr-TR" sz="1200" kern="1200" dirty="0">
              <a:solidFill>
                <a:schemeClr val="tx1">
                  <a:lumMod val="75000"/>
                  <a:lumOff val="25000"/>
                </a:schemeClr>
              </a:solidFill>
              <a:latin typeface="Franklin Gothic Book (Gövde)"/>
              <a:cs typeface="Adobe Devanagari" panose="02040503050201020203" pitchFamily="18" charset="0"/>
            </a:rPr>
            <a:t>Fevzi AKDENİZ(MHP)</a:t>
          </a:r>
          <a:endParaRPr lang="tr-TR" sz="1200" kern="1200" dirty="0">
            <a:solidFill>
              <a:schemeClr val="tx1">
                <a:lumMod val="75000"/>
                <a:lumOff val="25000"/>
              </a:schemeClr>
            </a:solidFill>
            <a:latin typeface="Franklin Gothic Book (Gövde)"/>
          </a:endParaRPr>
        </a:p>
      </dsp:txBody>
      <dsp:txXfrm>
        <a:off x="617263" y="1571974"/>
        <a:ext cx="3036497" cy="779526"/>
      </dsp:txXfrm>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11A2E68-1BA9-4D69-B4FE-8E17C9812FBA}">
      <dsp:nvSpPr>
        <dsp:cNvPr id="0" name=""/>
        <dsp:cNvSpPr/>
      </dsp:nvSpPr>
      <dsp:spPr>
        <a:xfrm>
          <a:off x="120985" y="7908"/>
          <a:ext cx="3798009" cy="1519416"/>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None/>
          </a:pPr>
          <a:r>
            <a:rPr lang="tr-TR" sz="1600" b="0" kern="1200" dirty="0">
              <a:solidFill>
                <a:srgbClr val="FF0000"/>
              </a:solidFill>
              <a:latin typeface="Franklin Gothic Book (Gövde)"/>
              <a:cs typeface="Adobe Devanagari" panose="02040503050201020203" pitchFamily="18" charset="0"/>
            </a:rPr>
            <a:t>ARAÇ</a:t>
          </a:r>
          <a:endParaRPr lang="tr-TR" sz="1600" kern="1200" dirty="0">
            <a:solidFill>
              <a:srgbClr val="FF0000"/>
            </a:solidFill>
            <a:latin typeface="Franklin Gothic Book (Gövde)"/>
            <a:cs typeface="Adobe Devanagari" panose="02040503050201020203" pitchFamily="18" charset="0"/>
          </a:endParaRPr>
        </a:p>
      </dsp:txBody>
      <dsp:txXfrm>
        <a:off x="120985" y="7908"/>
        <a:ext cx="3798009" cy="1519416"/>
      </dsp:txXfrm>
    </dsp:sp>
    <dsp:sp modelId="{D2E3AA73-C1DC-4CCF-ACF9-4B37BC4B983D}">
      <dsp:nvSpPr>
        <dsp:cNvPr id="0" name=""/>
        <dsp:cNvSpPr/>
      </dsp:nvSpPr>
      <dsp:spPr>
        <a:xfrm>
          <a:off x="115249" y="1509730"/>
          <a:ext cx="3798541" cy="2810880"/>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74676" tIns="74676" rIns="99568" bIns="112014" numCol="1" spcCol="1270" anchor="t" anchorCtr="0">
          <a:noAutofit/>
        </a:bodyPr>
        <a:lstStyle/>
        <a:p>
          <a:pPr marL="114300" lvl="1" indent="-114300" algn="l" defTabSz="622300">
            <a:lnSpc>
              <a:spcPct val="100000"/>
            </a:lnSpc>
            <a:spcBef>
              <a:spcPct val="0"/>
            </a:spcBef>
            <a:spcAft>
              <a:spcPct val="15000"/>
            </a:spcAft>
            <a:buChar char="•"/>
          </a:pPr>
          <a:endParaRPr lang="tr-TR" sz="1400" kern="1200" dirty="0">
            <a:solidFill>
              <a:schemeClr val="tx1">
                <a:lumMod val="75000"/>
                <a:lumOff val="25000"/>
              </a:schemeClr>
            </a:solidFill>
            <a:latin typeface="Franklin Gothic Book" panose="020B0503020102020204" pitchFamily="34" charset="0"/>
            <a:cs typeface="Adobe Devanagari" panose="02040503050201020203" pitchFamily="18" charset="0"/>
          </a:endParaRPr>
        </a:p>
        <a:p>
          <a:pPr marL="114300" lvl="1" indent="-114300" algn="l" defTabSz="622300">
            <a:lnSpc>
              <a:spcPct val="100000"/>
            </a:lnSpc>
            <a:spcBef>
              <a:spcPct val="0"/>
            </a:spcBef>
            <a:spcAft>
              <a:spcPct val="15000"/>
            </a:spcAft>
            <a:buChar char="•"/>
          </a:pPr>
          <a:endParaRPr lang="tr-TR" sz="1400" kern="1200" dirty="0">
            <a:solidFill>
              <a:schemeClr val="tx1">
                <a:lumMod val="75000"/>
                <a:lumOff val="25000"/>
              </a:schemeClr>
            </a:solidFill>
            <a:latin typeface="Franklin Gothic Book" panose="020B0503020102020204" pitchFamily="34" charset="0"/>
            <a:cs typeface="Adobe Devanagari" panose="02040503050201020203" pitchFamily="18" charset="0"/>
          </a:endParaRPr>
        </a:p>
        <a:p>
          <a:pPr marL="114300" lvl="1" indent="-114300" algn="l" defTabSz="622300">
            <a:lnSpc>
              <a:spcPct val="100000"/>
            </a:lnSpc>
            <a:spcBef>
              <a:spcPct val="0"/>
            </a:spcBef>
            <a:spcAft>
              <a:spcPct val="15000"/>
            </a:spcAft>
            <a:buChar char="•"/>
          </a:pPr>
          <a:endParaRPr lang="tr-TR" sz="1400" kern="1200" dirty="0">
            <a:solidFill>
              <a:schemeClr val="tx1">
                <a:lumMod val="75000"/>
                <a:lumOff val="25000"/>
              </a:schemeClr>
            </a:solidFill>
            <a:latin typeface="Franklin Gothic Book" panose="020B0503020102020204" pitchFamily="34" charset="0"/>
            <a:cs typeface="Adobe Devanagari" panose="02040503050201020203" pitchFamily="18" charset="0"/>
          </a:endParaRPr>
        </a:p>
        <a:p>
          <a:pPr marL="114300" lvl="1" indent="-114300" algn="l" defTabSz="622300">
            <a:lnSpc>
              <a:spcPct val="100000"/>
            </a:lnSpc>
            <a:spcBef>
              <a:spcPct val="0"/>
            </a:spcBef>
            <a:spcAft>
              <a:spcPct val="15000"/>
            </a:spcAft>
            <a:buChar char="•"/>
          </a:pPr>
          <a:endParaRPr lang="tr-TR" sz="1400" kern="1200" dirty="0">
            <a:solidFill>
              <a:schemeClr val="tx1">
                <a:lumMod val="75000"/>
                <a:lumOff val="25000"/>
              </a:schemeClr>
            </a:solidFill>
            <a:latin typeface="Franklin Gothic Book" panose="020B0503020102020204" pitchFamily="34" charset="0"/>
            <a:cs typeface="Adobe Devanagari" panose="02040503050201020203" pitchFamily="18" charset="0"/>
          </a:endParaRPr>
        </a:p>
        <a:p>
          <a:pPr marL="114300" lvl="1" indent="-114300" algn="l" defTabSz="622300">
            <a:lnSpc>
              <a:spcPct val="100000"/>
            </a:lnSpc>
            <a:spcBef>
              <a:spcPct val="0"/>
            </a:spcBef>
            <a:spcAft>
              <a:spcPct val="15000"/>
            </a:spcAft>
            <a:buChar char="•"/>
          </a:pPr>
          <a:r>
            <a:rPr lang="tr-TR" sz="1400" kern="1200" dirty="0">
              <a:solidFill>
                <a:schemeClr val="tx1">
                  <a:lumMod val="75000"/>
                  <a:lumOff val="25000"/>
                </a:schemeClr>
              </a:solidFill>
              <a:latin typeface="Franklin Gothic Book" panose="020B0503020102020204" pitchFamily="34" charset="0"/>
            </a:rPr>
            <a:t>1992 Model Şahin Marka oto</a:t>
          </a:r>
          <a:endParaRPr lang="tr-TR" sz="1400" kern="1200" dirty="0">
            <a:solidFill>
              <a:schemeClr val="tx1">
                <a:lumMod val="75000"/>
                <a:lumOff val="25000"/>
              </a:schemeClr>
            </a:solidFill>
            <a:latin typeface="Franklin Gothic Book" panose="020B0503020102020204" pitchFamily="34" charset="0"/>
            <a:cs typeface="Adobe Devanagari" panose="02040503050201020203" pitchFamily="18" charset="0"/>
          </a:endParaRPr>
        </a:p>
        <a:p>
          <a:pPr marL="114300" lvl="1" indent="-114300" algn="l" defTabSz="622300">
            <a:lnSpc>
              <a:spcPct val="90000"/>
            </a:lnSpc>
            <a:spcBef>
              <a:spcPct val="0"/>
            </a:spcBef>
            <a:spcAft>
              <a:spcPct val="15000"/>
            </a:spcAft>
            <a:buChar char="•"/>
          </a:pPr>
          <a:r>
            <a:rPr lang="tr-TR" sz="1400" kern="1200" dirty="0">
              <a:solidFill>
                <a:schemeClr val="tx1">
                  <a:lumMod val="75000"/>
                  <a:lumOff val="25000"/>
                </a:schemeClr>
              </a:solidFill>
              <a:latin typeface="Franklin Gothic Book" panose="020B0503020102020204" pitchFamily="34" charset="0"/>
            </a:rPr>
            <a:t>2007 Model Opel Astra Marka oto</a:t>
          </a:r>
        </a:p>
        <a:p>
          <a:pPr marL="114300" lvl="1" indent="-114300" algn="l" defTabSz="622300">
            <a:lnSpc>
              <a:spcPct val="90000"/>
            </a:lnSpc>
            <a:spcBef>
              <a:spcPct val="0"/>
            </a:spcBef>
            <a:spcAft>
              <a:spcPct val="15000"/>
            </a:spcAft>
            <a:buChar char="•"/>
          </a:pPr>
          <a:endParaRPr lang="tr-TR" sz="1400" kern="1200" dirty="0">
            <a:solidFill>
              <a:schemeClr val="tx1">
                <a:lumMod val="75000"/>
                <a:lumOff val="25000"/>
              </a:schemeClr>
            </a:solidFill>
            <a:latin typeface="Franklin Gothic Book" panose="020B0503020102020204" pitchFamily="34" charset="0"/>
          </a:endParaRPr>
        </a:p>
      </dsp:txBody>
      <dsp:txXfrm>
        <a:off x="115249" y="1509730"/>
        <a:ext cx="3798541" cy="2810880"/>
      </dsp:txXfrm>
    </dsp:sp>
    <dsp:sp modelId="{2440DE52-97FD-435A-A0B9-ACB32518FBCE}">
      <dsp:nvSpPr>
        <dsp:cNvPr id="0" name=""/>
        <dsp:cNvSpPr/>
      </dsp:nvSpPr>
      <dsp:spPr>
        <a:xfrm>
          <a:off x="4226866" y="0"/>
          <a:ext cx="3798541" cy="1519416"/>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None/>
          </a:pPr>
          <a:r>
            <a:rPr lang="tr-TR" sz="1600" b="0" kern="1200" dirty="0">
              <a:solidFill>
                <a:srgbClr val="FF0000"/>
              </a:solidFill>
              <a:latin typeface="Franklin Gothic Book (Gövde)"/>
              <a:cs typeface="Adobe Devanagari" panose="02040503050201020203" pitchFamily="18" charset="0"/>
            </a:rPr>
            <a:t>İŞLETMELER</a:t>
          </a:r>
          <a:endParaRPr lang="tr-TR" sz="1600" kern="1200" dirty="0">
            <a:solidFill>
              <a:srgbClr val="FF0000"/>
            </a:solidFill>
            <a:latin typeface="Franklin Gothic Book (Gövde)"/>
            <a:cs typeface="Adobe Devanagari" panose="02040503050201020203" pitchFamily="18" charset="0"/>
          </a:endParaRPr>
        </a:p>
      </dsp:txBody>
      <dsp:txXfrm>
        <a:off x="4226866" y="0"/>
        <a:ext cx="3798541" cy="1519416"/>
      </dsp:txXfrm>
    </dsp:sp>
    <dsp:sp modelId="{0E0EE9FD-D8B7-490B-B8C3-00516D5F2280}">
      <dsp:nvSpPr>
        <dsp:cNvPr id="0" name=""/>
        <dsp:cNvSpPr/>
      </dsp:nvSpPr>
      <dsp:spPr>
        <a:xfrm>
          <a:off x="4228841" y="1527438"/>
          <a:ext cx="3798009" cy="2810880"/>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74676" tIns="74676" rIns="99568" bIns="112014" numCol="1" spcCol="1270" anchor="t" anchorCtr="0">
          <a:noAutofit/>
        </a:bodyPr>
        <a:lstStyle/>
        <a:p>
          <a:pPr marL="114300" lvl="1" indent="-114300" algn="l" defTabSz="622300">
            <a:lnSpc>
              <a:spcPct val="100000"/>
            </a:lnSpc>
            <a:spcBef>
              <a:spcPct val="0"/>
            </a:spcBef>
            <a:spcAft>
              <a:spcPct val="15000"/>
            </a:spcAft>
            <a:buChar char="•"/>
          </a:pPr>
          <a:endParaRPr lang="tr-TR" sz="1400" kern="1200" dirty="0">
            <a:solidFill>
              <a:schemeClr val="tx1"/>
            </a:solidFill>
            <a:latin typeface="Franklin Gothic Book (Gövde)"/>
            <a:cs typeface="Adobe Devanagari" panose="02040503050201020203" pitchFamily="18" charset="0"/>
          </a:endParaRPr>
        </a:p>
        <a:p>
          <a:pPr marL="114300" lvl="1" indent="-114300" algn="l" defTabSz="622300">
            <a:lnSpc>
              <a:spcPct val="100000"/>
            </a:lnSpc>
            <a:spcBef>
              <a:spcPct val="0"/>
            </a:spcBef>
            <a:spcAft>
              <a:spcPct val="15000"/>
            </a:spcAft>
            <a:buChar char="•"/>
          </a:pPr>
          <a:endParaRPr lang="tr-TR" sz="1400" kern="1200" dirty="0">
            <a:solidFill>
              <a:schemeClr val="tx1"/>
            </a:solidFill>
            <a:latin typeface="Franklin Gothic Book (Gövde)"/>
            <a:cs typeface="Adobe Devanagari" panose="02040503050201020203" pitchFamily="18" charset="0"/>
          </a:endParaRPr>
        </a:p>
        <a:p>
          <a:pPr marL="114300" lvl="1" indent="-114300" algn="l" defTabSz="622300">
            <a:lnSpc>
              <a:spcPct val="100000"/>
            </a:lnSpc>
            <a:spcBef>
              <a:spcPct val="0"/>
            </a:spcBef>
            <a:spcAft>
              <a:spcPct val="15000"/>
            </a:spcAft>
            <a:buChar char="•"/>
          </a:pPr>
          <a:endParaRPr lang="tr-TR" sz="1400" kern="1200" dirty="0">
            <a:solidFill>
              <a:schemeClr val="tx1"/>
            </a:solidFill>
            <a:latin typeface="Franklin Gothic Book (Gövde)"/>
            <a:cs typeface="Adobe Devanagari" panose="02040503050201020203" pitchFamily="18" charset="0"/>
          </a:endParaRPr>
        </a:p>
        <a:p>
          <a:pPr marL="114300" lvl="1" indent="-114300" algn="l" defTabSz="622300">
            <a:lnSpc>
              <a:spcPct val="100000"/>
            </a:lnSpc>
            <a:spcBef>
              <a:spcPct val="0"/>
            </a:spcBef>
            <a:spcAft>
              <a:spcPct val="15000"/>
            </a:spcAft>
            <a:buChar char="•"/>
          </a:pPr>
          <a:endParaRPr lang="tr-TR" sz="1400" kern="1200" dirty="0">
            <a:solidFill>
              <a:schemeClr val="tx1"/>
            </a:solidFill>
            <a:latin typeface="Franklin Gothic Book (Gövde)"/>
            <a:cs typeface="Adobe Devanagari" panose="02040503050201020203" pitchFamily="18" charset="0"/>
          </a:endParaRPr>
        </a:p>
      </dsp:txBody>
      <dsp:txXfrm>
        <a:off x="4228841" y="1527438"/>
        <a:ext cx="3798009" cy="2810880"/>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BAB76A2-DD47-4924-A16E-E89665CD793E}">
      <dsp:nvSpPr>
        <dsp:cNvPr id="0" name=""/>
        <dsp:cNvSpPr/>
      </dsp:nvSpPr>
      <dsp:spPr>
        <a:xfrm>
          <a:off x="654714" y="122187"/>
          <a:ext cx="3502072" cy="4917989"/>
        </a:xfrm>
        <a:prstGeom prst="ellipse">
          <a:avLst/>
        </a:prstGeom>
        <a:blipFill rotWithShape="1">
          <a:blip xmlns:r="http://schemas.openxmlformats.org/officeDocument/2006/relationships" r:embed="rId1" cstate="email"/>
          <a:stretch>
            <a:fillRect/>
          </a:stretch>
        </a:blip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2700" prstMaterial="flat">
          <a:bevelT w="177800" h="254000"/>
          <a:bevelB w="152400"/>
        </a:sp3d>
      </dsp:spPr>
      <dsp:style>
        <a:lnRef idx="0">
          <a:scrgbClr r="0" g="0" b="0"/>
        </a:lnRef>
        <a:fillRef idx="1">
          <a:scrgbClr r="0" g="0" b="0"/>
        </a:fillRef>
        <a:effectRef idx="1">
          <a:scrgbClr r="0" g="0" b="0"/>
        </a:effectRef>
        <a:fontRef idx="minor"/>
      </dsp:style>
    </dsp:sp>
    <dsp:sp modelId="{A1B5F36F-C309-41F7-A708-EBBA7B1FB7CB}">
      <dsp:nvSpPr>
        <dsp:cNvPr id="0" name=""/>
        <dsp:cNvSpPr/>
      </dsp:nvSpPr>
      <dsp:spPr>
        <a:xfrm>
          <a:off x="1489954" y="2649106"/>
          <a:ext cx="1402310" cy="723066"/>
        </a:xfrm>
        <a:prstGeom prst="rect">
          <a:avLst/>
        </a:prstGeom>
        <a:no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b" anchorCtr="0">
          <a:noAutofit/>
        </a:bodyPr>
        <a:lstStyle/>
        <a:p>
          <a:pPr marL="0" lvl="0" indent="0" algn="ctr" defTabSz="2444750">
            <a:lnSpc>
              <a:spcPct val="90000"/>
            </a:lnSpc>
            <a:spcBef>
              <a:spcPct val="0"/>
            </a:spcBef>
            <a:spcAft>
              <a:spcPct val="35000"/>
            </a:spcAft>
            <a:buNone/>
          </a:pPr>
          <a:endParaRPr lang="tr-TR" sz="5500" kern="1200"/>
        </a:p>
      </dsp:txBody>
      <dsp:txXfrm>
        <a:off x="1489954" y="2649106"/>
        <a:ext cx="1402310" cy="723066"/>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150156E-14EE-46EB-B749-85F0CF8091BE}">
      <dsp:nvSpPr>
        <dsp:cNvPr id="0" name=""/>
        <dsp:cNvSpPr/>
      </dsp:nvSpPr>
      <dsp:spPr>
        <a:xfrm>
          <a:off x="0" y="100552"/>
          <a:ext cx="8205278" cy="784281"/>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marL="0" lvl="0" indent="0" algn="just" defTabSz="622300" rtl="0">
            <a:lnSpc>
              <a:spcPct val="100000"/>
            </a:lnSpc>
            <a:spcBef>
              <a:spcPct val="0"/>
            </a:spcBef>
            <a:spcAft>
              <a:spcPct val="35000"/>
            </a:spcAft>
            <a:buNone/>
          </a:pPr>
          <a:r>
            <a:rPr lang="tr-TR" sz="1400" kern="1200" dirty="0">
              <a:solidFill>
                <a:schemeClr val="tx1">
                  <a:lumMod val="75000"/>
                  <a:lumOff val="25000"/>
                </a:schemeClr>
              </a:solidFill>
              <a:latin typeface="Franklin Gothic Book" panose="020B0503020102020204" pitchFamily="34" charset="0"/>
            </a:rPr>
            <a:t>Birliğimiz 35 yıldır değişik faaliyet alanları ve gelir kaynaklarıyla hizmet vermeye devam etmektedir. </a:t>
          </a:r>
          <a:endParaRPr lang="tr-TR" sz="1400" kern="1200" dirty="0">
            <a:solidFill>
              <a:schemeClr val="tx1">
                <a:lumMod val="75000"/>
                <a:lumOff val="25000"/>
              </a:schemeClr>
            </a:solidFill>
            <a:latin typeface="Franklin Gothic Book (Gövde)"/>
            <a:cs typeface="Adobe Devanagari" panose="02040503050201020203" pitchFamily="18" charset="0"/>
          </a:endParaRPr>
        </a:p>
      </dsp:txBody>
      <dsp:txXfrm>
        <a:off x="38285" y="138837"/>
        <a:ext cx="8128708" cy="707711"/>
      </dsp:txXfrm>
    </dsp:sp>
    <dsp:sp modelId="{2E5CACAE-DFDF-4F47-9873-096AE2BA1E12}">
      <dsp:nvSpPr>
        <dsp:cNvPr id="0" name=""/>
        <dsp:cNvSpPr/>
      </dsp:nvSpPr>
      <dsp:spPr>
        <a:xfrm>
          <a:off x="0" y="1172224"/>
          <a:ext cx="8205278" cy="1074474"/>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marL="0" lvl="0" indent="0" algn="just" defTabSz="622300" rtl="0">
            <a:lnSpc>
              <a:spcPct val="100000"/>
            </a:lnSpc>
            <a:spcBef>
              <a:spcPct val="0"/>
            </a:spcBef>
            <a:spcAft>
              <a:spcPct val="35000"/>
            </a:spcAft>
            <a:buNone/>
          </a:pPr>
          <a:r>
            <a:rPr lang="tr-TR" sz="1400" kern="1200" dirty="0">
              <a:solidFill>
                <a:schemeClr val="tx1">
                  <a:lumMod val="75000"/>
                  <a:lumOff val="25000"/>
                </a:schemeClr>
              </a:solidFill>
              <a:latin typeface="Franklin Gothic Book" panose="020B0503020102020204" pitchFamily="34" charset="0"/>
            </a:rPr>
            <a:t>Sinanpaşa Köylerine Hizmet Götürme Birliği öz kaynaklarıyla ve İl Özel İdaresi tarafından gönderilen tahsisli yardımlarla, İlçemize bağlı Köylerin Fosseptik, Kanalizasyon, Çevre düzenlemeleri, Halı Saha, Düğün Salonları, İlköğretim Okullarının öncelikli ihtiyaçları olan Kalorifer Tesisat döşeme işlemleri, İnşaat Yapım İşleri, Bakım, Onarım, Tadilat ve Boya Badana İşleri gibi işlerin yapılmasında, Birliğimiz tarafından önemli katkı sağlanmaktadır. </a:t>
          </a:r>
          <a:endParaRPr lang="tr-TR" sz="1400" kern="1200" dirty="0">
            <a:solidFill>
              <a:schemeClr val="tx1">
                <a:lumMod val="75000"/>
                <a:lumOff val="25000"/>
              </a:schemeClr>
            </a:solidFill>
            <a:latin typeface="Franklin Gothic Book" panose="020B0503020102020204" pitchFamily="34" charset="0"/>
            <a:cs typeface="Adobe Devanagari" panose="02040503050201020203" pitchFamily="18" charset="0"/>
          </a:endParaRPr>
        </a:p>
      </dsp:txBody>
      <dsp:txXfrm>
        <a:off x="52451" y="1224675"/>
        <a:ext cx="8100376" cy="969572"/>
      </dsp:txXfrm>
    </dsp:sp>
    <dsp:sp modelId="{B28370B7-E8F4-4A40-8123-E2C345E183E8}">
      <dsp:nvSpPr>
        <dsp:cNvPr id="0" name=""/>
        <dsp:cNvSpPr/>
      </dsp:nvSpPr>
      <dsp:spPr>
        <a:xfrm>
          <a:off x="0" y="2371333"/>
          <a:ext cx="8205278" cy="1637974"/>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marL="0" lvl="0" indent="0" algn="just" defTabSz="622300" rtl="0">
            <a:lnSpc>
              <a:spcPct val="100000"/>
            </a:lnSpc>
            <a:spcBef>
              <a:spcPct val="0"/>
            </a:spcBef>
            <a:spcAft>
              <a:spcPct val="35000"/>
            </a:spcAft>
            <a:buNone/>
          </a:pPr>
          <a:r>
            <a:rPr lang="tr-TR" sz="1400" kern="1200" dirty="0">
              <a:solidFill>
                <a:schemeClr val="tx1">
                  <a:lumMod val="75000"/>
                  <a:lumOff val="25000"/>
                </a:schemeClr>
              </a:solidFill>
              <a:latin typeface="Franklin Gothic Book" panose="020B0503020102020204" pitchFamily="34" charset="0"/>
            </a:rPr>
            <a:t>Ayrıca 2006</a:t>
          </a:r>
          <a:r>
            <a:rPr lang="tr-TR" sz="1400" b="1" kern="1200" dirty="0">
              <a:solidFill>
                <a:schemeClr val="tx1">
                  <a:lumMod val="75000"/>
                  <a:lumOff val="25000"/>
                </a:schemeClr>
              </a:solidFill>
              <a:latin typeface="Franklin Gothic Book" panose="020B0503020102020204" pitchFamily="34" charset="0"/>
            </a:rPr>
            <a:t> - </a:t>
          </a:r>
          <a:r>
            <a:rPr lang="tr-TR" sz="1400" kern="1200" dirty="0">
              <a:solidFill>
                <a:schemeClr val="tx1">
                  <a:lumMod val="75000"/>
                  <a:lumOff val="25000"/>
                </a:schemeClr>
              </a:solidFill>
              <a:latin typeface="Franklin Gothic Book" panose="020B0503020102020204" pitchFamily="34" charset="0"/>
            </a:rPr>
            <a:t>2024 yıllarında KÖYDES projeleri Kapsamında Köy yollarının Asfaltlama çalışmaları, Asfalt yol yapımı için temel malzeme alımları, Köprü, Menfez yapımı, İçme Suyu ek şebeke ve isale hatları yapımı, Depo Tamirat bakım ve onarımları, Beton Kilitli Parke ve Bordür yapımı gibi yer üstü çalışmalarıyla da yatırım ve hizmetlere devam etmektedir. Ayrıca</a:t>
          </a:r>
          <a:r>
            <a:rPr lang="tr-TR" sz="1400" b="1" kern="1200" dirty="0">
              <a:solidFill>
                <a:schemeClr val="tx1">
                  <a:lumMod val="75000"/>
                  <a:lumOff val="25000"/>
                </a:schemeClr>
              </a:solidFill>
              <a:latin typeface="Franklin Gothic Book" panose="020B0503020102020204" pitchFamily="34" charset="0"/>
            </a:rPr>
            <a:t>,</a:t>
          </a:r>
          <a:r>
            <a:rPr lang="tr-TR" sz="1400" kern="1200" dirty="0">
              <a:solidFill>
                <a:schemeClr val="tx1">
                  <a:lumMod val="75000"/>
                  <a:lumOff val="25000"/>
                </a:schemeClr>
              </a:solidFill>
              <a:latin typeface="Franklin Gothic Book" panose="020B0503020102020204" pitchFamily="34" charset="0"/>
            </a:rPr>
            <a:t> Köylerimizde bulunan içme suyu temininde elektrik enerjisi kullanımı ile çıkartılan, içme sularına GES (Güneş Enerji Sistemleri) kurulmuş, bütün köylerimizde GES tamamlanmıştır.</a:t>
          </a:r>
          <a:endParaRPr lang="tr-TR" sz="1400" kern="1200" dirty="0">
            <a:solidFill>
              <a:schemeClr val="tx1">
                <a:lumMod val="75000"/>
                <a:lumOff val="25000"/>
              </a:schemeClr>
            </a:solidFill>
            <a:latin typeface="Franklin Gothic Book" panose="020B0503020102020204" pitchFamily="34" charset="0"/>
            <a:cs typeface="Adobe Devanagari" panose="02040503050201020203" pitchFamily="18" charset="0"/>
          </a:endParaRPr>
        </a:p>
      </dsp:txBody>
      <dsp:txXfrm>
        <a:off x="79959" y="2451292"/>
        <a:ext cx="8045360" cy="1478056"/>
      </dsp:txXfrm>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8D4C425-E4EA-4ACE-82A9-0ACDBFE2A50A}">
      <dsp:nvSpPr>
        <dsp:cNvPr id="0" name=""/>
        <dsp:cNvSpPr/>
      </dsp:nvSpPr>
      <dsp:spPr>
        <a:xfrm>
          <a:off x="0" y="27986"/>
          <a:ext cx="7955984" cy="1795663"/>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marL="0" lvl="0" indent="0" algn="l" defTabSz="622300" rtl="0">
            <a:lnSpc>
              <a:spcPct val="100000"/>
            </a:lnSpc>
            <a:spcBef>
              <a:spcPct val="0"/>
            </a:spcBef>
            <a:spcAft>
              <a:spcPct val="35000"/>
            </a:spcAft>
            <a:buNone/>
          </a:pPr>
          <a:r>
            <a:rPr lang="tr-TR" sz="1400" kern="1200" dirty="0">
              <a:solidFill>
                <a:schemeClr val="tx1"/>
              </a:solidFill>
              <a:latin typeface="Franklin Gothic Book (Gövde)"/>
              <a:cs typeface="Adobe Devanagari" panose="02040503050201020203" pitchFamily="18" charset="0"/>
            </a:rPr>
            <a:t>İlçe de;  halkın kendine özgü geleneksel yapısı ve Milli Duyguları güçlü, yasalara saygılı, güvenlik kuvvetlerine yardımcı olan tutumu nedeniyle, İdeolojik amaçlı terörist faaliyetlerin cereyanına ortam bulunmamaktadır. </a:t>
          </a:r>
        </a:p>
      </dsp:txBody>
      <dsp:txXfrm>
        <a:off x="87657" y="115643"/>
        <a:ext cx="7780670" cy="1620349"/>
      </dsp:txXfrm>
    </dsp:sp>
    <dsp:sp modelId="{8190A213-9572-446F-8DD4-26BC7EF5FE66}">
      <dsp:nvSpPr>
        <dsp:cNvPr id="0" name=""/>
        <dsp:cNvSpPr/>
      </dsp:nvSpPr>
      <dsp:spPr>
        <a:xfrm>
          <a:off x="0" y="1970932"/>
          <a:ext cx="7955984" cy="1740516"/>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marL="0" lvl="0" indent="0" algn="l" defTabSz="622300" rtl="0">
            <a:lnSpc>
              <a:spcPct val="100000"/>
            </a:lnSpc>
            <a:spcBef>
              <a:spcPct val="0"/>
            </a:spcBef>
            <a:spcAft>
              <a:spcPct val="35000"/>
            </a:spcAft>
            <a:buNone/>
          </a:pPr>
          <a:r>
            <a:rPr lang="tr-TR" sz="1400" kern="1200" dirty="0">
              <a:solidFill>
                <a:schemeClr val="tx1"/>
              </a:solidFill>
              <a:latin typeface="Franklin Gothic Book (Gövde)"/>
              <a:cs typeface="Adobe Devanagari" panose="02040503050201020203" pitchFamily="18" charset="0"/>
            </a:rPr>
            <a:t>Başlıca suçlar; Kişilere ve Mal Varlığına karşı işlenen, Kasten Yaralama, Hakaret, Tehdit ve Mala Zarar Verme gibi suçlardır.</a:t>
          </a:r>
        </a:p>
      </dsp:txBody>
      <dsp:txXfrm>
        <a:off x="84965" y="2055897"/>
        <a:ext cx="7786054" cy="1570586"/>
      </dsp:txXfrm>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8D4C425-E4EA-4ACE-82A9-0ACDBFE2A50A}">
      <dsp:nvSpPr>
        <dsp:cNvPr id="0" name=""/>
        <dsp:cNvSpPr/>
      </dsp:nvSpPr>
      <dsp:spPr>
        <a:xfrm>
          <a:off x="0" y="457151"/>
          <a:ext cx="7955984" cy="801570"/>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marL="0" lvl="0" indent="0" algn="l" defTabSz="622300" rtl="0">
            <a:lnSpc>
              <a:spcPct val="100000"/>
            </a:lnSpc>
            <a:spcBef>
              <a:spcPct val="0"/>
            </a:spcBef>
            <a:spcAft>
              <a:spcPct val="35000"/>
            </a:spcAft>
            <a:buNone/>
          </a:pPr>
          <a:r>
            <a:rPr lang="tr-TR" sz="1400" kern="1200" dirty="0">
              <a:solidFill>
                <a:schemeClr val="tx1"/>
              </a:solidFill>
              <a:latin typeface="Franklin Gothic Book (Gövde)"/>
              <a:cs typeface="Adobe Devanagari" panose="02040503050201020203" pitchFamily="18" charset="0"/>
            </a:rPr>
            <a:t>İlçe de;  halkın kendine özgü geleneksel yapısı ve Milli Duyguları güçlü, yasalara saygılı, güvenlik kuvvetlerine yardımcı olan tutumu nedeniyle, İdeolojik amaçlı terörist faaliyetlerin cereyanına ortam bulunmamaktadır. </a:t>
          </a:r>
        </a:p>
      </dsp:txBody>
      <dsp:txXfrm>
        <a:off x="39129" y="496280"/>
        <a:ext cx="7877726" cy="723312"/>
      </dsp:txXfrm>
    </dsp:sp>
    <dsp:sp modelId="{8190A213-9572-446F-8DD4-26BC7EF5FE66}">
      <dsp:nvSpPr>
        <dsp:cNvPr id="0" name=""/>
        <dsp:cNvSpPr/>
      </dsp:nvSpPr>
      <dsp:spPr>
        <a:xfrm>
          <a:off x="0" y="1270910"/>
          <a:ext cx="7955984" cy="776953"/>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marL="0" lvl="0" indent="0" algn="l" defTabSz="622300" rtl="0">
            <a:lnSpc>
              <a:spcPct val="100000"/>
            </a:lnSpc>
            <a:spcBef>
              <a:spcPct val="0"/>
            </a:spcBef>
            <a:spcAft>
              <a:spcPct val="35000"/>
            </a:spcAft>
            <a:buNone/>
          </a:pPr>
          <a:r>
            <a:rPr lang="tr-TR" sz="1400" kern="1200" dirty="0">
              <a:solidFill>
                <a:schemeClr val="tx1"/>
              </a:solidFill>
              <a:latin typeface="Franklin Gothic Book (Gövde)"/>
              <a:cs typeface="Adobe Devanagari" panose="02040503050201020203" pitchFamily="18" charset="0"/>
            </a:rPr>
            <a:t>Başlıca suçlar; Kişilere ve Mal Varlığına karşı işlenen, Kasten Yaralama, Hakaret, Tehdit ve Mala Zarar Verme gibi suçlardır.</a:t>
          </a:r>
        </a:p>
      </dsp:txBody>
      <dsp:txXfrm>
        <a:off x="37928" y="1308838"/>
        <a:ext cx="7880128" cy="701097"/>
      </dsp:txXfrm>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8D4C425-E4EA-4ACE-82A9-0ACDBFE2A50A}">
      <dsp:nvSpPr>
        <dsp:cNvPr id="0" name=""/>
        <dsp:cNvSpPr/>
      </dsp:nvSpPr>
      <dsp:spPr>
        <a:xfrm>
          <a:off x="0" y="457151"/>
          <a:ext cx="7955984" cy="801570"/>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marL="0" lvl="0" indent="0" algn="l" defTabSz="622300" rtl="0">
            <a:lnSpc>
              <a:spcPct val="100000"/>
            </a:lnSpc>
            <a:spcBef>
              <a:spcPct val="0"/>
            </a:spcBef>
            <a:spcAft>
              <a:spcPct val="35000"/>
            </a:spcAft>
            <a:buNone/>
          </a:pPr>
          <a:r>
            <a:rPr lang="tr-TR" sz="1400" kern="1200" dirty="0">
              <a:solidFill>
                <a:schemeClr val="tx1"/>
              </a:solidFill>
              <a:latin typeface="Franklin Gothic Book (Gövde)"/>
              <a:cs typeface="Adobe Devanagari" panose="02040503050201020203" pitchFamily="18" charset="0"/>
            </a:rPr>
            <a:t>İlçe de;  halkın kendine özgü geleneksel yapısı ve Milli Duyguları güçlü, yasalara saygılı, güvenlik kuvvetlerine yardımcı olan tutumu nedeniyle, İdeolojik amaçlı terörist faaliyetlerin cereyanına ortam bulunmamaktadır. </a:t>
          </a:r>
        </a:p>
      </dsp:txBody>
      <dsp:txXfrm>
        <a:off x="39129" y="496280"/>
        <a:ext cx="7877726" cy="723312"/>
      </dsp:txXfrm>
    </dsp:sp>
    <dsp:sp modelId="{8190A213-9572-446F-8DD4-26BC7EF5FE66}">
      <dsp:nvSpPr>
        <dsp:cNvPr id="0" name=""/>
        <dsp:cNvSpPr/>
      </dsp:nvSpPr>
      <dsp:spPr>
        <a:xfrm>
          <a:off x="0" y="1270910"/>
          <a:ext cx="7955984" cy="776953"/>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marL="0" lvl="0" indent="0" algn="l" defTabSz="622300" rtl="0">
            <a:lnSpc>
              <a:spcPct val="100000"/>
            </a:lnSpc>
            <a:spcBef>
              <a:spcPct val="0"/>
            </a:spcBef>
            <a:spcAft>
              <a:spcPct val="35000"/>
            </a:spcAft>
            <a:buNone/>
          </a:pPr>
          <a:r>
            <a:rPr lang="tr-TR" sz="1400" kern="1200" dirty="0">
              <a:solidFill>
                <a:schemeClr val="tx1"/>
              </a:solidFill>
              <a:latin typeface="Franklin Gothic Book (Gövde)"/>
              <a:cs typeface="Adobe Devanagari" panose="02040503050201020203" pitchFamily="18" charset="0"/>
            </a:rPr>
            <a:t>Başlıca suçlar; Kişilere ve Mal Varlığına karşı işlenen, Kasten Yaralama, Hakaret, Tehdit ve Mala Zarar Verme gibi suçlardır.</a:t>
          </a:r>
        </a:p>
      </dsp:txBody>
      <dsp:txXfrm>
        <a:off x="37928" y="1308838"/>
        <a:ext cx="7880128" cy="701097"/>
      </dsp:txXfrm>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63F0BB5-A102-4891-809B-0880C25C4FE9}">
      <dsp:nvSpPr>
        <dsp:cNvPr id="0" name=""/>
        <dsp:cNvSpPr/>
      </dsp:nvSpPr>
      <dsp:spPr>
        <a:xfrm>
          <a:off x="0" y="744"/>
          <a:ext cx="4572000" cy="1322694"/>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marL="0" lvl="0" indent="0" algn="just" defTabSz="622300" rtl="0">
            <a:lnSpc>
              <a:spcPct val="100000"/>
            </a:lnSpc>
            <a:spcBef>
              <a:spcPct val="0"/>
            </a:spcBef>
            <a:spcAft>
              <a:spcPct val="35000"/>
            </a:spcAft>
            <a:buNone/>
          </a:pPr>
          <a:r>
            <a:rPr lang="tr-TR" sz="1400" b="1" kern="1200" dirty="0">
              <a:solidFill>
                <a:schemeClr val="tx1"/>
              </a:solidFill>
              <a:latin typeface="Franklin Gothic Book (Gövde)"/>
              <a:cs typeface="Adobe Devanagari" panose="02040503050201020203" pitchFamily="18" charset="0"/>
            </a:rPr>
            <a:t>POLİS TEŞKİLATI</a:t>
          </a:r>
        </a:p>
        <a:p>
          <a:pPr marL="0" lvl="0" indent="0" algn="just" defTabSz="622300" rtl="0">
            <a:lnSpc>
              <a:spcPct val="100000"/>
            </a:lnSpc>
            <a:spcBef>
              <a:spcPct val="0"/>
            </a:spcBef>
            <a:spcAft>
              <a:spcPct val="35000"/>
            </a:spcAft>
            <a:buNone/>
          </a:pPr>
          <a:r>
            <a:rPr lang="tr-TR" sz="1400" kern="1200" dirty="0">
              <a:solidFill>
                <a:schemeClr val="tx1"/>
              </a:solidFill>
              <a:latin typeface="Franklin Gothic Book (Gövde)"/>
              <a:cs typeface="Adobe Devanagari" panose="02040503050201020203" pitchFamily="18" charset="0"/>
            </a:rPr>
            <a:t>İlçe Emniyet Amirliğimiz (B) tipi Emniyet Amirliği standardında olup 29.11.1996 tarihli Bakanlık Makamının oluru ile 12.02.1997 </a:t>
          </a:r>
          <a:r>
            <a:rPr lang="tr-TR" sz="1400" kern="1200" dirty="0">
              <a:solidFill>
                <a:srgbClr val="000000"/>
              </a:solidFill>
              <a:latin typeface="Franklin Gothic Book (Gövde)"/>
              <a:cs typeface="Adobe Devanagari" panose="02040503050201020203" pitchFamily="18" charset="0"/>
            </a:rPr>
            <a:t>tarihinde</a:t>
          </a:r>
          <a:r>
            <a:rPr lang="tr-TR" sz="1400" kern="1200" dirty="0">
              <a:solidFill>
                <a:schemeClr val="tx1"/>
              </a:solidFill>
              <a:latin typeface="Franklin Gothic Book (Gövde)"/>
              <a:cs typeface="Adobe Devanagari" panose="02040503050201020203" pitchFamily="18" charset="0"/>
            </a:rPr>
            <a:t> İlçe Emniyet Amirliği ve Merkez Karakol Amirliği olarak faaliyete başlamıştır.</a:t>
          </a:r>
        </a:p>
      </dsp:txBody>
      <dsp:txXfrm>
        <a:off x="64569" y="65313"/>
        <a:ext cx="4442862" cy="1193556"/>
      </dsp:txXfrm>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6369B55-EDC0-4FC3-AA77-A138D4DC20BA}">
      <dsp:nvSpPr>
        <dsp:cNvPr id="0" name=""/>
        <dsp:cNvSpPr/>
      </dsp:nvSpPr>
      <dsp:spPr>
        <a:xfrm>
          <a:off x="0" y="198466"/>
          <a:ext cx="7689723" cy="1216800"/>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marL="0" lvl="0" indent="0" algn="just" defTabSz="622300" rtl="0">
            <a:lnSpc>
              <a:spcPct val="100000"/>
            </a:lnSpc>
            <a:spcBef>
              <a:spcPct val="0"/>
            </a:spcBef>
            <a:spcAft>
              <a:spcPct val="35000"/>
            </a:spcAft>
            <a:buNone/>
          </a:pPr>
          <a:r>
            <a:rPr lang="tr-TR" sz="1400" b="1" kern="1200" dirty="0">
              <a:solidFill>
                <a:schemeClr val="tx1"/>
              </a:solidFill>
              <a:latin typeface="Franklin Gothic Book (Gövde)"/>
              <a:cs typeface="Adobe Devanagari" panose="02040503050201020203" pitchFamily="18" charset="0"/>
            </a:rPr>
            <a:t>İLÇE EMNİYET AMİRLİĞİNİN YERLEŞİM DURUMU </a:t>
          </a:r>
        </a:p>
        <a:p>
          <a:pPr marL="0" lvl="0" indent="0" algn="just" defTabSz="622300" rtl="0">
            <a:lnSpc>
              <a:spcPct val="100000"/>
            </a:lnSpc>
            <a:spcBef>
              <a:spcPct val="0"/>
            </a:spcBef>
            <a:spcAft>
              <a:spcPct val="35000"/>
            </a:spcAft>
            <a:buNone/>
          </a:pPr>
          <a:r>
            <a:rPr lang="tr-TR" sz="1400" b="0" kern="1200" dirty="0">
              <a:solidFill>
                <a:schemeClr val="tx1">
                  <a:lumMod val="75000"/>
                  <a:lumOff val="25000"/>
                </a:schemeClr>
              </a:solidFill>
              <a:latin typeface="Franklin Gothic Book (Gövde)"/>
            </a:rPr>
            <a:t>Emniyet Amirliği hizmet binası, 2003 yılında Çiğiltepe Lisesi yanında 1146 m2 alan üzerine kurulmuş 4 katlı, birinci katı Emniyet Amirliği ve Merkez Polis Merkezi Amirliği üst katları ise lojman olup, 13 daireden  ibarettir. Lojmanlarda Polis aileleri oturmaktadır.</a:t>
          </a:r>
          <a:endParaRPr lang="tr-TR" sz="1400" b="0" kern="1200" dirty="0">
            <a:solidFill>
              <a:schemeClr val="tx1">
                <a:lumMod val="75000"/>
                <a:lumOff val="25000"/>
              </a:schemeClr>
            </a:solidFill>
            <a:latin typeface="Franklin Gothic Book (Gövde)"/>
            <a:cs typeface="Adobe Devanagari" panose="02040503050201020203" pitchFamily="18" charset="0"/>
          </a:endParaRPr>
        </a:p>
      </dsp:txBody>
      <dsp:txXfrm>
        <a:off x="59399" y="257865"/>
        <a:ext cx="7570925" cy="1098002"/>
      </dsp:txXfrm>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8FF6C37-EEAE-4712-BD9B-3A6B7EBB60EB}">
      <dsp:nvSpPr>
        <dsp:cNvPr id="0" name=""/>
        <dsp:cNvSpPr/>
      </dsp:nvSpPr>
      <dsp:spPr>
        <a:xfrm>
          <a:off x="0" y="119928"/>
          <a:ext cx="7969560" cy="1216800"/>
        </a:xfrm>
        <a:prstGeom prst="round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just" defTabSz="533400" rtl="0">
            <a:lnSpc>
              <a:spcPct val="100000"/>
            </a:lnSpc>
            <a:spcBef>
              <a:spcPct val="0"/>
            </a:spcBef>
            <a:spcAft>
              <a:spcPct val="35000"/>
            </a:spcAft>
            <a:buNone/>
          </a:pPr>
          <a:r>
            <a:rPr lang="tr-TR" sz="1200" b="1" kern="1200" dirty="0">
              <a:solidFill>
                <a:schemeClr val="tx1"/>
              </a:solidFill>
              <a:latin typeface="Franklin Gothic Book (Gövde)"/>
              <a:cs typeface="Adobe Devanagari" panose="02040503050201020203" pitchFamily="18" charset="0"/>
            </a:rPr>
            <a:t>ALINAN TEDBİRLER</a:t>
          </a:r>
        </a:p>
        <a:p>
          <a:pPr marL="0" lvl="0" indent="0" algn="just" defTabSz="533400">
            <a:lnSpc>
              <a:spcPct val="100000"/>
            </a:lnSpc>
            <a:spcBef>
              <a:spcPct val="0"/>
            </a:spcBef>
            <a:spcAft>
              <a:spcPct val="35000"/>
            </a:spcAft>
            <a:buNone/>
          </a:pPr>
          <a:r>
            <a:rPr lang="tr-TR" sz="1200" kern="1200" dirty="0">
              <a:solidFill>
                <a:schemeClr val="tx1"/>
              </a:solidFill>
              <a:latin typeface="Franklin Gothic Book (Gövde)"/>
              <a:cs typeface="Adobe Devanagari" panose="02040503050201020203" pitchFamily="18" charset="0"/>
            </a:rPr>
            <a:t>Önleyici kolluk ve devriye hizmetleri  kapsamında 24 saat esasına göre gece gündüz olarak planlama yapılarak özellikle ilçenin yerleşim ve işyerleri olarak kalabalık ve suç olasılığı fazla olan bölgelerinin kontrol edilerek görev yapılmasının sağlanması ile polis halk ilişkilerinin geliştirilerek suç ve suçlunun ihbar edilmesi konusunda gerekli çalışmalar kesintisiz olarak yerine getirilecektir. </a:t>
          </a:r>
        </a:p>
      </dsp:txBody>
      <dsp:txXfrm>
        <a:off x="59399" y="179327"/>
        <a:ext cx="7850762" cy="1098002"/>
      </dsp:txXfrm>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8FF6C37-EEAE-4712-BD9B-3A6B7EBB60EB}">
      <dsp:nvSpPr>
        <dsp:cNvPr id="0" name=""/>
        <dsp:cNvSpPr/>
      </dsp:nvSpPr>
      <dsp:spPr>
        <a:xfrm>
          <a:off x="0" y="0"/>
          <a:ext cx="8332788" cy="2576110"/>
        </a:xfrm>
        <a:prstGeom prst="round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just" defTabSz="533400" rtl="0">
            <a:lnSpc>
              <a:spcPct val="100000"/>
            </a:lnSpc>
            <a:spcBef>
              <a:spcPct val="0"/>
            </a:spcBef>
            <a:spcAft>
              <a:spcPct val="35000"/>
            </a:spcAft>
            <a:buNone/>
          </a:pPr>
          <a:r>
            <a:rPr lang="tr-TR" sz="1200" b="0" kern="1200" dirty="0">
              <a:solidFill>
                <a:schemeClr val="tx1"/>
              </a:solidFill>
            </a:rPr>
            <a:t>EN ÇOK GÖRÜLEN SUÇLAR VE MUHTEMEL NEDENLERİ</a:t>
          </a:r>
        </a:p>
        <a:p>
          <a:pPr marL="0" lvl="0" indent="0" algn="just" defTabSz="533400" rtl="0">
            <a:lnSpc>
              <a:spcPct val="100000"/>
            </a:lnSpc>
            <a:spcBef>
              <a:spcPct val="0"/>
            </a:spcBef>
            <a:spcAft>
              <a:spcPct val="35000"/>
            </a:spcAft>
            <a:buNone/>
          </a:pPr>
          <a:r>
            <a:rPr lang="tr-TR" sz="1200" b="0" kern="1200" dirty="0" err="1">
              <a:solidFill>
                <a:schemeClr val="tx1"/>
              </a:solidFill>
            </a:rPr>
            <a:t>Sinanpaşa</a:t>
          </a:r>
          <a:r>
            <a:rPr lang="tr-TR" sz="1200" b="0" kern="1200" dirty="0">
              <a:solidFill>
                <a:schemeClr val="tx1"/>
              </a:solidFill>
            </a:rPr>
            <a:t> İlçe Emniyet Amirliğimiz sorumluluk bölgemizde Yıllık ortalama 200-250 adet asayiş olayı meydana gelmektedir. 2022 yılı güncel tarih itibari ile toplam olay sayısı 232 olup İlk sırada Kişilere karşı işlenen Suçlar (97 olay) yer almaktadır. 97 olaydan 34 tanesi kasten yaralama 17 tanesi taksirle yaralama 20 tane tehdit ve 13 adet hakaret ve 10 adet kişilerin huzur ve sükununu bozma olayı yer almaktadır. Sorumluluk bölgesinde bu olayların daha ağırlıklı olarak görülmesinin başlıca sebepleri Ülkemizde olduğu gibi ilçemizde de Toplumsal uzlaşma ve karşılıklı tartışma kültürünün yeterince oturmamış olması, ağırlıklı olarak tarımsal faaliyetlerle geçinen bölge halkı arasında miras paylaşımı, tarla, arazi anlaşmazlıkları vb. sebepler ile yaşanan tartışmalar, Ayrıca Sorumluluk bölgemizde 1 adet içkili lokanta 4 adet Tekel bayii bulunmakta olup nispetin alkol kullanım oranının da yüksek seviyelerde olmasından dolayı yaşanan kavga ve tartışmalardan kaynaklanmaktadır.</a:t>
          </a:r>
        </a:p>
        <a:p>
          <a:pPr marL="0" lvl="0" indent="0" algn="just" defTabSz="533400" rtl="0">
            <a:lnSpc>
              <a:spcPct val="100000"/>
            </a:lnSpc>
            <a:spcBef>
              <a:spcPct val="0"/>
            </a:spcBef>
            <a:spcAft>
              <a:spcPct val="35000"/>
            </a:spcAft>
            <a:buNone/>
          </a:pPr>
          <a:endParaRPr lang="tr-TR" sz="1000" b="0" kern="1200" dirty="0">
            <a:solidFill>
              <a:schemeClr val="tx1"/>
            </a:solidFill>
          </a:endParaRPr>
        </a:p>
        <a:p>
          <a:pPr marL="0" lvl="0" indent="0" algn="just" defTabSz="533400" rtl="0">
            <a:lnSpc>
              <a:spcPct val="100000"/>
            </a:lnSpc>
            <a:spcBef>
              <a:spcPct val="0"/>
            </a:spcBef>
            <a:spcAft>
              <a:spcPct val="35000"/>
            </a:spcAft>
            <a:buNone/>
          </a:pPr>
          <a:r>
            <a:rPr lang="tr-TR" sz="1000" b="0" kern="1200" dirty="0">
              <a:solidFill>
                <a:schemeClr val="tx1"/>
              </a:solidFill>
            </a:rPr>
            <a:t>   </a:t>
          </a:r>
          <a:endParaRPr lang="tr-TR" sz="1000" b="0" kern="1200" dirty="0">
            <a:solidFill>
              <a:schemeClr val="tx1"/>
            </a:solidFill>
            <a:latin typeface="Franklin Gothic Book (Gövde)"/>
            <a:cs typeface="Adobe Devanagari" panose="02040503050201020203" pitchFamily="18" charset="0"/>
          </a:endParaRPr>
        </a:p>
      </dsp:txBody>
      <dsp:txXfrm>
        <a:off x="125755" y="125755"/>
        <a:ext cx="8081278" cy="2324600"/>
      </dsp:txXfrm>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FDAF2E2-987A-4F1E-9638-10EC8F8601DD}">
      <dsp:nvSpPr>
        <dsp:cNvPr id="0" name=""/>
        <dsp:cNvSpPr/>
      </dsp:nvSpPr>
      <dsp:spPr>
        <a:xfrm>
          <a:off x="768459" y="0"/>
          <a:ext cx="3976167" cy="2316290"/>
        </a:xfrm>
        <a:prstGeom prst="ellipse">
          <a:avLst/>
        </a:prstGeom>
        <a:solidFill>
          <a:schemeClr val="accent1">
            <a:alpha val="50000"/>
            <a:hueOff val="0"/>
            <a:satOff val="0"/>
            <a:lumOff val="0"/>
            <a:alphaOff val="0"/>
          </a:schemeClr>
        </a:solidFill>
        <a:ln>
          <a:noFill/>
        </a:ln>
        <a:effectLst/>
        <a:scene3d>
          <a:camera prst="orthographicFront">
            <a:rot lat="0" lon="0" rev="0"/>
          </a:camera>
          <a:lightRig rig="contrasting" dir="t">
            <a:rot lat="0" lon="0" rev="1200000"/>
          </a:lightRig>
        </a:scene3d>
        <a:sp3d contourW="12700" prstMaterial="clear">
          <a:bevelT w="177800" h="254000"/>
          <a:bevelB w="152400"/>
        </a:sp3d>
      </dsp:spPr>
      <dsp:style>
        <a:lnRef idx="0">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just" defTabSz="577850" rtl="0">
            <a:lnSpc>
              <a:spcPct val="100000"/>
            </a:lnSpc>
            <a:spcBef>
              <a:spcPct val="0"/>
            </a:spcBef>
            <a:spcAft>
              <a:spcPct val="35000"/>
            </a:spcAft>
            <a:buNone/>
          </a:pPr>
          <a:r>
            <a:rPr lang="tr-TR" sz="1300" kern="1200" dirty="0">
              <a:latin typeface="Franklin Gothic Book (Gövde)"/>
              <a:cs typeface="Adobe Devanagari" panose="02040503050201020203" pitchFamily="18" charset="0"/>
            </a:rPr>
            <a:t>İlk ve Orta Öğretim öğrencilerine yönelik olarak, genel asayiş ve trafik konuları, güvenli internet ve sosyal medya kullanımı gibi hususlar hakkında bilgilendirme çalışmaları yapmak. </a:t>
          </a:r>
        </a:p>
      </dsp:txBody>
      <dsp:txXfrm>
        <a:off x="1323689" y="273140"/>
        <a:ext cx="2292565" cy="1770009"/>
      </dsp:txXfrm>
    </dsp:sp>
    <dsp:sp modelId="{FF723844-6476-4AF6-B493-BE91DD14B344}">
      <dsp:nvSpPr>
        <dsp:cNvPr id="0" name=""/>
        <dsp:cNvSpPr/>
      </dsp:nvSpPr>
      <dsp:spPr>
        <a:xfrm>
          <a:off x="3761978" y="28830"/>
          <a:ext cx="3709700" cy="2258629"/>
        </a:xfrm>
        <a:prstGeom prst="ellipse">
          <a:avLst/>
        </a:prstGeom>
        <a:solidFill>
          <a:schemeClr val="accent1">
            <a:alpha val="50000"/>
            <a:hueOff val="0"/>
            <a:satOff val="0"/>
            <a:lumOff val="0"/>
            <a:alphaOff val="0"/>
          </a:schemeClr>
        </a:solidFill>
        <a:ln>
          <a:noFill/>
        </a:ln>
        <a:effectLst/>
        <a:scene3d>
          <a:camera prst="orthographicFront">
            <a:rot lat="0" lon="0" rev="0"/>
          </a:camera>
          <a:lightRig rig="contrasting" dir="t">
            <a:rot lat="0" lon="0" rev="1200000"/>
          </a:lightRig>
        </a:scene3d>
        <a:sp3d contourW="12700" prstMaterial="clear">
          <a:bevelT w="177800" h="254000"/>
          <a:bevelB w="152400"/>
        </a:sp3d>
      </dsp:spPr>
      <dsp:style>
        <a:lnRef idx="0">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just" defTabSz="622300" rtl="0">
            <a:lnSpc>
              <a:spcPct val="100000"/>
            </a:lnSpc>
            <a:spcBef>
              <a:spcPct val="0"/>
            </a:spcBef>
            <a:spcAft>
              <a:spcPct val="35000"/>
            </a:spcAft>
            <a:buNone/>
          </a:pPr>
          <a:r>
            <a:rPr lang="tr-TR" sz="1400" kern="1200" dirty="0">
              <a:solidFill>
                <a:schemeClr val="tx1"/>
              </a:solidFill>
              <a:latin typeface="Franklin Gothic Book (Gövde)"/>
              <a:cs typeface="Adobe Devanagari" panose="02040503050201020203" pitchFamily="18" charset="0"/>
            </a:rPr>
            <a:t>Aile İçi ve Kadına Karşı Şiddetle ilgili tüm kurumlarla işbirliği ve koordinasyonu arttırmak.</a:t>
          </a:r>
        </a:p>
      </dsp:txBody>
      <dsp:txXfrm>
        <a:off x="4814731" y="295171"/>
        <a:ext cx="2138926" cy="1725947"/>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255CE00-8050-4431-88DE-75352CB472A7}">
      <dsp:nvSpPr>
        <dsp:cNvPr id="0" name=""/>
        <dsp:cNvSpPr/>
      </dsp:nvSpPr>
      <dsp:spPr>
        <a:xfrm>
          <a:off x="0" y="0"/>
          <a:ext cx="4091194" cy="850178"/>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41910" tIns="41910" rIns="41910" bIns="41910" numCol="1" spcCol="1270" anchor="ctr" anchorCtr="0">
          <a:noAutofit/>
        </a:bodyPr>
        <a:lstStyle/>
        <a:p>
          <a:pPr marL="0" lvl="0" indent="0" algn="just" defTabSz="488950" rtl="0">
            <a:lnSpc>
              <a:spcPct val="100000"/>
            </a:lnSpc>
            <a:spcBef>
              <a:spcPct val="0"/>
            </a:spcBef>
            <a:spcAft>
              <a:spcPct val="35000"/>
            </a:spcAft>
            <a:buNone/>
          </a:pPr>
          <a:r>
            <a:rPr lang="tr-TR" sz="1100" kern="1200" dirty="0">
              <a:solidFill>
                <a:schemeClr val="accent4">
                  <a:lumMod val="75000"/>
                  <a:lumOff val="25000"/>
                </a:schemeClr>
              </a:solidFill>
              <a:latin typeface="Franklin Gothic Book (Gövde)"/>
              <a:cs typeface="Adobe Devanagari" panose="02040503050201020203" pitchFamily="18" charset="0"/>
            </a:rPr>
            <a:t>İlçe Milli Eğitim Müdürlüğü; Sinanpaşa Hükümet Konağı B Blok 1. katta hizmet vermektedir.</a:t>
          </a:r>
        </a:p>
      </dsp:txBody>
      <dsp:txXfrm>
        <a:off x="41502" y="41502"/>
        <a:ext cx="4008190" cy="767174"/>
      </dsp:txXfrm>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AB01F61-AA94-4069-BCF7-6D7D68BE0185}">
      <dsp:nvSpPr>
        <dsp:cNvPr id="0" name=""/>
        <dsp:cNvSpPr/>
      </dsp:nvSpPr>
      <dsp:spPr>
        <a:xfrm>
          <a:off x="2375930" y="235237"/>
          <a:ext cx="2563057" cy="2159092"/>
        </a:xfrm>
        <a:prstGeom prst="ellipse">
          <a:avLst/>
        </a:prstGeom>
        <a:solidFill>
          <a:schemeClr val="accent1">
            <a:alpha val="50000"/>
            <a:hueOff val="0"/>
            <a:satOff val="0"/>
            <a:lumOff val="0"/>
            <a:alphaOff val="0"/>
          </a:schemeClr>
        </a:solidFill>
        <a:ln>
          <a:noFill/>
        </a:ln>
        <a:effectLst/>
        <a:scene3d>
          <a:camera prst="orthographicFront">
            <a:rot lat="0" lon="0" rev="0"/>
          </a:camera>
          <a:lightRig rig="contrasting" dir="t">
            <a:rot lat="0" lon="0" rev="1200000"/>
          </a:lightRig>
        </a:scene3d>
        <a:sp3d contourW="12700" prstMaterial="clear">
          <a:bevelT w="177800" h="254000"/>
          <a:bevelB w="152400"/>
        </a:sp3d>
      </dsp:spPr>
      <dsp:style>
        <a:lnRef idx="0">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just" defTabSz="622300" rtl="0">
            <a:lnSpc>
              <a:spcPct val="90000"/>
            </a:lnSpc>
            <a:spcBef>
              <a:spcPct val="0"/>
            </a:spcBef>
            <a:spcAft>
              <a:spcPct val="35000"/>
            </a:spcAft>
            <a:buNone/>
          </a:pPr>
          <a:r>
            <a:rPr lang="tr-TR" sz="1400" kern="1200" dirty="0">
              <a:latin typeface="Franklin Gothic Book (Gövde)"/>
              <a:cs typeface="Adobe Devanagari" panose="02040503050201020203" pitchFamily="18" charset="0"/>
            </a:rPr>
            <a:t>İlçe Emniyet Amirliği  personel sayısının arttırılması gerekmektedir. İlçe Jandarma Komutanlığı Lojmanlarının Yapımı</a:t>
          </a:r>
        </a:p>
      </dsp:txBody>
      <dsp:txXfrm>
        <a:off x="2751281" y="551429"/>
        <a:ext cx="1812355" cy="1526708"/>
      </dsp:txXfrm>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9FD7D2-E6D2-4CF4-8B40-D7F1B65A8A18}">
      <dsp:nvSpPr>
        <dsp:cNvPr id="0" name=""/>
        <dsp:cNvSpPr/>
      </dsp:nvSpPr>
      <dsp:spPr>
        <a:xfrm>
          <a:off x="24612" y="0"/>
          <a:ext cx="2770252" cy="2770252"/>
        </a:xfrm>
        <a:prstGeom prst="roundRect">
          <a:avLst>
            <a:gd name="adj" fmla="val 10000"/>
          </a:avLst>
        </a:prstGeom>
        <a:blipFill>
          <a:blip xmlns:r="http://schemas.openxmlformats.org/officeDocument/2006/relationships" r:embed="rId1" cstate="email"/>
          <a:srcRect/>
          <a:stretch>
            <a:fillRect/>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6ADAAE03-17E7-4B4D-A574-FF923A68A1BF}">
      <dsp:nvSpPr>
        <dsp:cNvPr id="0" name=""/>
        <dsp:cNvSpPr/>
      </dsp:nvSpPr>
      <dsp:spPr>
        <a:xfrm>
          <a:off x="787486" y="1722008"/>
          <a:ext cx="2833857" cy="2770252"/>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just" defTabSz="622300">
            <a:lnSpc>
              <a:spcPct val="90000"/>
            </a:lnSpc>
            <a:spcBef>
              <a:spcPct val="0"/>
            </a:spcBef>
            <a:spcAft>
              <a:spcPct val="35000"/>
            </a:spcAft>
            <a:buNone/>
          </a:pPr>
          <a:r>
            <a:rPr lang="tr-TR" sz="1400" kern="1200" dirty="0">
              <a:solidFill>
                <a:schemeClr val="tx1">
                  <a:lumMod val="65000"/>
                  <a:lumOff val="35000"/>
                </a:schemeClr>
              </a:solidFill>
              <a:latin typeface="Franklin Gothic Book" panose="020B0503020102020204" pitchFamily="34" charset="0"/>
            </a:rPr>
            <a:t>İlçeye yapılan baraj ve göletler sayesinde çok geniş alanda sulu tarım yapılmakta olup, üretilen ürünlerin iyi imkanlarla muhafazası için soğuk hava deposu ile  üreticinin yetiştirmiş olduğu ürünlerin pazarlanması için hal yapılması istihdam yaratılması için önemli olduğu değerlendirilmektedir.</a:t>
          </a:r>
        </a:p>
      </dsp:txBody>
      <dsp:txXfrm>
        <a:off x="868624" y="1803146"/>
        <a:ext cx="2671581" cy="2607976"/>
      </dsp:txXfrm>
    </dsp:sp>
    <dsp:sp modelId="{328C5FC1-90FC-4A92-A9F7-5A4976F0983A}">
      <dsp:nvSpPr>
        <dsp:cNvPr id="0" name=""/>
        <dsp:cNvSpPr/>
      </dsp:nvSpPr>
      <dsp:spPr>
        <a:xfrm rot="39837">
          <a:off x="3331018" y="1077671"/>
          <a:ext cx="536207" cy="665652"/>
        </a:xfrm>
        <a:prstGeom prst="rightArrow">
          <a:avLst>
            <a:gd name="adj1" fmla="val 60000"/>
            <a:gd name="adj2" fmla="val 50000"/>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0" tIns="0" rIns="0" bIns="0" numCol="1" spcCol="1270" anchor="ctr" anchorCtr="0">
          <a:noAutofit/>
        </a:bodyPr>
        <a:lstStyle/>
        <a:p>
          <a:pPr marL="0" lvl="0" indent="0" algn="ctr" defTabSz="1333500">
            <a:lnSpc>
              <a:spcPct val="90000"/>
            </a:lnSpc>
            <a:spcBef>
              <a:spcPct val="0"/>
            </a:spcBef>
            <a:spcAft>
              <a:spcPct val="35000"/>
            </a:spcAft>
            <a:buNone/>
          </a:pPr>
          <a:endParaRPr lang="tr-TR" sz="3000" kern="1200"/>
        </a:p>
      </dsp:txBody>
      <dsp:txXfrm>
        <a:off x="3331023" y="1209869"/>
        <a:ext cx="375345" cy="399392"/>
      </dsp:txXfrm>
    </dsp:sp>
    <dsp:sp modelId="{5EF53FB7-782D-4615-A915-F46971FC01E1}">
      <dsp:nvSpPr>
        <dsp:cNvPr id="0" name=""/>
        <dsp:cNvSpPr/>
      </dsp:nvSpPr>
      <dsp:spPr>
        <a:xfrm>
          <a:off x="4326783" y="49856"/>
          <a:ext cx="2770252" cy="2770252"/>
        </a:xfrm>
        <a:prstGeom prst="roundRect">
          <a:avLst>
            <a:gd name="adj" fmla="val 10000"/>
          </a:avLst>
        </a:prstGeom>
        <a:blipFill>
          <a:blip xmlns:r="http://schemas.openxmlformats.org/officeDocument/2006/relationships" r:embed="rId2" cstate="email"/>
          <a:srcRect/>
          <a:stretch>
            <a:fillRect/>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80D35FAC-234F-44CF-A5FA-3536F8AA35F0}">
      <dsp:nvSpPr>
        <dsp:cNvPr id="0" name=""/>
        <dsp:cNvSpPr/>
      </dsp:nvSpPr>
      <dsp:spPr>
        <a:xfrm>
          <a:off x="3678739" y="1675052"/>
          <a:ext cx="2770252" cy="2770252"/>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just" defTabSz="622300">
            <a:lnSpc>
              <a:spcPct val="90000"/>
            </a:lnSpc>
            <a:spcBef>
              <a:spcPct val="0"/>
            </a:spcBef>
            <a:spcAft>
              <a:spcPct val="35000"/>
            </a:spcAft>
            <a:buNone/>
          </a:pPr>
          <a:r>
            <a:rPr lang="tr-TR" sz="1400" kern="1200" dirty="0">
              <a:solidFill>
                <a:schemeClr val="tx1">
                  <a:lumMod val="65000"/>
                  <a:lumOff val="35000"/>
                </a:schemeClr>
              </a:solidFill>
              <a:latin typeface="Franklin Gothic Book" panose="020B0503020102020204" pitchFamily="34" charset="0"/>
            </a:rPr>
            <a:t>İlçenin doğa güzelliğinin çok fazla olması ve  doğa turizminin son zamanlarda ülkemizde yaygınlaşmaya ve canlanmaya başlaması da göz önüne alınarak doğa turizmine yönelik kamp alanlarının oluşturulması, bu doğrultuda çalışmalar yapılması ilçe vizyonunun değişimine katkı sağlayacaktır.  </a:t>
          </a:r>
        </a:p>
      </dsp:txBody>
      <dsp:txXfrm>
        <a:off x="3759877" y="1756190"/>
        <a:ext cx="2607976" cy="2607976"/>
      </dsp:txXfrm>
    </dsp:sp>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5BC82DF-CBC8-4015-A1B6-B4CA1693B622}">
      <dsp:nvSpPr>
        <dsp:cNvPr id="0" name=""/>
        <dsp:cNvSpPr/>
      </dsp:nvSpPr>
      <dsp:spPr>
        <a:xfrm>
          <a:off x="802919" y="3686898"/>
          <a:ext cx="1167977" cy="621996"/>
        </a:xfrm>
        <a:custGeom>
          <a:avLst/>
          <a:gdLst/>
          <a:ahLst/>
          <a:cxnLst/>
          <a:rect l="0" t="0" r="0" b="0"/>
          <a:pathLst>
            <a:path>
              <a:moveTo>
                <a:pt x="0" y="0"/>
              </a:moveTo>
              <a:lnTo>
                <a:pt x="0" y="621996"/>
              </a:lnTo>
              <a:lnTo>
                <a:pt x="1167977" y="621996"/>
              </a:lnTo>
            </a:path>
          </a:pathLst>
        </a:custGeom>
        <a:noFill/>
        <a:ln w="9525" cap="flat" cmpd="sng" algn="ctr">
          <a:solidFill>
            <a:schemeClr val="accent1">
              <a:shade val="8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96F87589-3FB5-447B-9BF5-97D5D27AF4A9}">
      <dsp:nvSpPr>
        <dsp:cNvPr id="0" name=""/>
        <dsp:cNvSpPr/>
      </dsp:nvSpPr>
      <dsp:spPr>
        <a:xfrm>
          <a:off x="3897179" y="1659329"/>
          <a:ext cx="91440" cy="91440"/>
        </a:xfrm>
        <a:custGeom>
          <a:avLst/>
          <a:gdLst/>
          <a:ahLst/>
          <a:cxnLst/>
          <a:rect l="0" t="0" r="0" b="0"/>
          <a:pathLst>
            <a:path>
              <a:moveTo>
                <a:pt x="45720" y="45720"/>
              </a:moveTo>
              <a:lnTo>
                <a:pt x="52642" y="45720"/>
              </a:lnTo>
              <a:lnTo>
                <a:pt x="52642" y="83182"/>
              </a:lnTo>
            </a:path>
          </a:pathLst>
        </a:custGeom>
        <a:noFill/>
        <a:ln w="9525" cap="flat" cmpd="sng" algn="ctr">
          <a:solidFill>
            <a:schemeClr val="accent1">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EF54DF8E-6955-491F-8A43-C44531FB4E08}">
      <dsp:nvSpPr>
        <dsp:cNvPr id="0" name=""/>
        <dsp:cNvSpPr/>
      </dsp:nvSpPr>
      <dsp:spPr>
        <a:xfrm>
          <a:off x="2851488" y="114707"/>
          <a:ext cx="2182821" cy="1590341"/>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41275" tIns="41275" rIns="41275" bIns="41275" numCol="1" spcCol="1270" anchor="ctr" anchorCtr="0">
          <a:noAutofit/>
        </a:bodyPr>
        <a:lstStyle/>
        <a:p>
          <a:pPr marL="0" lvl="0" indent="0" algn="ctr" defTabSz="2889250">
            <a:lnSpc>
              <a:spcPct val="90000"/>
            </a:lnSpc>
            <a:spcBef>
              <a:spcPct val="0"/>
            </a:spcBef>
            <a:spcAft>
              <a:spcPct val="35000"/>
            </a:spcAft>
            <a:buNone/>
          </a:pPr>
          <a:endParaRPr lang="tr-TR" sz="6500" i="1" kern="1200" dirty="0">
            <a:solidFill>
              <a:srgbClr val="491181"/>
            </a:solidFill>
            <a:effectLst>
              <a:outerShdw blurRad="38100" dist="38100" dir="2700000" algn="tl">
                <a:srgbClr val="000000">
                  <a:alpha val="43137"/>
                </a:srgbClr>
              </a:outerShdw>
            </a:effectLst>
            <a:latin typeface="Franklin Gothic Book" panose="020B0503020102020204" pitchFamily="34" charset="0"/>
          </a:endParaRPr>
        </a:p>
      </dsp:txBody>
      <dsp:txXfrm>
        <a:off x="2851488" y="114707"/>
        <a:ext cx="2182821" cy="1590341"/>
      </dsp:txXfrm>
    </dsp:sp>
    <dsp:sp modelId="{ED207284-238A-435D-A7A6-F062A9C5ADF6}">
      <dsp:nvSpPr>
        <dsp:cNvPr id="0" name=""/>
        <dsp:cNvSpPr/>
      </dsp:nvSpPr>
      <dsp:spPr>
        <a:xfrm>
          <a:off x="16194" y="1742511"/>
          <a:ext cx="7867254" cy="1944386"/>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8255" tIns="8255" rIns="8255" bIns="8255" numCol="1" spcCol="1270" anchor="ctr" anchorCtr="0">
          <a:noAutofit/>
        </a:bodyPr>
        <a:lstStyle/>
        <a:p>
          <a:pPr marL="0" lvl="0" indent="0" algn="just" defTabSz="577850">
            <a:lnSpc>
              <a:spcPct val="90000"/>
            </a:lnSpc>
            <a:spcBef>
              <a:spcPct val="0"/>
            </a:spcBef>
            <a:spcAft>
              <a:spcPct val="35000"/>
            </a:spcAft>
            <a:buNone/>
          </a:pPr>
          <a:r>
            <a:rPr lang="tr-TR" sz="1300" kern="1200" dirty="0">
              <a:solidFill>
                <a:schemeClr val="tx1">
                  <a:lumMod val="65000"/>
                  <a:lumOff val="35000"/>
                </a:schemeClr>
              </a:solidFill>
              <a:latin typeface="Franklin Gothic Book" panose="020B0503020102020204" pitchFamily="34" charset="0"/>
            </a:rPr>
            <a:t>İlimiz Valisi Sayın Gökmen </a:t>
          </a:r>
          <a:r>
            <a:rPr lang="tr-TR" sz="1300" kern="1200" dirty="0" err="1">
              <a:solidFill>
                <a:schemeClr val="tx1">
                  <a:lumMod val="65000"/>
                  <a:lumOff val="35000"/>
                </a:schemeClr>
              </a:solidFill>
              <a:latin typeface="Franklin Gothic Book" panose="020B0503020102020204" pitchFamily="34" charset="0"/>
            </a:rPr>
            <a:t>ÇİÇEK’in</a:t>
          </a:r>
          <a:r>
            <a:rPr lang="tr-TR" sz="1300" kern="1200" dirty="0">
              <a:solidFill>
                <a:schemeClr val="tx1">
                  <a:lumMod val="65000"/>
                  <a:lumOff val="35000"/>
                </a:schemeClr>
              </a:solidFill>
              <a:latin typeface="Franklin Gothic Book" panose="020B0503020102020204" pitchFamily="34" charset="0"/>
            </a:rPr>
            <a:t> talimatı doğrultusunda, 24 Temmuz tarihi itibariyle startı verilerek başlatılan ve  kadınlarımız için adeta bir eğitim merkezi olacak Kadın Kültür Evleri Projesi kapsamında, Kaymakamlığımız ve Sinanpaşa Belediyesi koordinesinde yapımına başlanılan Sinanpaşa Kadın Kültür Evi 22 Ekim 2020 tarihinde hayata geçirilmiştir. Kadınlarımızın sosyal ve kültürel hayatlarına, her alanda renk katacağı daha donanımlı, eğitimden sağlığa, sanattan sosyal ve kültürel etkinliklere kadar, 40 farklı alanda eğitim alabilmelerine imkân sağlanan, isterlerse oturup dinlenebilecekleri, kitap okuyup spor yapmaları amaçlanan ve Tüm Türkiye’ye örnek gösterilen, Kadın Kültür Evi Projesine Afyon Kocatepe Üniversitesi (AKÜ) ve Afyonkarahisar Sağlık Bilimleri Üniversitesi (AFSÜ) destek vermektedir.</a:t>
          </a:r>
        </a:p>
        <a:p>
          <a:pPr marL="0" lvl="0" indent="0" algn="just" defTabSz="577850">
            <a:lnSpc>
              <a:spcPct val="90000"/>
            </a:lnSpc>
            <a:spcBef>
              <a:spcPct val="0"/>
            </a:spcBef>
            <a:spcAft>
              <a:spcPct val="35000"/>
            </a:spcAft>
            <a:buNone/>
          </a:pPr>
          <a:endParaRPr lang="tr-TR" sz="1300" kern="1200" dirty="0">
            <a:solidFill>
              <a:schemeClr val="tx1">
                <a:lumMod val="65000"/>
                <a:lumOff val="35000"/>
              </a:schemeClr>
            </a:solidFill>
            <a:latin typeface="Franklin Gothic Book" panose="020B0503020102020204" pitchFamily="34" charset="0"/>
          </a:endParaRPr>
        </a:p>
      </dsp:txBody>
      <dsp:txXfrm>
        <a:off x="16194" y="1742511"/>
        <a:ext cx="7867254" cy="1944386"/>
      </dsp:txXfrm>
    </dsp:sp>
    <dsp:sp modelId="{430D05E5-37D1-48B4-936F-7502D2301D03}">
      <dsp:nvSpPr>
        <dsp:cNvPr id="0" name=""/>
        <dsp:cNvSpPr/>
      </dsp:nvSpPr>
      <dsp:spPr>
        <a:xfrm>
          <a:off x="1970896" y="3876660"/>
          <a:ext cx="6362569" cy="864468"/>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8255" tIns="8255" rIns="8255" bIns="8255" numCol="1" spcCol="1270" anchor="ctr" anchorCtr="0">
          <a:noAutofit/>
        </a:bodyPr>
        <a:lstStyle/>
        <a:p>
          <a:pPr marL="0" lvl="0" indent="0" algn="just" defTabSz="577850">
            <a:lnSpc>
              <a:spcPct val="90000"/>
            </a:lnSpc>
            <a:spcBef>
              <a:spcPct val="0"/>
            </a:spcBef>
            <a:spcAft>
              <a:spcPct val="35000"/>
            </a:spcAft>
            <a:buFont typeface="Times New Roman" panose="02020603050405020304" pitchFamily="18" charset="0"/>
            <a:buNone/>
          </a:pPr>
          <a:r>
            <a:rPr lang="tr-TR" sz="1300" b="0" i="0" kern="1200" dirty="0">
              <a:solidFill>
                <a:schemeClr val="tx1">
                  <a:lumMod val="65000"/>
                  <a:lumOff val="35000"/>
                </a:schemeClr>
              </a:solidFill>
              <a:latin typeface="Franklin Gothic Book" panose="020B0503020102020204" pitchFamily="34" charset="0"/>
            </a:rPr>
            <a:t>Güney Kadın Kültür evi 24 Haziran 2021 tarihinde faaliyetlerine başlamış olup, kadınlarımıza El Sanatları Kursu, Kadın Sağlığı Eğitimi, Sosyal Medya Mahremiyeti, </a:t>
          </a:r>
          <a:r>
            <a:rPr lang="tr-TR" sz="1300" b="0" i="0" kern="1200" dirty="0" err="1">
              <a:solidFill>
                <a:schemeClr val="tx1">
                  <a:lumMod val="65000"/>
                  <a:lumOff val="35000"/>
                </a:schemeClr>
              </a:solidFill>
              <a:latin typeface="Franklin Gothic Book" panose="020B0503020102020204" pitchFamily="34" charset="0"/>
            </a:rPr>
            <a:t>Narko</a:t>
          </a:r>
          <a:r>
            <a:rPr lang="tr-TR" sz="1300" b="0" i="0" kern="1200" dirty="0">
              <a:solidFill>
                <a:schemeClr val="tx1">
                  <a:lumMod val="65000"/>
                  <a:lumOff val="35000"/>
                </a:schemeClr>
              </a:solidFill>
              <a:latin typeface="Franklin Gothic Book" panose="020B0503020102020204" pitchFamily="34" charset="0"/>
            </a:rPr>
            <a:t> Anne, Peygamberimizin Güzel Ahlakı, Kendini Tanıma Becerilerini Geliştirme, Aile İçi Eğitim, İlk Yardım, Tarih sohbetleri, Kuran’ı Kerim Kursu gibi bir çok alanda seminer, kurs ve çeşitli etkinlikler düzenlenmeye devam edilmektedir.</a:t>
          </a:r>
        </a:p>
      </dsp:txBody>
      <dsp:txXfrm>
        <a:off x="1970896" y="3876660"/>
        <a:ext cx="6362569" cy="864468"/>
      </dsp:txXfrm>
    </dsp:sp>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6F87589-3FB5-447B-9BF5-97D5D27AF4A9}">
      <dsp:nvSpPr>
        <dsp:cNvPr id="0" name=""/>
        <dsp:cNvSpPr/>
      </dsp:nvSpPr>
      <dsp:spPr>
        <a:xfrm>
          <a:off x="2878154" y="1691670"/>
          <a:ext cx="91440" cy="91440"/>
        </a:xfrm>
        <a:custGeom>
          <a:avLst/>
          <a:gdLst/>
          <a:ahLst/>
          <a:cxnLst/>
          <a:rect l="0" t="0" r="0" b="0"/>
          <a:pathLst>
            <a:path>
              <a:moveTo>
                <a:pt x="45720" y="45720"/>
              </a:moveTo>
              <a:lnTo>
                <a:pt x="59084" y="45720"/>
              </a:lnTo>
              <a:lnTo>
                <a:pt x="59084" y="118048"/>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F54DF8E-6955-491F-8A43-C44531FB4E08}">
      <dsp:nvSpPr>
        <dsp:cNvPr id="0" name=""/>
        <dsp:cNvSpPr/>
      </dsp:nvSpPr>
      <dsp:spPr>
        <a:xfrm>
          <a:off x="1596785" y="17355"/>
          <a:ext cx="2654177" cy="1720034"/>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0">
          <a:scrgbClr r="0" g="0" b="0"/>
        </a:lnRef>
        <a:fillRef idx="3">
          <a:scrgbClr r="0" g="0" b="0"/>
        </a:fillRef>
        <a:effectRef idx="3">
          <a:scrgbClr r="0" g="0" b="0"/>
        </a:effectRef>
        <a:fontRef idx="minor">
          <a:schemeClr val="lt1"/>
        </a:fontRef>
      </dsp:style>
      <dsp:txBody>
        <a:bodyPr spcFirstLastPara="0" vert="horz" wrap="square" lIns="41275" tIns="41275" rIns="41275" bIns="41275" numCol="1" spcCol="1270" anchor="ctr" anchorCtr="0">
          <a:noAutofit/>
        </a:bodyPr>
        <a:lstStyle/>
        <a:p>
          <a:pPr marL="0" lvl="0" indent="0" algn="ctr" defTabSz="2889250">
            <a:lnSpc>
              <a:spcPct val="90000"/>
            </a:lnSpc>
            <a:spcBef>
              <a:spcPct val="0"/>
            </a:spcBef>
            <a:spcAft>
              <a:spcPct val="35000"/>
            </a:spcAft>
            <a:buNone/>
          </a:pPr>
          <a:endParaRPr lang="tr-TR" sz="6500" i="1" kern="1200" dirty="0">
            <a:solidFill>
              <a:srgbClr val="491181"/>
            </a:solidFill>
            <a:effectLst>
              <a:outerShdw blurRad="38100" dist="38100" dir="2700000" algn="tl">
                <a:srgbClr val="000000">
                  <a:alpha val="43137"/>
                </a:srgbClr>
              </a:outerShdw>
            </a:effectLst>
            <a:latin typeface="Franklin Gothic Book" panose="020B0503020102020204" pitchFamily="34" charset="0"/>
          </a:endParaRPr>
        </a:p>
      </dsp:txBody>
      <dsp:txXfrm>
        <a:off x="1596785" y="17355"/>
        <a:ext cx="2654177" cy="1720034"/>
      </dsp:txXfrm>
    </dsp:sp>
    <dsp:sp modelId="{ED207284-238A-435D-A7A6-F062A9C5ADF6}">
      <dsp:nvSpPr>
        <dsp:cNvPr id="0" name=""/>
        <dsp:cNvSpPr/>
      </dsp:nvSpPr>
      <dsp:spPr>
        <a:xfrm>
          <a:off x="222984" y="1809718"/>
          <a:ext cx="5428507" cy="1410272"/>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marL="0" lvl="0" indent="0" algn="just" defTabSz="533400">
            <a:lnSpc>
              <a:spcPct val="90000"/>
            </a:lnSpc>
            <a:spcBef>
              <a:spcPct val="0"/>
            </a:spcBef>
            <a:spcAft>
              <a:spcPct val="35000"/>
            </a:spcAft>
            <a:buNone/>
          </a:pPr>
          <a:r>
            <a:rPr lang="tr-TR" sz="1200" kern="1200" dirty="0">
              <a:solidFill>
                <a:schemeClr val="tx1">
                  <a:lumMod val="75000"/>
                  <a:lumOff val="25000"/>
                </a:schemeClr>
              </a:solidFill>
              <a:latin typeface="Franklin Gothic Book" panose="020B0503020102020204" pitchFamily="34" charset="0"/>
            </a:rPr>
            <a:t>İlçemizde faaliyetine başlanılan Sinanpaşa Kadın Kültür Evi bünyesinde bugüne kadar, El Sanatları Kursu, Kadın Sağlığı Eğitimi, Sosyal Medya Mahremiyeti, </a:t>
          </a:r>
          <a:r>
            <a:rPr lang="tr-TR" sz="1200" kern="1200" dirty="0" err="1">
              <a:solidFill>
                <a:schemeClr val="tx1">
                  <a:lumMod val="75000"/>
                  <a:lumOff val="25000"/>
                </a:schemeClr>
              </a:solidFill>
              <a:latin typeface="Franklin Gothic Book" panose="020B0503020102020204" pitchFamily="34" charset="0"/>
            </a:rPr>
            <a:t>Narko</a:t>
          </a:r>
          <a:r>
            <a:rPr lang="tr-TR" sz="1200" kern="1200" dirty="0">
              <a:solidFill>
                <a:schemeClr val="tx1">
                  <a:lumMod val="75000"/>
                  <a:lumOff val="25000"/>
                </a:schemeClr>
              </a:solidFill>
              <a:latin typeface="Franklin Gothic Book" panose="020B0503020102020204" pitchFamily="34" charset="0"/>
            </a:rPr>
            <a:t> Anne, Peygamberimizin Güzel Ahlakı, Kendini Tanıma Becerilerini Geliştirme, Aile İçi Eğitim, İlk Yardım, Tarih sohbetleri, Kuran’ı Kerim Kursu, Gösterimi Yapılan Filimler gibi bir çok alanda seminerler, kurslar ve  çeşitli etkinler düzenlenmiş olup, Valiliğimizin proje uygulama takvimi doğrultusunda uygulanmaya da devam etmektedir.</a:t>
          </a:r>
        </a:p>
      </dsp:txBody>
      <dsp:txXfrm>
        <a:off x="222984" y="1809718"/>
        <a:ext cx="5428507" cy="1410272"/>
      </dsp:txXfrm>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93B8DF7-C039-4F93-A823-B82181866621}">
      <dsp:nvSpPr>
        <dsp:cNvPr id="0" name=""/>
        <dsp:cNvSpPr/>
      </dsp:nvSpPr>
      <dsp:spPr>
        <a:xfrm>
          <a:off x="433305" y="0"/>
          <a:ext cx="6806758" cy="2959611"/>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marL="0" lvl="0" indent="0" algn="just" defTabSz="622300">
            <a:lnSpc>
              <a:spcPct val="90000"/>
            </a:lnSpc>
            <a:spcBef>
              <a:spcPct val="0"/>
            </a:spcBef>
            <a:spcAft>
              <a:spcPct val="35000"/>
            </a:spcAft>
            <a:buNone/>
          </a:pPr>
          <a:r>
            <a:rPr lang="tr-TR" sz="1400" kern="1200" dirty="0">
              <a:solidFill>
                <a:schemeClr val="tx1">
                  <a:lumMod val="75000"/>
                  <a:lumOff val="25000"/>
                </a:schemeClr>
              </a:solidFill>
              <a:latin typeface="Franklin Gothic Book" panose="020B0503020102020204" pitchFamily="34" charset="0"/>
            </a:rPr>
            <a:t>SİNANPAŞA KADIN GİRİŞİMİ ÜRETİM VE İŞLETME  KOOPERATİFİ </a:t>
          </a:r>
        </a:p>
        <a:p>
          <a:pPr marL="0" lvl="0" indent="0" algn="just" defTabSz="622300">
            <a:lnSpc>
              <a:spcPct val="90000"/>
            </a:lnSpc>
            <a:spcBef>
              <a:spcPct val="0"/>
            </a:spcBef>
            <a:spcAft>
              <a:spcPct val="35000"/>
            </a:spcAft>
            <a:buNone/>
          </a:pPr>
          <a:endParaRPr lang="tr-TR" sz="1400" kern="1200" dirty="0">
            <a:solidFill>
              <a:schemeClr val="tx1">
                <a:lumMod val="75000"/>
                <a:lumOff val="25000"/>
              </a:schemeClr>
            </a:solidFill>
            <a:latin typeface="Franklin Gothic Book" panose="020B0503020102020204" pitchFamily="34" charset="0"/>
          </a:endParaRPr>
        </a:p>
        <a:p>
          <a:pPr marL="0" lvl="0" indent="0" algn="just" defTabSz="622300">
            <a:lnSpc>
              <a:spcPct val="90000"/>
            </a:lnSpc>
            <a:spcBef>
              <a:spcPct val="0"/>
            </a:spcBef>
            <a:spcAft>
              <a:spcPct val="35000"/>
            </a:spcAft>
            <a:buNone/>
          </a:pPr>
          <a:r>
            <a:rPr lang="tr-TR" sz="1400" kern="1200" dirty="0">
              <a:solidFill>
                <a:schemeClr val="tx1">
                  <a:lumMod val="75000"/>
                  <a:lumOff val="25000"/>
                </a:schemeClr>
              </a:solidFill>
              <a:latin typeface="Franklin Gothic Book" panose="020B0503020102020204" pitchFamily="34" charset="0"/>
            </a:rPr>
            <a:t>Ortaklarının  ekonomik,  sosyal  ve  kültürel  ihtiyaçları  ile ekonomik faaliyetleri kapsamında yer alan mal ve hizmet üretimi ile bunların pazarlanmasına yönelik ihtiyaçlarını karşılamak, girişimlerini desteklemek, üretim becerilerini </a:t>
          </a:r>
          <a:r>
            <a:rPr lang="tr-TR" sz="1400" kern="1200" dirty="0" err="1">
              <a:solidFill>
                <a:schemeClr val="tx1">
                  <a:lumMod val="75000"/>
                  <a:lumOff val="25000"/>
                </a:schemeClr>
              </a:solidFill>
              <a:latin typeface="Franklin Gothic Book" panose="020B0503020102020204" pitchFamily="34" charset="0"/>
            </a:rPr>
            <a:t>gelıştirmek</a:t>
          </a:r>
          <a:r>
            <a:rPr lang="tr-TR" sz="1400" kern="1200" dirty="0">
              <a:solidFill>
                <a:schemeClr val="tx1">
                  <a:lumMod val="75000"/>
                  <a:lumOff val="25000"/>
                </a:schemeClr>
              </a:solidFill>
              <a:latin typeface="Franklin Gothic Book" panose="020B0503020102020204" pitchFamily="34" charset="0"/>
            </a:rPr>
            <a:t>, böylece ortaklarının ekonomik menfaatlerini koruyarak sağlıklı ve </a:t>
          </a:r>
          <a:r>
            <a:rPr lang="tr-TR" sz="1400" kern="1200" dirty="0" err="1">
              <a:solidFill>
                <a:schemeClr val="tx1">
                  <a:lumMod val="75000"/>
                  <a:lumOff val="25000"/>
                </a:schemeClr>
              </a:solidFill>
              <a:latin typeface="Franklin Gothic Book" panose="020B0503020102020204" pitchFamily="34" charset="0"/>
            </a:rPr>
            <a:t>gelışmiş</a:t>
          </a:r>
          <a:r>
            <a:rPr lang="tr-TR" sz="1400" kern="1200" dirty="0">
              <a:solidFill>
                <a:schemeClr val="tx1">
                  <a:lumMod val="75000"/>
                  <a:lumOff val="25000"/>
                </a:schemeClr>
              </a:solidFill>
              <a:latin typeface="Franklin Gothic Book" panose="020B0503020102020204" pitchFamily="34" charset="0"/>
            </a:rPr>
            <a:t> bir çevrede yaşamalarını sağlamak ve ayrıca her türlü bitkisel, hayvancılık, ormancılık, mantarcılık vb. tarımsal faaliyetler yapmak amacıyla 18.01.2021 tarihinde </a:t>
          </a:r>
          <a:r>
            <a:rPr lang="tr-TR" sz="1400" kern="1200" dirty="0" err="1">
              <a:solidFill>
                <a:schemeClr val="tx1">
                  <a:lumMod val="75000"/>
                  <a:lumOff val="25000"/>
                </a:schemeClr>
              </a:solidFill>
              <a:latin typeface="Franklin Gothic Book" panose="020B0503020102020204" pitchFamily="34" charset="0"/>
            </a:rPr>
            <a:t>Sinanpaşa</a:t>
          </a:r>
          <a:r>
            <a:rPr lang="tr-TR" sz="1400" kern="1200" dirty="0">
              <a:solidFill>
                <a:schemeClr val="tx1">
                  <a:lumMod val="75000"/>
                  <a:lumOff val="25000"/>
                </a:schemeClr>
              </a:solidFill>
              <a:latin typeface="Franklin Gothic Book" panose="020B0503020102020204" pitchFamily="34" charset="0"/>
            </a:rPr>
            <a:t> Kadın Girişimi Üretim ve İşletme  Kooperatifi adı altında kurulmuştur.</a:t>
          </a:r>
        </a:p>
      </dsp:txBody>
      <dsp:txXfrm>
        <a:off x="433305" y="0"/>
        <a:ext cx="6806758" cy="2959611"/>
      </dsp:txXfrm>
    </dsp:sp>
  </dsp:spTree>
</dsp:drawing>
</file>

<file path=ppt/diagrams/drawing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6133CD2-A559-4F1B-B52E-6A961F0D4A4F}">
      <dsp:nvSpPr>
        <dsp:cNvPr id="0" name=""/>
        <dsp:cNvSpPr/>
      </dsp:nvSpPr>
      <dsp:spPr>
        <a:xfrm>
          <a:off x="938044" y="1592557"/>
          <a:ext cx="746475" cy="1180625"/>
        </a:xfrm>
        <a:custGeom>
          <a:avLst/>
          <a:gdLst/>
          <a:ahLst/>
          <a:cxnLst/>
          <a:rect l="0" t="0" r="0" b="0"/>
          <a:pathLst>
            <a:path>
              <a:moveTo>
                <a:pt x="0" y="0"/>
              </a:moveTo>
              <a:lnTo>
                <a:pt x="0" y="1180625"/>
              </a:lnTo>
              <a:lnTo>
                <a:pt x="746475" y="1180625"/>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6F87589-3FB5-447B-9BF5-97D5D27AF4A9}">
      <dsp:nvSpPr>
        <dsp:cNvPr id="0" name=""/>
        <dsp:cNvSpPr/>
      </dsp:nvSpPr>
      <dsp:spPr>
        <a:xfrm>
          <a:off x="2920475" y="806027"/>
          <a:ext cx="91440" cy="103877"/>
        </a:xfrm>
        <a:custGeom>
          <a:avLst/>
          <a:gdLst/>
          <a:ahLst/>
          <a:cxnLst/>
          <a:rect l="0" t="0" r="0" b="0"/>
          <a:pathLst>
            <a:path>
              <a:moveTo>
                <a:pt x="45720" y="0"/>
              </a:moveTo>
              <a:lnTo>
                <a:pt x="73630" y="0"/>
              </a:lnTo>
              <a:lnTo>
                <a:pt x="73630" y="10387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F54DF8E-6955-491F-8A43-C44531FB4E08}">
      <dsp:nvSpPr>
        <dsp:cNvPr id="0" name=""/>
        <dsp:cNvSpPr/>
      </dsp:nvSpPr>
      <dsp:spPr>
        <a:xfrm>
          <a:off x="2043135" y="259"/>
          <a:ext cx="1846120" cy="805768"/>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875" tIns="15875" rIns="15875" bIns="15875" numCol="1" spcCol="1270" anchor="ctr" anchorCtr="0">
          <a:noAutofit/>
        </a:bodyPr>
        <a:lstStyle/>
        <a:p>
          <a:pPr marL="0" lvl="0" indent="0" algn="ctr" defTabSz="1111250">
            <a:lnSpc>
              <a:spcPct val="90000"/>
            </a:lnSpc>
            <a:spcBef>
              <a:spcPct val="0"/>
            </a:spcBef>
            <a:spcAft>
              <a:spcPct val="35000"/>
            </a:spcAft>
            <a:buNone/>
          </a:pPr>
          <a:r>
            <a:rPr lang="tr-TR" sz="2500" i="1" kern="1200" dirty="0">
              <a:solidFill>
                <a:srgbClr val="491181"/>
              </a:solidFill>
              <a:effectLst>
                <a:outerShdw blurRad="38100" dist="38100" dir="2700000" algn="tl">
                  <a:srgbClr val="000000">
                    <a:alpha val="43137"/>
                  </a:srgbClr>
                </a:outerShdw>
              </a:effectLst>
              <a:latin typeface="Franklin Gothic Book" panose="020B0503020102020204" pitchFamily="34" charset="0"/>
            </a:rPr>
            <a:t>PROJE 23</a:t>
          </a:r>
        </a:p>
        <a:p>
          <a:pPr marL="0" lvl="0" indent="0" algn="ctr" defTabSz="1111250">
            <a:lnSpc>
              <a:spcPct val="90000"/>
            </a:lnSpc>
            <a:spcBef>
              <a:spcPct val="0"/>
            </a:spcBef>
            <a:spcAft>
              <a:spcPct val="35000"/>
            </a:spcAft>
            <a:buNone/>
          </a:pPr>
          <a:r>
            <a:rPr lang="tr-TR" sz="2500" i="1" kern="1200" dirty="0">
              <a:solidFill>
                <a:srgbClr val="491181"/>
              </a:solidFill>
              <a:effectLst>
                <a:outerShdw blurRad="38100" dist="38100" dir="2700000" algn="tl">
                  <a:srgbClr val="000000">
                    <a:alpha val="43137"/>
                  </a:srgbClr>
                </a:outerShdw>
              </a:effectLst>
              <a:latin typeface="Franklin Gothic Book" panose="020B0503020102020204" pitchFamily="34" charset="0"/>
            </a:rPr>
            <a:t>HEDEF 2023</a:t>
          </a:r>
        </a:p>
      </dsp:txBody>
      <dsp:txXfrm>
        <a:off x="2043135" y="259"/>
        <a:ext cx="1846120" cy="805768"/>
      </dsp:txXfrm>
    </dsp:sp>
    <dsp:sp modelId="{ED207284-238A-435D-A7A6-F062A9C5ADF6}">
      <dsp:nvSpPr>
        <dsp:cNvPr id="0" name=""/>
        <dsp:cNvSpPr/>
      </dsp:nvSpPr>
      <dsp:spPr>
        <a:xfrm>
          <a:off x="424028" y="909905"/>
          <a:ext cx="5140153" cy="682651"/>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marL="0" lvl="0" indent="0" algn="just" defTabSz="533400">
            <a:lnSpc>
              <a:spcPct val="90000"/>
            </a:lnSpc>
            <a:spcBef>
              <a:spcPct val="0"/>
            </a:spcBef>
            <a:spcAft>
              <a:spcPct val="35000"/>
            </a:spcAft>
            <a:buNone/>
          </a:pPr>
          <a:r>
            <a:rPr lang="tr" sz="1200" kern="1200" dirty="0">
              <a:solidFill>
                <a:schemeClr val="tx1">
                  <a:lumMod val="65000"/>
                  <a:lumOff val="35000"/>
                </a:schemeClr>
              </a:solidFill>
              <a:latin typeface="Franklin Gothic Book" panose="020B0503020102020204" pitchFamily="34" charset="0"/>
            </a:rPr>
            <a:t>Bu proje çalışması T.C. Milli Eğitim Bakanlığının 2023 Eğitim Vizyonu hedefleri doğrultusunda Sinanpaşa İlçe Milli Eğitim Müdürlüğü tarafından 2019-2023 yılları arasında uygulanacak projeleri kapsamaktadır.</a:t>
          </a:r>
          <a:endParaRPr lang="tr-TR" sz="1200" kern="1200" dirty="0">
            <a:solidFill>
              <a:schemeClr val="tx1">
                <a:lumMod val="65000"/>
                <a:lumOff val="35000"/>
              </a:schemeClr>
            </a:solidFill>
            <a:latin typeface="Franklin Gothic Book" panose="020B0503020102020204" pitchFamily="34" charset="0"/>
          </a:endParaRPr>
        </a:p>
      </dsp:txBody>
      <dsp:txXfrm>
        <a:off x="424028" y="909905"/>
        <a:ext cx="5140153" cy="682651"/>
      </dsp:txXfrm>
    </dsp:sp>
    <dsp:sp modelId="{DC0CD93E-48CB-43E6-82DE-4CBAD00D43DD}">
      <dsp:nvSpPr>
        <dsp:cNvPr id="0" name=""/>
        <dsp:cNvSpPr/>
      </dsp:nvSpPr>
      <dsp:spPr>
        <a:xfrm>
          <a:off x="1684520" y="1756540"/>
          <a:ext cx="5409219" cy="2033284"/>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marL="0" lvl="0" indent="0" algn="just" defTabSz="533400">
            <a:lnSpc>
              <a:spcPct val="90000"/>
            </a:lnSpc>
            <a:spcBef>
              <a:spcPct val="0"/>
            </a:spcBef>
            <a:spcAft>
              <a:spcPct val="35000"/>
            </a:spcAft>
            <a:buNone/>
          </a:pPr>
          <a:r>
            <a:rPr lang="tr-TR" sz="1200" kern="1200" dirty="0">
              <a:solidFill>
                <a:schemeClr val="tx1">
                  <a:lumMod val="65000"/>
                  <a:lumOff val="35000"/>
                </a:schemeClr>
              </a:solidFill>
              <a:latin typeface="Franklin Gothic Book" panose="020B0503020102020204" pitchFamily="34" charset="0"/>
            </a:rPr>
            <a:t>Proje 23 Hedef 2023 projesi kapsamını; Şehit Kütüphaneleri Kuruyoruz, Meslekler Değerler Köprüsü Kuruyor, Her Okul bir Tiyatro, Bir Şiir Bir Veli Bir Öğrenci, Bir Türkü Bir Veli Bir Öğrenci, Bizimle Okur Musun, 2019’dan 2023’e Kelimelerin Yolculuğu, </a:t>
          </a:r>
          <a:r>
            <a:rPr lang="tr-TR" sz="1200" kern="1200" dirty="0" err="1">
              <a:solidFill>
                <a:schemeClr val="tx1">
                  <a:lumMod val="65000"/>
                  <a:lumOff val="35000"/>
                </a:schemeClr>
              </a:solidFill>
              <a:latin typeface="Franklin Gothic Book" panose="020B0503020102020204" pitchFamily="34" charset="0"/>
            </a:rPr>
            <a:t>Koah</a:t>
          </a:r>
          <a:r>
            <a:rPr lang="tr-TR" sz="1200" kern="1200" dirty="0">
              <a:solidFill>
                <a:schemeClr val="tx1">
                  <a:lumMod val="65000"/>
                  <a:lumOff val="35000"/>
                </a:schemeClr>
              </a:solidFill>
              <a:latin typeface="Franklin Gothic Book" panose="020B0503020102020204" pitchFamily="34" charset="0"/>
            </a:rPr>
            <a:t> Hastaları İle Sigaraya Veda, Mor Beyaz Turizm, Kocatepe’den Zafertepe’ ye Gidiyoruz, 2023’ e Doğru Zafer Bilinci, Bak Postacı Geliyor, Oryantasyonun Sanata Yolculuğu, Sinanpaşa Gençleri Tarihe Ses Veriyor, Bükme Her Yerde, Sinanpaşa Fotoğraf Çekiyor, 3 Okul 1 Parkur; Çok Etkinlik, “Gelmelisin…”, Yaşlı Gözler Yolunu Gözler, Ben de Varım, Hayallerime Uzanan Eller ve 2023 Fidanla Geleceğe Armağan Edilen Oksijen  proje başlıklarını oluşturmaktadır.</a:t>
          </a:r>
        </a:p>
      </dsp:txBody>
      <dsp:txXfrm>
        <a:off x="1684520" y="1756540"/>
        <a:ext cx="5409219" cy="2033284"/>
      </dsp:txXfrm>
    </dsp:sp>
  </dsp:spTree>
</dsp:drawing>
</file>

<file path=ppt/diagrams/drawing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983C729-BAD0-49C4-B8FF-04BD3A72017E}">
      <dsp:nvSpPr>
        <dsp:cNvPr id="0" name=""/>
        <dsp:cNvSpPr/>
      </dsp:nvSpPr>
      <dsp:spPr>
        <a:xfrm rot="5400000">
          <a:off x="-656996" y="656996"/>
          <a:ext cx="4379976" cy="306598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rtl="0">
            <a:lnSpc>
              <a:spcPct val="90000"/>
            </a:lnSpc>
            <a:spcBef>
              <a:spcPct val="0"/>
            </a:spcBef>
            <a:spcAft>
              <a:spcPct val="35000"/>
            </a:spcAft>
            <a:buNone/>
          </a:pPr>
          <a:r>
            <a:rPr lang="tr-TR" sz="2000" i="1" kern="1200" dirty="0">
              <a:solidFill>
                <a:schemeClr val="tx1"/>
              </a:solidFill>
              <a:latin typeface="Franklin Gothic Book (Gövde)"/>
              <a:cs typeface="Adobe Devanagari" panose="02040503050201020203" pitchFamily="18" charset="0"/>
            </a:rPr>
            <a:t>SORUN ve ÇÖZÜM ÖNERİLERİ</a:t>
          </a:r>
          <a:endParaRPr lang="tr-TR" sz="2000" kern="1200" dirty="0">
            <a:solidFill>
              <a:schemeClr val="tx1"/>
            </a:solidFill>
            <a:latin typeface="Franklin Gothic Book (Gövde)"/>
            <a:cs typeface="Adobe Devanagari" panose="02040503050201020203" pitchFamily="18" charset="0"/>
          </a:endParaRPr>
        </a:p>
      </dsp:txBody>
      <dsp:txXfrm rot="-5400000">
        <a:off x="1" y="1532992"/>
        <a:ext cx="3065983" cy="1313993"/>
      </dsp:txXfrm>
    </dsp:sp>
    <dsp:sp modelId="{EF991DF5-44E1-4727-8675-3F1E71752007}">
      <dsp:nvSpPr>
        <dsp:cNvPr id="0" name=""/>
        <dsp:cNvSpPr/>
      </dsp:nvSpPr>
      <dsp:spPr>
        <a:xfrm rot="5400000">
          <a:off x="3460089" y="-374054"/>
          <a:ext cx="4060511" cy="4848724"/>
        </a:xfrm>
        <a:prstGeom prst="round2SameRect">
          <a:avLst/>
        </a:prstGeom>
        <a:solidFill>
          <a:schemeClr val="lt1">
            <a:hueOff val="0"/>
            <a:satOff val="0"/>
            <a:lum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99568" tIns="8890" rIns="8890" bIns="8890" numCol="1" spcCol="1270" anchor="ctr" anchorCtr="0">
          <a:noAutofit/>
        </a:bodyPr>
        <a:lstStyle/>
        <a:p>
          <a:pPr marL="114300" lvl="1" indent="-114300" algn="just" defTabSz="622300" rtl="0">
            <a:lnSpc>
              <a:spcPct val="100000"/>
            </a:lnSpc>
            <a:spcBef>
              <a:spcPct val="0"/>
            </a:spcBef>
            <a:spcAft>
              <a:spcPct val="15000"/>
            </a:spcAft>
            <a:buChar char="•"/>
          </a:pPr>
          <a:r>
            <a:rPr lang="tr-TR" sz="1400" kern="1200" dirty="0">
              <a:solidFill>
                <a:schemeClr val="tx1"/>
              </a:solidFill>
              <a:latin typeface="Franklin Gothic Book" panose="020B0503020102020204" pitchFamily="34" charset="0"/>
              <a:cs typeface="Adobe Devanagari" panose="02040503050201020203" pitchFamily="18" charset="0"/>
            </a:rPr>
            <a:t>İlçemizde en önemli sorunu işsizliğe bağlı istihdam sorunu olup, Yeşil OSB’ </a:t>
          </a:r>
          <a:r>
            <a:rPr lang="tr-TR" sz="1400" kern="1200" dirty="0" err="1">
              <a:solidFill>
                <a:schemeClr val="tx1"/>
              </a:solidFill>
              <a:latin typeface="Franklin Gothic Book" panose="020B0503020102020204" pitchFamily="34" charset="0"/>
              <a:cs typeface="Adobe Devanagari" panose="02040503050201020203" pitchFamily="18" charset="0"/>
            </a:rPr>
            <a:t>nin</a:t>
          </a:r>
          <a:r>
            <a:rPr lang="tr-TR" sz="1400" kern="1200" dirty="0">
              <a:solidFill>
                <a:schemeClr val="tx1"/>
              </a:solidFill>
              <a:latin typeface="Franklin Gothic Book" panose="020B0503020102020204" pitchFamily="34" charset="0"/>
              <a:cs typeface="Adobe Devanagari" panose="02040503050201020203" pitchFamily="18" charset="0"/>
            </a:rPr>
            <a:t> faaliyete geçmesiyle ve tahsis yapılan  8 yatırımcı firmanın faaliyetlerine başlamasıyla birlikte istihdam sorunun azalarak çözüleceği değerlendirilmektedir.</a:t>
          </a:r>
        </a:p>
        <a:p>
          <a:pPr marL="114300" lvl="1" indent="-114300" algn="just" defTabSz="622300" rtl="0">
            <a:lnSpc>
              <a:spcPct val="100000"/>
            </a:lnSpc>
            <a:spcBef>
              <a:spcPct val="0"/>
            </a:spcBef>
            <a:spcAft>
              <a:spcPct val="15000"/>
            </a:spcAft>
            <a:buChar char="•"/>
          </a:pPr>
          <a:endParaRPr lang="tr-TR" sz="1400" kern="1200" dirty="0">
            <a:solidFill>
              <a:schemeClr val="tx1"/>
            </a:solidFill>
            <a:latin typeface="Franklin Gothic Book" panose="020B0503020102020204" pitchFamily="34" charset="0"/>
            <a:cs typeface="Adobe Devanagari" panose="02040503050201020203" pitchFamily="18" charset="0"/>
          </a:endParaRPr>
        </a:p>
        <a:p>
          <a:pPr marL="114300" lvl="1" indent="-114300" algn="just" defTabSz="622300" rtl="0">
            <a:lnSpc>
              <a:spcPct val="100000"/>
            </a:lnSpc>
            <a:spcBef>
              <a:spcPct val="0"/>
            </a:spcBef>
            <a:spcAft>
              <a:spcPct val="15000"/>
            </a:spcAft>
            <a:buChar char="•"/>
          </a:pPr>
          <a:r>
            <a:rPr lang="tr-TR" sz="1400" kern="1200" dirty="0">
              <a:solidFill>
                <a:schemeClr val="tx1"/>
              </a:solidFill>
              <a:latin typeface="Franklin Gothic Book" panose="020B0503020102020204" pitchFamily="34" charset="0"/>
              <a:cs typeface="Adobe Devanagari" panose="02040503050201020203" pitchFamily="18" charset="0"/>
            </a:rPr>
            <a:t>İlçeye yapılan baraj ve göletler sayesinde çok geniş alanda sulu tarım yapılması, üretilen ürünlerin iyi imkanlarda muhafazası için soğuk hava deposu ve üreticinin yetiştirmiş olduğu bezelyenin daha iyi imkanlar ile pazarlanabilmesi amacıyla bir konserve fabrikası yapılmasının yararlı olacağı değerlendirilmektedir.</a:t>
          </a:r>
        </a:p>
        <a:p>
          <a:pPr marL="228600" lvl="2" indent="-114300" algn="l" defTabSz="622300" rtl="0">
            <a:lnSpc>
              <a:spcPct val="100000"/>
            </a:lnSpc>
            <a:spcBef>
              <a:spcPct val="0"/>
            </a:spcBef>
            <a:spcAft>
              <a:spcPct val="15000"/>
            </a:spcAft>
            <a:buChar char="•"/>
          </a:pPr>
          <a:endParaRPr lang="tr-TR" sz="1400" kern="1200" dirty="0">
            <a:solidFill>
              <a:schemeClr val="tx1"/>
            </a:solidFill>
            <a:latin typeface="Franklin Gothic Book (Gövde)"/>
            <a:cs typeface="Adobe Devanagari" panose="02040503050201020203" pitchFamily="18" charset="0"/>
          </a:endParaRPr>
        </a:p>
      </dsp:txBody>
      <dsp:txXfrm rot="-5400000">
        <a:off x="3065983" y="218270"/>
        <a:ext cx="4650506" cy="3664075"/>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58B3F7C-D3D7-4091-81F8-A1F3283D4DDC}">
      <dsp:nvSpPr>
        <dsp:cNvPr id="0" name=""/>
        <dsp:cNvSpPr/>
      </dsp:nvSpPr>
      <dsp:spPr>
        <a:xfrm>
          <a:off x="1868273" y="3302521"/>
          <a:ext cx="3183989" cy="0"/>
        </a:xfrm>
        <a:prstGeom prst="line">
          <a:avLst/>
        </a:pr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76DF3B3-5851-4A0E-9C0D-D1A1FEF2B05D}">
      <dsp:nvSpPr>
        <dsp:cNvPr id="0" name=""/>
        <dsp:cNvSpPr/>
      </dsp:nvSpPr>
      <dsp:spPr>
        <a:xfrm>
          <a:off x="1868273" y="2192564"/>
          <a:ext cx="2727321" cy="0"/>
        </a:xfrm>
        <a:prstGeom prst="line">
          <a:avLst/>
        </a:pr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E0F7131-349D-43E9-BB5A-6B631D0FFFC3}">
      <dsp:nvSpPr>
        <dsp:cNvPr id="0" name=""/>
        <dsp:cNvSpPr/>
      </dsp:nvSpPr>
      <dsp:spPr>
        <a:xfrm>
          <a:off x="1868273" y="1082608"/>
          <a:ext cx="3183989" cy="0"/>
        </a:xfrm>
        <a:prstGeom prst="line">
          <a:avLst/>
        </a:pr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8FB7E79-AE1B-4647-9B66-F491F0A6F19F}">
      <dsp:nvSpPr>
        <dsp:cNvPr id="0" name=""/>
        <dsp:cNvSpPr/>
      </dsp:nvSpPr>
      <dsp:spPr>
        <a:xfrm>
          <a:off x="660878" y="680566"/>
          <a:ext cx="2807841" cy="2728622"/>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17000" r="-17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B491FA2-CBDA-4BF4-9552-F6EA06D69CD0}">
      <dsp:nvSpPr>
        <dsp:cNvPr id="0" name=""/>
        <dsp:cNvSpPr/>
      </dsp:nvSpPr>
      <dsp:spPr>
        <a:xfrm>
          <a:off x="0" y="3143504"/>
          <a:ext cx="2029634" cy="1046530"/>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marL="0" lvl="0" indent="0" algn="ctr" defTabSz="2889250">
            <a:lnSpc>
              <a:spcPct val="90000"/>
            </a:lnSpc>
            <a:spcBef>
              <a:spcPct val="0"/>
            </a:spcBef>
            <a:spcAft>
              <a:spcPct val="35000"/>
            </a:spcAft>
            <a:buNone/>
          </a:pPr>
          <a:endParaRPr lang="tr-TR" sz="6500" kern="1200">
            <a:solidFill>
              <a:schemeClr val="bg1"/>
            </a:solidFill>
          </a:endParaRPr>
        </a:p>
      </dsp:txBody>
      <dsp:txXfrm>
        <a:off x="0" y="3143504"/>
        <a:ext cx="2029634" cy="1046530"/>
      </dsp:txXfrm>
    </dsp:sp>
    <dsp:sp modelId="{03E13174-3D27-4901-8BC5-090FC277DD0F}">
      <dsp:nvSpPr>
        <dsp:cNvPr id="0" name=""/>
        <dsp:cNvSpPr/>
      </dsp:nvSpPr>
      <dsp:spPr>
        <a:xfrm>
          <a:off x="4143903" y="0"/>
          <a:ext cx="1620295" cy="1620295"/>
        </a:xfrm>
        <a:prstGeom prst="ellipse">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l="-17000" r="-17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0A6F7A5B-808A-481F-91B8-4B0BA8C3A0BC}">
      <dsp:nvSpPr>
        <dsp:cNvPr id="0" name=""/>
        <dsp:cNvSpPr/>
      </dsp:nvSpPr>
      <dsp:spPr>
        <a:xfrm flipH="1">
          <a:off x="5527958" y="839803"/>
          <a:ext cx="112847" cy="4856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0" rIns="137160" bIns="0" numCol="1" spcCol="1270" anchor="ctr" anchorCtr="0">
          <a:noAutofit/>
        </a:bodyPr>
        <a:lstStyle/>
        <a:p>
          <a:pPr marL="0" lvl="0" indent="0" algn="l" defTabSz="1600200">
            <a:lnSpc>
              <a:spcPct val="90000"/>
            </a:lnSpc>
            <a:spcBef>
              <a:spcPct val="0"/>
            </a:spcBef>
            <a:spcAft>
              <a:spcPct val="35000"/>
            </a:spcAft>
            <a:buNone/>
          </a:pPr>
          <a:r>
            <a:rPr lang="tr-TR" sz="3600" kern="1200" dirty="0">
              <a:solidFill>
                <a:srgbClr val="FFFFFF"/>
              </a:solidFill>
            </a:rPr>
            <a:t>        </a:t>
          </a:r>
        </a:p>
      </dsp:txBody>
      <dsp:txXfrm>
        <a:off x="5527958" y="839803"/>
        <a:ext cx="112847" cy="485609"/>
      </dsp:txXfrm>
    </dsp:sp>
    <dsp:sp modelId="{4CD221A1-8389-46E7-891A-C9065FBD3E35}">
      <dsp:nvSpPr>
        <dsp:cNvPr id="0" name=""/>
        <dsp:cNvSpPr/>
      </dsp:nvSpPr>
      <dsp:spPr>
        <a:xfrm>
          <a:off x="3885153" y="1482122"/>
          <a:ext cx="1420883" cy="1420883"/>
        </a:xfrm>
        <a:prstGeom prst="ellipse">
          <a:avLst/>
        </a:prstGeom>
        <a:blipFill>
          <a:blip xmlns:r="http://schemas.openxmlformats.org/officeDocument/2006/relationships" r:embed="rId3">
            <a:extLst>
              <a:ext uri="{28A0092B-C50C-407E-A947-70E740481C1C}">
                <a14:useLocalDpi xmlns:a14="http://schemas.microsoft.com/office/drawing/2010/main" val="0"/>
              </a:ext>
            </a:extLst>
          </a:blip>
          <a:srcRect/>
          <a:stretch>
            <a:fillRect l="-17000" r="-17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D588AB9-3DD5-4CDD-BA05-A9B2D87A4C4B}">
      <dsp:nvSpPr>
        <dsp:cNvPr id="0" name=""/>
        <dsp:cNvSpPr/>
      </dsp:nvSpPr>
      <dsp:spPr>
        <a:xfrm>
          <a:off x="5546578" y="1819238"/>
          <a:ext cx="155393" cy="95139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0" rIns="19050" bIns="0" numCol="1" spcCol="1270" anchor="ctr" anchorCtr="0">
          <a:noAutofit/>
        </a:bodyPr>
        <a:lstStyle/>
        <a:p>
          <a:pPr marL="0" lvl="0" indent="0" algn="l" defTabSz="222250">
            <a:lnSpc>
              <a:spcPct val="90000"/>
            </a:lnSpc>
            <a:spcBef>
              <a:spcPct val="0"/>
            </a:spcBef>
            <a:spcAft>
              <a:spcPct val="35000"/>
            </a:spcAft>
            <a:buNone/>
          </a:pPr>
          <a:endParaRPr lang="tr-TR" sz="500" kern="1200" dirty="0">
            <a:solidFill>
              <a:schemeClr val="bg1"/>
            </a:solidFill>
          </a:endParaRPr>
        </a:p>
      </dsp:txBody>
      <dsp:txXfrm>
        <a:off x="5546578" y="1819238"/>
        <a:ext cx="155393" cy="951391"/>
      </dsp:txXfrm>
    </dsp:sp>
    <dsp:sp modelId="{F315976F-08FC-4C9F-AB2C-9C2E60DFF715}">
      <dsp:nvSpPr>
        <dsp:cNvPr id="0" name=""/>
        <dsp:cNvSpPr/>
      </dsp:nvSpPr>
      <dsp:spPr>
        <a:xfrm>
          <a:off x="4318588" y="2550418"/>
          <a:ext cx="1464571" cy="1464571"/>
        </a:xfrm>
        <a:prstGeom prst="ellipse">
          <a:avLst/>
        </a:prstGeom>
        <a:blipFill>
          <a:blip xmlns:r="http://schemas.openxmlformats.org/officeDocument/2006/relationships" r:embed="rId4">
            <a:extLst>
              <a:ext uri="{28A0092B-C50C-407E-A947-70E740481C1C}">
                <a14:useLocalDpi xmlns:a14="http://schemas.microsoft.com/office/drawing/2010/main" val="0"/>
              </a:ext>
            </a:extLst>
          </a:blip>
          <a:srcRect/>
          <a:stretch>
            <a:fillRect l="-17000" r="-17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9A3B3D1-0114-4073-B3BC-F396752712D4}">
      <dsp:nvSpPr>
        <dsp:cNvPr id="0" name=""/>
        <dsp:cNvSpPr/>
      </dsp:nvSpPr>
      <dsp:spPr>
        <a:xfrm>
          <a:off x="5860747" y="2685425"/>
          <a:ext cx="350297" cy="105938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0" rIns="22860" bIns="0" numCol="1" spcCol="1270" anchor="ctr" anchorCtr="0">
          <a:noAutofit/>
        </a:bodyPr>
        <a:lstStyle/>
        <a:p>
          <a:pPr marL="0" lvl="0" indent="0" algn="l" defTabSz="266700">
            <a:lnSpc>
              <a:spcPct val="90000"/>
            </a:lnSpc>
            <a:spcBef>
              <a:spcPct val="0"/>
            </a:spcBef>
            <a:spcAft>
              <a:spcPct val="35000"/>
            </a:spcAft>
            <a:buNone/>
          </a:pPr>
          <a:endParaRPr lang="tr-TR" sz="600" kern="1200" dirty="0">
            <a:solidFill>
              <a:schemeClr val="bg1"/>
            </a:solidFill>
          </a:endParaRPr>
        </a:p>
      </dsp:txBody>
      <dsp:txXfrm>
        <a:off x="5860747" y="2685425"/>
        <a:ext cx="350297" cy="1059383"/>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04D6AE9-3805-45FD-9376-17D7F096AC8C}">
      <dsp:nvSpPr>
        <dsp:cNvPr id="0" name=""/>
        <dsp:cNvSpPr/>
      </dsp:nvSpPr>
      <dsp:spPr>
        <a:xfrm>
          <a:off x="3520092" y="283018"/>
          <a:ext cx="2686621" cy="621267"/>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44459" tIns="45720" rIns="45720" bIns="45720" numCol="1" spcCol="1270" anchor="ctr" anchorCtr="0">
          <a:noAutofit/>
        </a:bodyPr>
        <a:lstStyle/>
        <a:p>
          <a:pPr marL="0" lvl="0" indent="0" algn="l" defTabSz="533400">
            <a:lnSpc>
              <a:spcPct val="90000"/>
            </a:lnSpc>
            <a:spcBef>
              <a:spcPct val="0"/>
            </a:spcBef>
            <a:spcAft>
              <a:spcPct val="35000"/>
            </a:spcAft>
            <a:buNone/>
          </a:pPr>
          <a:r>
            <a:rPr lang="tr-TR" altLang="tr-TR" sz="1200" kern="1200" dirty="0">
              <a:latin typeface="Franklin Gothic Book (Gövde)"/>
            </a:rPr>
            <a:t> Futbol Sahası</a:t>
          </a:r>
          <a:endParaRPr lang="tr-TR" sz="1200" kern="1200" dirty="0"/>
        </a:p>
      </dsp:txBody>
      <dsp:txXfrm>
        <a:off x="3550420" y="313346"/>
        <a:ext cx="2625965" cy="560611"/>
      </dsp:txXfrm>
    </dsp:sp>
    <dsp:sp modelId="{F9B38E3A-8150-4568-8204-FCB72DB5007E}">
      <dsp:nvSpPr>
        <dsp:cNvPr id="0" name=""/>
        <dsp:cNvSpPr/>
      </dsp:nvSpPr>
      <dsp:spPr>
        <a:xfrm>
          <a:off x="3505859" y="1050843"/>
          <a:ext cx="2700853" cy="270125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5000" r="-5000"/>
          </a:stretch>
        </a:blipFill>
        <a:ln w="9525"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1">
          <a:scrgbClr r="0" g="0" b="0"/>
        </a:fillRef>
        <a:effectRef idx="1">
          <a:scrgbClr r="0" g="0" b="0"/>
        </a:effectRef>
        <a:fontRef idx="minor"/>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A80A1E5-142E-4E91-8316-96B7BDA380D3}">
      <dsp:nvSpPr>
        <dsp:cNvPr id="0" name=""/>
        <dsp:cNvSpPr/>
      </dsp:nvSpPr>
      <dsp:spPr>
        <a:xfrm>
          <a:off x="662097" y="0"/>
          <a:ext cx="1395204" cy="1046403"/>
        </a:xfrm>
        <a:prstGeom prst="upArrow">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9993AF57-7C38-4116-8FE0-0B4DB5B13B38}">
      <dsp:nvSpPr>
        <dsp:cNvPr id="0" name=""/>
        <dsp:cNvSpPr/>
      </dsp:nvSpPr>
      <dsp:spPr>
        <a:xfrm>
          <a:off x="2581291" y="0"/>
          <a:ext cx="5365433" cy="104640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9568" tIns="0" rIns="99568" bIns="99568" numCol="1" spcCol="1270" anchor="ctr" anchorCtr="0">
          <a:noAutofit/>
        </a:bodyPr>
        <a:lstStyle/>
        <a:p>
          <a:pPr marL="0" lvl="0" indent="0" algn="just" defTabSz="622300">
            <a:lnSpc>
              <a:spcPct val="90000"/>
            </a:lnSpc>
            <a:spcBef>
              <a:spcPct val="0"/>
            </a:spcBef>
            <a:spcAft>
              <a:spcPct val="35000"/>
            </a:spcAft>
            <a:buNone/>
          </a:pPr>
          <a:r>
            <a:rPr lang="tr-TR" sz="1400" b="0" kern="1200">
              <a:latin typeface="Franklin Gothic Book (Gövde)"/>
            </a:rPr>
            <a:t>İlçe</a:t>
          </a:r>
          <a:r>
            <a:rPr lang="tr-TR" sz="1400" b="0" kern="1200" baseline="0">
              <a:latin typeface="Franklin Gothic Book (Gövde)"/>
            </a:rPr>
            <a:t> Halk Kütüphanesi: 08.30-17.30 saatlerinde; Salı, Çarşamba, Perşembe, Cuma, Cumartesi Günleri (2) iki personel ile hizmet vermektedir.</a:t>
          </a:r>
          <a:endParaRPr lang="tr-TR" sz="1400" kern="1200" dirty="0"/>
        </a:p>
      </dsp:txBody>
      <dsp:txXfrm>
        <a:off x="2581291" y="0"/>
        <a:ext cx="5365433" cy="1046403"/>
      </dsp:txXfrm>
    </dsp:sp>
    <dsp:sp modelId="{13BA009B-EB08-45F8-9BBB-DC4479AA73E6}">
      <dsp:nvSpPr>
        <dsp:cNvPr id="0" name=""/>
        <dsp:cNvSpPr/>
      </dsp:nvSpPr>
      <dsp:spPr>
        <a:xfrm>
          <a:off x="1080658" y="1133603"/>
          <a:ext cx="1395204" cy="1046403"/>
        </a:xfrm>
        <a:prstGeom prst="downArrow">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EE97D29B-CFC9-42B2-96DC-74E6EDAF67B8}">
      <dsp:nvSpPr>
        <dsp:cNvPr id="0" name=""/>
        <dsp:cNvSpPr/>
      </dsp:nvSpPr>
      <dsp:spPr>
        <a:xfrm>
          <a:off x="2631937" y="1133603"/>
          <a:ext cx="5323090" cy="104640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9568" tIns="0" rIns="99568" bIns="99568" numCol="1" spcCol="1270" anchor="ctr" anchorCtr="0">
          <a:noAutofit/>
        </a:bodyPr>
        <a:lstStyle/>
        <a:p>
          <a:pPr marL="0" lvl="0" indent="0" algn="just" defTabSz="622300">
            <a:lnSpc>
              <a:spcPct val="90000"/>
            </a:lnSpc>
            <a:spcBef>
              <a:spcPct val="0"/>
            </a:spcBef>
            <a:spcAft>
              <a:spcPct val="35000"/>
            </a:spcAft>
            <a:buNone/>
          </a:pPr>
          <a:r>
            <a:rPr lang="tr-TR" sz="1400" kern="1200" dirty="0">
              <a:latin typeface="Franklin Gothic Book (Gövde)"/>
            </a:rPr>
            <a:t>-Kütüphanemiz de, altı adet bilgisayarda ücretsiz internet hizmeti ve çeşitli konularda 16802 kitap mecmua ile hizmet verilmektedir.</a:t>
          </a:r>
        </a:p>
        <a:p>
          <a:pPr marL="0" lvl="0" indent="0" algn="just" defTabSz="622300">
            <a:lnSpc>
              <a:spcPct val="90000"/>
            </a:lnSpc>
            <a:spcBef>
              <a:spcPct val="0"/>
            </a:spcBef>
            <a:spcAft>
              <a:spcPct val="35000"/>
            </a:spcAft>
            <a:buNone/>
          </a:pPr>
          <a:r>
            <a:rPr lang="tr-TR" sz="1400" b="0" kern="1200" dirty="0">
              <a:latin typeface="Franklin Gothic Book (Gövde)"/>
            </a:rPr>
            <a:t>-Kütüphanemizden, 7 den 70’e herkes kimlik</a:t>
          </a:r>
          <a:r>
            <a:rPr lang="tr-TR" sz="1400" b="0" kern="1200" baseline="0" dirty="0">
              <a:latin typeface="Franklin Gothic Book (Gövde)"/>
            </a:rPr>
            <a:t> numarası cep telefonu ile üyelik formu doldurup, tüm hizmetlerden </a:t>
          </a:r>
          <a:r>
            <a:rPr lang="tr-TR" sz="1400" b="1" u="sng" kern="1200" baseline="0" dirty="0">
              <a:latin typeface="Franklin Gothic Book (Gövde)"/>
            </a:rPr>
            <a:t>ÜCRETSİZ</a:t>
          </a:r>
          <a:r>
            <a:rPr lang="tr-TR" sz="1400" b="0" kern="1200" baseline="0" dirty="0">
              <a:latin typeface="Franklin Gothic Book (Gövde)"/>
            </a:rPr>
            <a:t> faydalanabilmektedir</a:t>
          </a:r>
          <a:r>
            <a:rPr lang="tr-TR" sz="1200" b="0" kern="1200" baseline="0" dirty="0">
              <a:latin typeface="Franklin Gothic Book (Gövde)"/>
            </a:rPr>
            <a:t>.</a:t>
          </a:r>
          <a:endParaRPr lang="tr-TR" sz="1200" kern="1200" dirty="0"/>
        </a:p>
      </dsp:txBody>
      <dsp:txXfrm>
        <a:off x="2631937" y="1133603"/>
        <a:ext cx="5323090" cy="1046403"/>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BF0A5D5-92BD-4B2F-85E7-E11736D00461}">
      <dsp:nvSpPr>
        <dsp:cNvPr id="0" name=""/>
        <dsp:cNvSpPr/>
      </dsp:nvSpPr>
      <dsp:spPr>
        <a:xfrm>
          <a:off x="0" y="0"/>
          <a:ext cx="8182090" cy="737358"/>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tr-TR" sz="1800" kern="1200" dirty="0">
              <a:latin typeface="Franklin Gothic Book" panose="020B0503020102020204" pitchFamily="34" charset="0"/>
            </a:rPr>
            <a:t>İlçemizin Kurtuluş Savaşının kazanıldığı topraklar üzerinde bulunması nedeniyle  26-30  Ağustos  tarihlerinde Zafer Haftası etkinlikleri düzenlenmektedir. </a:t>
          </a:r>
        </a:p>
      </dsp:txBody>
      <dsp:txXfrm>
        <a:off x="21596" y="21596"/>
        <a:ext cx="8138898" cy="694166"/>
      </dsp:txXfrm>
    </dsp:sp>
  </dsp:spTree>
</dsp:drawing>
</file>

<file path=ppt/diagrams/layout1.xml><?xml version="1.0" encoding="utf-8"?>
<dgm:layoutDef xmlns:dgm="http://schemas.openxmlformats.org/drawingml/2006/diagram" xmlns:a="http://schemas.openxmlformats.org/drawingml/2006/main" uniqueId="urn:microsoft.com/office/officeart/2008/layout/PictureAccentList">
  <dgm:title val=""/>
  <dgm:desc val=""/>
  <dgm:catLst>
    <dgm:cat type="picture" pri="14000"/>
    <dgm:cat type="list" pri="14500"/>
  </dgm:catLst>
  <dgm:sampData>
    <dgm:dataModel>
      <dgm:ptLst>
        <dgm:pt modelId="0" type="doc"/>
        <dgm:pt modelId="1">
          <dgm:prSet phldr="1"/>
        </dgm:pt>
        <dgm:pt modelId="11">
          <dgm:prSet phldr="1"/>
        </dgm:pt>
        <dgm:pt modelId="12">
          <dgm:prSet phldr="1"/>
        </dgm:pt>
      </dgm:ptLst>
      <dgm:cxnLst>
        <dgm:cxn modelId="4" srcId="0" destId="1" srcOrd="0" destOrd="0"/>
        <dgm:cxn modelId="5" srcId="1" destId="11" srcOrd="0" destOrd="0"/>
        <dgm:cxn modelId="6" srcId="1" destId="12" srcOrd="1" destOrd="0"/>
      </dgm:cxnLst>
      <dgm:bg/>
      <dgm:whole/>
    </dgm:dataModel>
  </dgm:sampData>
  <dgm:style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styleData>
  <dgm:clr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clrData>
  <dgm:layoutNode name="layout">
    <dgm:varLst>
      <dgm:chMax/>
      <dgm:chPref/>
      <dgm:dir/>
      <dgm:animOne val="branch"/>
      <dgm:animLvl val="lvl"/>
      <dgm:resizeHandles/>
    </dgm:varLst>
    <dgm:choose name="Name0">
      <dgm:if name="Name1" func="var" arg="dir" op="equ" val="norm">
        <dgm:alg type="hierChild">
          <dgm:param type="linDir" val="fromL"/>
        </dgm:alg>
      </dgm:if>
      <dgm:else name="Name2">
        <dgm:alg type="hierChild">
          <dgm:param type="linDir" val="fromL"/>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primFontSz" for="des" forName="childText" refType="primFontSz" refFor="des" refForName="rootText" op="lte"/>
      <dgm:constr type="w" for="des" forName="rootComposite" refType="w" fact="4"/>
      <dgm:constr type="h" for="des" forName="rootComposite" refType="h"/>
      <dgm:constr type="w" for="des" forName="childComposite" refType="w" refFor="des" refForName="rootComposite"/>
      <dgm:constr type="h" for="des" forName="childComposite" refType="h" refFor="des" refForName="rootComposite"/>
      <dgm:constr type="sibSp" refType="w" refFor="des" refForName="rootComposite" fact="0.1"/>
      <dgm:constr type="sibSp" for="des" forName="childShape" refType="h" refFor="des" refForName="rootComposite" fact="0.12"/>
      <dgm:constr type="sp" for="des" forName="root" refType="h" refFor="des" refForName="rootComposite" fact="0.18"/>
    </dgm:constrLst>
    <dgm:ruleLst/>
    <dgm:forEach name="Name3" axis="ch">
      <dgm:forEach name="Name4" axis="self" ptType="node" cnt="1">
        <dgm:layoutNode name="root">
          <dgm:varLst>
            <dgm:chMax/>
            <dgm:chPref val="4"/>
          </dgm:varLst>
          <dgm:alg type="hierRoot"/>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onstrLst>
              <dgm:constr type="l" for="ch" forName="rootText"/>
              <dgm:constr type="t" for="ch" forName="rootText"/>
              <dgm:constr type="w" for="ch" forName="rootText" refType="w"/>
              <dgm:constr type="h" for="ch" forName="rootText" refType="h"/>
            </dgm:constrLst>
            <dgm:ruleLst/>
            <dgm:layoutNode name="rootText" styleLbl="node0">
              <dgm:varLst>
                <dgm:chMax/>
                <dgm:chPref val="4"/>
              </dgm:varLst>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5" axis="ch">
              <dgm:forEach name="Name6" axis="self" ptType="node">
                <dgm:layoutNode name="childComposite">
                  <dgm:varLst>
                    <dgm:chMax val="0"/>
                    <dgm:chPref val="0"/>
                  </dgm:varLst>
                  <dgm:alg type="composite"/>
                  <dgm:shape xmlns:r="http://schemas.openxmlformats.org/officeDocument/2006/relationships" r:blip="">
                    <dgm:adjLst/>
                  </dgm:shape>
                  <dgm:presOf/>
                  <dgm:choose name="Name7">
                    <dgm:if name="Name8" func="var" arg="dir" op="equ" val="norm">
                      <dgm:constrLst>
                        <dgm:constr type="w" for="ch" forName="Image" refType="h"/>
                        <dgm:constr type="h" for="ch" forName="Image" refType="h"/>
                        <dgm:constr type="l" for="ch" forName="Image"/>
                        <dgm:constr type="t" for="ch" forName="Image"/>
                        <dgm:constr type="h" for="ch" forName="childText" refType="h"/>
                        <dgm:constr type="l" for="ch" forName="childText" refType="w" refFor="ch" refForName="Image" fact="1.06"/>
                        <dgm:constr type="t" for="ch" forName="childText"/>
                      </dgm:constrLst>
                    </dgm:if>
                    <dgm:else name="Name9">
                      <dgm:constrLst>
                        <dgm:constr type="w" for="ch" forName="Image" refType="h"/>
                        <dgm:constr type="h" for="ch" forName="Image" refType="h"/>
                        <dgm:constr type="r" for="ch" forName="Image" refType="w"/>
                        <dgm:constr type="t" for="ch" forName="Image"/>
                        <dgm:constr type="h" for="ch" forName="childText" refType="h"/>
                        <dgm:constr type="t" for="ch" forName="childText"/>
                        <dgm:constr type="wOff" for="ch" forName="childText" refType="w" refFor="ch" refForName="Image" fact="-1.06"/>
                      </dgm:constrLst>
                    </dgm:else>
                  </dgm:choose>
                  <dgm:ruleLst/>
                  <dgm:layoutNode name="Image" styleLbl="node1">
                    <dgm:alg type="sp"/>
                    <dgm:shape xmlns:r="http://schemas.openxmlformats.org/officeDocument/2006/relationships" type="roundRect" r:blip="" blipPhldr="1">
                      <dgm:adjLst>
                        <dgm:adj idx="1" val="0.1667"/>
                      </dgm:adjLst>
                    </dgm:shape>
                    <dgm:presOf/>
                  </dgm:layoutNode>
                  <dgm:layoutNode name="childText" styleLbl="lnNode1">
                    <dgm:varLst>
                      <dgm:chMax val="0"/>
                      <dgm:chPref val="0"/>
                      <dgm:bulletEnabled val="1"/>
                    </dgm:varLst>
                    <dgm:alg type="tx"/>
                    <dgm:shape xmlns:r="http://schemas.openxmlformats.org/officeDocument/2006/relationships" type="roundRect" r:blip="">
                      <dgm:adjLst>
                        <dgm:adj idx="1" val="0.1667"/>
                      </dgm:adjLst>
                    </dgm:shape>
                    <dgm:presOf axis="self desOrSelf" ptType="node node" st="1 1" cnt="1 0"/>
                    <dgm:ruleLst>
                      <dgm:rule type="primFontSz" val="5" fact="NaN" max="NaN"/>
                    </dgm:ruleLst>
                  </dgm:layoutNode>
                </dgm:layoutNode>
              </dgm:forEach>
            </dgm:forEach>
          </dgm:layoutNode>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hList7#1">
  <dgm:title val=""/>
  <dgm:desc val=""/>
  <dgm:catLst>
    <dgm:cat type="list" pri="12000"/>
    <dgm:cat type="process" pri="20000"/>
    <dgm:cat type="relationship" pri="14000"/>
    <dgm:cat type="convert" pri="8000"/>
    <dgm:cat type="picture" pri="25000"/>
    <dgm:cat type="pictureconvert" pri="2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onstrLst>
      <dgm:constr type="w" for="ch" forName="fgShape" refType="w" fact="0.92"/>
      <dgm:constr type="h" for="ch" forName="fgShape" refType="h" fact="0.15"/>
      <dgm:constr type="b" for="ch" forName="fgShape" refType="h" fact="0.95"/>
      <dgm:constr type="ctrX" for="ch" forName="fgShape" refType="w" fact="0.5"/>
      <dgm:constr type="w" for="ch" forName="linComp" refType="w"/>
      <dgm:constr type="h" for="ch" forName="linComp" refType="h"/>
      <dgm:constr type="ctrX" for="ch" forName="linComp" refType="w" fact="0.5"/>
    </dgm:constrLst>
    <dgm:ruleLst/>
    <dgm:layoutNode name="fgShape" styleLbl="fgShp">
      <dgm:alg type="sp"/>
      <dgm:shape xmlns:r="http://schemas.openxmlformats.org/officeDocument/2006/relationships" type="leftRightArrow" r:blip="" zOrderOff="99999">
        <dgm:adjLst/>
      </dgm:shape>
      <dgm:presOf/>
      <dgm:constrLst/>
      <dgm:ruleLst/>
    </dgm:layoutNode>
    <dgm:layoutNode name="linComp">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ptType="sibTrans" refType="w" refFor="ch" refForName="compNode" fact="0.03"/>
        <dgm:constr type="primFontSz" for="des" ptType="node" op="equ" val="65"/>
      </dgm:constrLst>
      <dgm:ruleLst/>
      <dgm:forEach name="nodesForEach" axis="ch" ptType="node">
        <dgm:layoutNode name="compNode">
          <dgm:alg type="composite"/>
          <dgm:shape xmlns:r="http://schemas.openxmlformats.org/officeDocument/2006/relationships" r:blip="">
            <dgm:adjLst/>
          </dgm:shape>
          <dgm:presOf/>
          <dgm:constrLst>
            <dgm:constr type="w" for="ch" forName="bkgdShape" refType="w"/>
            <dgm:constr type="h" for="ch" forName="bkgdShape" refType="h"/>
            <dgm:constr type="w" for="ch" forName="nodeTx" refType="w"/>
            <dgm:constr type="h" for="ch" forName="nodeTx" refType="h" fact="0.4"/>
            <dgm:constr type="b" for="ch" forName="nodeTx" refType="h" fact="0.8"/>
            <dgm:constr type="w" for="ch" forName="invisiNode" refType="w" fact="0.01"/>
            <dgm:constr type="h" for="ch" forName="invisiNode" refType="h" fact="0.06"/>
            <dgm:constr type="t" for="ch" forName="invisiNode"/>
            <dgm:constr type="ctrX" for="ch" forName="invisiNode" refType="w" fact="0.5"/>
            <dgm:constr type="h" for="ch" forName="imagNode" refType="h" fact="0.333"/>
            <dgm:constr type="w" for="ch" forName="imagNode" refType="h" refFor="ch" refForName="imagNode"/>
            <dgm:constr type="ctrX" for="ch" forName="imagNode" refType="w" fact="0.5"/>
            <dgm:constr type="t" for="ch" forName="imagNode" refType="h" fact="0.06"/>
            <dgm:constr type="w" for="ch" forName="imagNode" refType="w" op="lte" fact="0.94"/>
          </dgm:constrLst>
          <dgm:ruleLst/>
          <dgm:layoutNode name="bkgdShape">
            <dgm:alg type="sp"/>
            <dgm:shape xmlns:r="http://schemas.openxmlformats.org/officeDocument/2006/relationships" type="roundRect" r:blip="">
              <dgm:adjLst>
                <dgm:adj idx="1" val="0.1"/>
              </dgm:adjLst>
            </dgm:shape>
            <dgm:presOf axis="desOrSelf" ptType="node"/>
            <dgm:constrLst/>
            <dgm:ruleLst/>
          </dgm:layoutNode>
          <dgm:layoutNode name="nodeTx">
            <dgm:varLst>
              <dgm:bulletEnabled val="1"/>
            </dgm:varLst>
            <dgm:alg type="tx">
              <dgm:param type="txAnchorVert" val="mid"/>
              <dgm:param type="txAnchorHorzCh" val="ctr"/>
              <dgm:param type="stBulletLvl" val="2"/>
            </dgm:alg>
            <dgm:shape xmlns:r="http://schemas.openxmlformats.org/officeDocument/2006/relationships" type="rect" r:blip="" hideGeom="1">
              <dgm:adjLst/>
            </dgm:shape>
            <dgm:presOf axis="desOrSelf" ptType="node"/>
            <dgm:constrLst/>
            <dgm:ruleLst>
              <dgm:rule type="primFontSz" val="5" fact="NaN" max="NaN"/>
            </dgm:ruleLst>
          </dgm:layoutNode>
          <dgm:layoutNode name="invisiNode">
            <dgm:alg type="sp"/>
            <dgm:shape xmlns:r="http://schemas.openxmlformats.org/officeDocument/2006/relationships" type="roundRect" r:blip="" hideGeom="1">
              <dgm:adjLst>
                <dgm:adj idx="1" val="0.1"/>
              </dgm:adjLst>
            </dgm:shape>
            <dgm:presOf/>
            <dgm:constrLst/>
            <dgm:ruleLst/>
          </dgm:layoutNode>
          <dgm:layoutNode name="imagNode" styleLbl="fgImgPlac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Node>
</dgm:layoutDef>
</file>

<file path=ppt/diagrams/layout1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hList7#2">
  <dgm:title val=""/>
  <dgm:desc val=""/>
  <dgm:catLst>
    <dgm:cat type="list" pri="12000"/>
    <dgm:cat type="process" pri="20000"/>
    <dgm:cat type="relationship" pri="14000"/>
    <dgm:cat type="convert" pri="8000"/>
    <dgm:cat type="picture" pri="25000"/>
    <dgm:cat type="pictureconvert" pri="2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onstrLst>
      <dgm:constr type="w" for="ch" forName="fgShape" refType="w" fact="0.92"/>
      <dgm:constr type="h" for="ch" forName="fgShape" refType="h" fact="0.15"/>
      <dgm:constr type="b" for="ch" forName="fgShape" refType="h" fact="0.95"/>
      <dgm:constr type="ctrX" for="ch" forName="fgShape" refType="w" fact="0.5"/>
      <dgm:constr type="w" for="ch" forName="linComp" refType="w"/>
      <dgm:constr type="h" for="ch" forName="linComp" refType="h"/>
      <dgm:constr type="ctrX" for="ch" forName="linComp" refType="w" fact="0.5"/>
    </dgm:constrLst>
    <dgm:ruleLst/>
    <dgm:layoutNode name="fgShape" styleLbl="fgShp">
      <dgm:alg type="sp"/>
      <dgm:shape xmlns:r="http://schemas.openxmlformats.org/officeDocument/2006/relationships" type="leftRightArrow" r:blip="" zOrderOff="99999">
        <dgm:adjLst/>
      </dgm:shape>
      <dgm:presOf/>
      <dgm:constrLst/>
      <dgm:ruleLst/>
    </dgm:layoutNode>
    <dgm:layoutNode name="linComp">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ptType="sibTrans" refType="w" refFor="ch" refForName="compNode" fact="0.03"/>
        <dgm:constr type="primFontSz" for="des" ptType="node" op="equ" val="65"/>
      </dgm:constrLst>
      <dgm:ruleLst/>
      <dgm:forEach name="nodesForEach" axis="ch" ptType="node">
        <dgm:layoutNode name="compNode">
          <dgm:alg type="composite"/>
          <dgm:shape xmlns:r="http://schemas.openxmlformats.org/officeDocument/2006/relationships" r:blip="">
            <dgm:adjLst/>
          </dgm:shape>
          <dgm:presOf/>
          <dgm:constrLst>
            <dgm:constr type="w" for="ch" forName="bkgdShape" refType="w"/>
            <dgm:constr type="h" for="ch" forName="bkgdShape" refType="h"/>
            <dgm:constr type="w" for="ch" forName="nodeTx" refType="w"/>
            <dgm:constr type="h" for="ch" forName="nodeTx" refType="h" fact="0.4"/>
            <dgm:constr type="b" for="ch" forName="nodeTx" refType="h" fact="0.8"/>
            <dgm:constr type="w" for="ch" forName="invisiNode" refType="w" fact="0.01"/>
            <dgm:constr type="h" for="ch" forName="invisiNode" refType="h" fact="0.06"/>
            <dgm:constr type="t" for="ch" forName="invisiNode"/>
            <dgm:constr type="ctrX" for="ch" forName="invisiNode" refType="w" fact="0.5"/>
            <dgm:constr type="h" for="ch" forName="imagNode" refType="h" fact="0.333"/>
            <dgm:constr type="w" for="ch" forName="imagNode" refType="h" refFor="ch" refForName="imagNode"/>
            <dgm:constr type="ctrX" for="ch" forName="imagNode" refType="w" fact="0.5"/>
            <dgm:constr type="t" for="ch" forName="imagNode" refType="h" fact="0.06"/>
            <dgm:constr type="w" for="ch" forName="imagNode" refType="w" op="lte" fact="0.94"/>
          </dgm:constrLst>
          <dgm:ruleLst/>
          <dgm:layoutNode name="bkgdShape">
            <dgm:alg type="sp"/>
            <dgm:shape xmlns:r="http://schemas.openxmlformats.org/officeDocument/2006/relationships" type="roundRect" r:blip="">
              <dgm:adjLst>
                <dgm:adj idx="1" val="0.1"/>
              </dgm:adjLst>
            </dgm:shape>
            <dgm:presOf axis="desOrSelf" ptType="node"/>
            <dgm:constrLst/>
            <dgm:ruleLst/>
          </dgm:layoutNode>
          <dgm:layoutNode name="nodeTx">
            <dgm:varLst>
              <dgm:bulletEnabled val="1"/>
            </dgm:varLst>
            <dgm:alg type="tx">
              <dgm:param type="txAnchorVert" val="mid"/>
              <dgm:param type="txAnchorHorzCh" val="ctr"/>
              <dgm:param type="stBulletLvl" val="2"/>
            </dgm:alg>
            <dgm:shape xmlns:r="http://schemas.openxmlformats.org/officeDocument/2006/relationships" type="rect" r:blip="" hideGeom="1">
              <dgm:adjLst/>
            </dgm:shape>
            <dgm:presOf axis="desOrSelf" ptType="node"/>
            <dgm:constrLst/>
            <dgm:ruleLst>
              <dgm:rule type="primFontSz" val="5" fact="NaN" max="NaN"/>
            </dgm:ruleLst>
          </dgm:layoutNode>
          <dgm:layoutNode name="invisiNode">
            <dgm:alg type="sp"/>
            <dgm:shape xmlns:r="http://schemas.openxmlformats.org/officeDocument/2006/relationships" type="roundRect" r:blip="" hideGeom="1">
              <dgm:adjLst>
                <dgm:adj idx="1" val="0.1"/>
              </dgm:adjLst>
            </dgm:shape>
            <dgm:presOf/>
            <dgm:constrLst/>
            <dgm:ruleLst/>
          </dgm:layoutNode>
          <dgm:layoutNode name="imagNode" styleLbl="fgImgPlac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Node>
</dgm:layoutDef>
</file>

<file path=ppt/diagrams/layout1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xml><?xml version="1.0" encoding="utf-8"?>
<dgm:layoutDef xmlns:dgm="http://schemas.openxmlformats.org/drawingml/2006/diagram" xmlns:a="http://schemas.openxmlformats.org/drawingml/2006/main" uniqueId="urn:microsoft.com/office/officeart/2005/8/layout/hList7#3">
  <dgm:title val=""/>
  <dgm:desc val=""/>
  <dgm:catLst>
    <dgm:cat type="list" pri="12000"/>
    <dgm:cat type="process" pri="20000"/>
    <dgm:cat type="relationship" pri="14000"/>
    <dgm:cat type="convert" pri="8000"/>
    <dgm:cat type="picture" pri="25000"/>
    <dgm:cat type="pictureconvert" pri="2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onstrLst>
      <dgm:constr type="w" for="ch" forName="fgShape" refType="w" fact="0.92"/>
      <dgm:constr type="h" for="ch" forName="fgShape" refType="h" fact="0.15"/>
      <dgm:constr type="b" for="ch" forName="fgShape" refType="h" fact="0.95"/>
      <dgm:constr type="ctrX" for="ch" forName="fgShape" refType="w" fact="0.5"/>
      <dgm:constr type="w" for="ch" forName="linComp" refType="w"/>
      <dgm:constr type="h" for="ch" forName="linComp" refType="h"/>
      <dgm:constr type="ctrX" for="ch" forName="linComp" refType="w" fact="0.5"/>
    </dgm:constrLst>
    <dgm:ruleLst/>
    <dgm:layoutNode name="fgShape" styleLbl="fgShp">
      <dgm:alg type="sp"/>
      <dgm:shape xmlns:r="http://schemas.openxmlformats.org/officeDocument/2006/relationships" type="leftRightArrow" r:blip="" zOrderOff="99999">
        <dgm:adjLst/>
      </dgm:shape>
      <dgm:presOf/>
      <dgm:constrLst/>
      <dgm:ruleLst/>
    </dgm:layoutNode>
    <dgm:layoutNode name="linComp">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ptType="sibTrans" refType="w" refFor="ch" refForName="compNode" fact="0.03"/>
        <dgm:constr type="primFontSz" for="des" ptType="node" op="equ" val="65"/>
      </dgm:constrLst>
      <dgm:ruleLst/>
      <dgm:forEach name="nodesForEach" axis="ch" ptType="node">
        <dgm:layoutNode name="compNode">
          <dgm:alg type="composite"/>
          <dgm:shape xmlns:r="http://schemas.openxmlformats.org/officeDocument/2006/relationships" r:blip="">
            <dgm:adjLst/>
          </dgm:shape>
          <dgm:presOf/>
          <dgm:constrLst>
            <dgm:constr type="w" for="ch" forName="bkgdShape" refType="w"/>
            <dgm:constr type="h" for="ch" forName="bkgdShape" refType="h"/>
            <dgm:constr type="w" for="ch" forName="nodeTx" refType="w"/>
            <dgm:constr type="h" for="ch" forName="nodeTx" refType="h" fact="0.4"/>
            <dgm:constr type="b" for="ch" forName="nodeTx" refType="h" fact="0.8"/>
            <dgm:constr type="w" for="ch" forName="invisiNode" refType="w" fact="0.01"/>
            <dgm:constr type="h" for="ch" forName="invisiNode" refType="h" fact="0.06"/>
            <dgm:constr type="t" for="ch" forName="invisiNode"/>
            <dgm:constr type="ctrX" for="ch" forName="invisiNode" refType="w" fact="0.5"/>
            <dgm:constr type="h" for="ch" forName="imagNode" refType="h" fact="0.333"/>
            <dgm:constr type="w" for="ch" forName="imagNode" refType="h" refFor="ch" refForName="imagNode"/>
            <dgm:constr type="ctrX" for="ch" forName="imagNode" refType="w" fact="0.5"/>
            <dgm:constr type="t" for="ch" forName="imagNode" refType="h" fact="0.06"/>
            <dgm:constr type="w" for="ch" forName="imagNode" refType="w" op="lte" fact="0.94"/>
          </dgm:constrLst>
          <dgm:ruleLst/>
          <dgm:layoutNode name="bkgdShape">
            <dgm:alg type="sp"/>
            <dgm:shape xmlns:r="http://schemas.openxmlformats.org/officeDocument/2006/relationships" type="roundRect" r:blip="">
              <dgm:adjLst>
                <dgm:adj idx="1" val="0.1"/>
              </dgm:adjLst>
            </dgm:shape>
            <dgm:presOf axis="desOrSelf" ptType="node"/>
            <dgm:constrLst/>
            <dgm:ruleLst/>
          </dgm:layoutNode>
          <dgm:layoutNode name="nodeTx">
            <dgm:varLst>
              <dgm:bulletEnabled val="1"/>
            </dgm:varLst>
            <dgm:alg type="tx">
              <dgm:param type="txAnchorVert" val="mid"/>
              <dgm:param type="txAnchorHorzCh" val="ctr"/>
              <dgm:param type="stBulletLvl" val="2"/>
            </dgm:alg>
            <dgm:shape xmlns:r="http://schemas.openxmlformats.org/officeDocument/2006/relationships" type="rect" r:blip="" hideGeom="1">
              <dgm:adjLst/>
            </dgm:shape>
            <dgm:presOf axis="desOrSelf" ptType="node"/>
            <dgm:constrLst/>
            <dgm:ruleLst>
              <dgm:rule type="primFontSz" val="5" fact="NaN" max="NaN"/>
            </dgm:ruleLst>
          </dgm:layoutNode>
          <dgm:layoutNode name="invisiNode">
            <dgm:alg type="sp"/>
            <dgm:shape xmlns:r="http://schemas.openxmlformats.org/officeDocument/2006/relationships" type="roundRect" r:blip="" hideGeom="1">
              <dgm:adjLst>
                <dgm:adj idx="1" val="0.1"/>
              </dgm:adjLst>
            </dgm:shape>
            <dgm:presOf/>
            <dgm:constrLst/>
            <dgm:ruleLst/>
          </dgm:layoutNode>
          <dgm:layoutNode name="imagNode" styleLbl="fgImgPlac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Node>
</dgm:layoutDef>
</file>

<file path=ppt/diagrams/layout15.xml><?xml version="1.0" encoding="utf-8"?>
<dgm:layoutDef xmlns:dgm="http://schemas.openxmlformats.org/drawingml/2006/diagram" xmlns:a="http://schemas.openxmlformats.org/drawingml/2006/main" uniqueId="urn:microsoft.com/office/officeart/2009/3/layout/SnapshotPictureList">
  <dgm:title val=""/>
  <dgm:desc val=""/>
  <dgm:catLst>
    <dgm:cat type="picture" pri="3000"/>
    <dgm:cat type="pictureconvert" pri="3000"/>
  </dgm:catLst>
  <dgm:sampData>
    <dgm:dataModel>
      <dgm:ptLst>
        <dgm:pt modelId="0" type="doc"/>
        <dgm:pt modelId="10">
          <dgm:prSet phldr="1"/>
        </dgm:pt>
        <dgm:pt modelId="11">
          <dgm:prSet phldr="1"/>
        </dgm:pt>
      </dgm:ptLst>
      <dgm:cxnLst>
        <dgm:cxn modelId="40" srcId="0" destId="10" srcOrd="0" destOrd="0"/>
        <dgm:cxn modelId="12" srcId="10" destId="11" srcOrd="0" destOrd="0"/>
      </dgm:cxnLst>
      <dgm:bg/>
      <dgm:whole/>
    </dgm:dataModel>
  </dgm:sampData>
  <dgm:styleData>
    <dgm:dataModel>
      <dgm:ptLst>
        <dgm:pt modelId="0" type="doc"/>
        <dgm:pt modelId="10">
          <dgm:prSet phldr="1"/>
        </dgm:pt>
        <dgm:pt modelId="11">
          <dgm:prSet phldr="1"/>
        </dgm:pt>
      </dgm:ptLst>
      <dgm:cxnLst>
        <dgm:cxn modelId="40" srcId="0" destId="10" srcOrd="0" destOrd="0"/>
        <dgm:cxn modelId="12" srcId="10" destId="11" srcOrd="0" destOrd="0"/>
      </dgm:cxnLst>
      <dgm:bg/>
      <dgm:whole/>
    </dgm:dataModel>
  </dgm:styleData>
  <dgm:clrData>
    <dgm:dataModel>
      <dgm:ptLst>
        <dgm:pt modelId="0" type="doc"/>
        <dgm:pt modelId="10">
          <dgm:prSet phldr="1"/>
        </dgm:pt>
        <dgm:pt modelId="11">
          <dgm:prSet phldr="1"/>
        </dgm:pt>
      </dgm:ptLst>
      <dgm:cxnLst>
        <dgm:cxn modelId="40" srcId="0" destId="10" srcOrd="0" destOrd="0"/>
        <dgm:cxn modelId="12" srcId="10" destId="11" srcOrd="0" destOrd="0"/>
      </dgm:cxnLst>
      <dgm:bg/>
      <dgm:whole/>
    </dgm:dataModel>
  </dgm:clrData>
  <dgm:layoutNode name="Name0">
    <dgm:varLst>
      <dgm:chMax/>
      <dgm:chPref/>
      <dgm:dir/>
      <dgm:animLvl val="lvl"/>
    </dgm:varLst>
    <dgm:alg type="snake">
      <dgm:param type="grDir" val="tL"/>
      <dgm:param type="flowDir" val="col"/>
    </dgm:alg>
    <dgm:shape xmlns:r="http://schemas.openxmlformats.org/officeDocument/2006/relationships" r:blip="">
      <dgm:adjLst/>
    </dgm:shape>
    <dgm:constrLst>
      <dgm:constr type="primFontSz" for="des" forName="ChildText" refType="primFontSz" refFor="des" refForName="ParentText" op="lte"/>
      <dgm:constr type="w" for="ch" forName="composite" refType="w"/>
      <dgm:constr type="h" for="ch" forName="composite" refType="h"/>
      <dgm:constr type="sp" refType="h" refFor="ch" refForName="composite" op="equ" fact="0.1"/>
      <dgm:constr type="h" for="ch" forName="sibTrans" refType="h" refFor="ch" refForName="composite" op="equ" fact="0.1"/>
      <dgm:constr type="w" for="ch" forName="sibTrans" refType="h" refFor="ch" refForName="sibTrans" op="equ"/>
    </dgm:constrLst>
    <dgm:forEach name="nodesForEach" axis="ch" ptType="node">
      <dgm:layoutNode name="composite">
        <dgm:alg type="composite">
          <dgm:param type="ar" val="2.0273"/>
        </dgm:alg>
        <dgm:shape xmlns:r="http://schemas.openxmlformats.org/officeDocument/2006/relationships" r:blip="">
          <dgm:adjLst/>
        </dgm:shape>
        <dgm:choose name="Name1">
          <dgm:if name="Name2" func="var" arg="dir" op="equ" val="norm">
            <dgm:constrLst>
              <dgm:constr type="l" for="ch" forName="ParentAccentShape" refType="w" fact="0.0238"/>
              <dgm:constr type="t" for="ch" forName="ParentAccentShape" refType="h" fact="0.107"/>
              <dgm:constr type="w" for="ch" forName="ParentAccentShape" refType="w" fact="0.619"/>
              <dgm:constr type="h" for="ch" forName="ParentAccentShape" refType="h" fact="0.893"/>
              <dgm:constr type="l" for="ch" forName="ParentText" refType="w" fact="0.048"/>
              <dgm:constr type="t" for="ch" forName="ParentText" refType="h" fact="0.845"/>
              <dgm:constr type="w" for="ch" forName="ParentText" refType="w" fact="0.571"/>
              <dgm:constr type="h" for="ch" forName="ParentText" refType="h" fact="0.106"/>
              <dgm:constr type="l" for="ch" forName="ChildText" refType="w" fact="0.668"/>
              <dgm:constr type="t" for="ch" forName="ChildText" refType="h" fact="0.107"/>
              <dgm:constr type="w" for="ch" forName="ChildText" refType="w" fact="0.283"/>
              <dgm:constr type="h" for="ch" forName="ChildText" refType="h" fact="0.893"/>
              <dgm:constr type="l" for="ch" forName="ChildAccentShape" refType="w" fact="0.9762"/>
              <dgm:constr type="t" for="ch" forName="ChildAccentShape" refType="h" fact="0.107"/>
              <dgm:constr type="w" for="ch" forName="ChildAccentShape" refType="w" fact="0.0238"/>
              <dgm:constr type="h" for="ch" forName="ChildAccentShape" refType="h" fact="0.893"/>
              <dgm:constr type="l" for="ch" forName="Image" refType="w" fact="0"/>
              <dgm:constr type="t" for="ch" forName="Image" refType="h" fact="0"/>
              <dgm:constr type="w" for="ch" forName="Image" refType="w" fact="0.5952"/>
              <dgm:constr type="h" for="ch" forName="Image" refType="h" fact="0.8447"/>
            </dgm:constrLst>
          </dgm:if>
          <dgm:else name="Name3">
            <dgm:constrLst>
              <dgm:constr type="l" for="ch" forName="ParentAccentShape" refType="w" fact="0.3572"/>
              <dgm:constr type="t" for="ch" forName="ParentAccentShape" refType="h" fact="0.107"/>
              <dgm:constr type="w" for="ch" forName="ParentAccentShape" refType="w" fact="0.619"/>
              <dgm:constr type="h" for="ch" forName="ParentAccentShape" refType="h" fact="0.893"/>
              <dgm:constr type="l" for="ch" forName="ParentText" refType="w" fact="0.381"/>
              <dgm:constr type="t" for="ch" forName="ParentText" refType="h" fact="0.845"/>
              <dgm:constr type="w" for="ch" forName="ParentText" refType="w" fact="0.571"/>
              <dgm:constr type="h" for="ch" forName="ParentText" refType="h" fact="0.106"/>
              <dgm:constr type="l" for="ch" forName="ChildText" refType="w" fact="0.049"/>
              <dgm:constr type="t" for="ch" forName="ChildText" refType="h" fact="0.107"/>
              <dgm:constr type="w" for="ch" forName="ChildText" refType="w" fact="0.283"/>
              <dgm:constr type="h" for="ch" forName="ChildText" refType="h" fact="0.893"/>
              <dgm:constr type="l" for="ch" forName="ChildAccentShape" refType="w" fact="0"/>
              <dgm:constr type="t" for="ch" forName="ChildAccentShape" refType="h" fact="0.107"/>
              <dgm:constr type="w" for="ch" forName="ChildAccentShape" refType="w" fact="0.0238"/>
              <dgm:constr type="h" for="ch" forName="ChildAccentShape" refType="h" fact="0.893"/>
              <dgm:constr type="l" for="ch" forName="Image" refType="w" fact="0.4048"/>
              <dgm:constr type="t" for="ch" forName="Image" refType="h" fact="0"/>
              <dgm:constr type="w" for="ch" forName="Image" refType="w" fact="0.5952"/>
              <dgm:constr type="h" for="ch" forName="Image" refType="h" fact="0.8447"/>
            </dgm:constrLst>
          </dgm:else>
        </dgm:choose>
        <dgm:layoutNode name="ParentAccentShape" styleLbl="trBgShp">
          <dgm:alg type="sp"/>
          <dgm:shape xmlns:r="http://schemas.openxmlformats.org/officeDocument/2006/relationships" type="frame" r:blip="" zOrderOff="-10">
            <dgm:adjLst>
              <dgm:adj idx="1" val="0.0545"/>
            </dgm:adjLst>
          </dgm:shape>
          <dgm:presOf/>
        </dgm:layoutNode>
        <dgm:layoutNode name="ParentText" styleLbl="revTx">
          <dgm:varLst>
            <dgm:chMax val="1"/>
            <dgm:chPref val="1"/>
            <dgm:bulletEnabled val="1"/>
          </dgm:varLst>
          <dgm:alg type="tx">
            <dgm:param type="parTxLTRAlign" val="l"/>
          </dgm:alg>
          <dgm:shape xmlns:r="http://schemas.openxmlformats.org/officeDocument/2006/relationships" type="rect" r:blip="" zOrderOff="10">
            <dgm:adjLst/>
          </dgm:shape>
          <dgm:presOf axis="self" ptType="node"/>
          <dgm:constrLst>
            <dgm:constr type="lMarg" refType="primFontSz" fact="0.8"/>
            <dgm:constr type="rMarg" refType="primFontSz" fact="0.8"/>
            <dgm:constr type="tMarg" refType="primFontSz" fact="0.3"/>
            <dgm:constr type="bMarg" refType="primFontSz" fact="0.3"/>
          </dgm:constrLst>
          <dgm:ruleLst>
            <dgm:rule type="primFontSz" val="5" fact="NaN" max="NaN"/>
          </dgm:ruleLst>
        </dgm:layoutNode>
        <dgm:layoutNode name="ChildText" styleLbl="revTx">
          <dgm:varLst>
            <dgm:chMax val="0"/>
            <dgm:chPref val="0"/>
          </dgm:varLst>
          <dgm:alg type="tx">
            <dgm:param type="parTxLTRAlign" val="l"/>
            <dgm:param type="txAnchorVert" val="t"/>
          </dgm:alg>
          <dgm:shape xmlns:r="http://schemas.openxmlformats.org/officeDocument/2006/relationships" type="rect" r:blip="" zOrderOff="10">
            <dgm:adjLst/>
          </dgm:shape>
          <dgm:choose name="Name4">
            <dgm:if name="Name5" axis="ch" ptType="node" func="cnt" op="gte" val="1">
              <dgm:presOf axis="des" ptType="node"/>
            </dgm:if>
            <dgm:else name="Name6">
              <dgm:presOf/>
            </dgm:else>
          </dgm:choose>
          <dgm:constrLst>
            <dgm:constr type="lMarg" refType="primFontSz" fact="0"/>
            <dgm:constr type="rMarg" refType="primFontSz" fact="0"/>
            <dgm:constr type="tMarg" refType="primFontSz" fact="0"/>
            <dgm:constr type="bMarg" refType="primFontSz" fact="0"/>
          </dgm:constrLst>
          <dgm:ruleLst>
            <dgm:rule type="primFontSz" val="5" fact="NaN" max="NaN"/>
          </dgm:ruleLst>
        </dgm:layoutNode>
        <dgm:layoutNode name="ChildAccentShape" styleLbl="trBgShp">
          <dgm:alg type="sp"/>
          <dgm:choose name="Name7">
            <dgm:if name="Name8" axis="ch" ptType="node" func="cnt" op="gte" val="1">
              <dgm:shape xmlns:r="http://schemas.openxmlformats.org/officeDocument/2006/relationships" type="rect" r:blip="" zOrderOff="-10">
                <dgm:adjLst/>
              </dgm:shape>
            </dgm:if>
            <dgm:else name="Name9">
              <dgm:shape xmlns:r="http://schemas.openxmlformats.org/officeDocument/2006/relationships" type="rect" r:blip="" hideGeom="1">
                <dgm:adjLst/>
              </dgm:shape>
            </dgm:else>
          </dgm:choose>
          <dgm:presOf/>
        </dgm:layoutNode>
        <dgm:layoutNode name="Image" styleLbl="alignImgPlac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6.xml><?xml version="1.0" encoding="utf-8"?>
<dgm:layoutDef xmlns:dgm="http://schemas.openxmlformats.org/drawingml/2006/diagram" xmlns:a="http://schemas.openxmlformats.org/drawingml/2006/main" uniqueId="urn:microsoft.com/office/officeart/2005/8/layout/vList3#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17.xml><?xml version="1.0" encoding="utf-8"?>
<dgm:layoutDef xmlns:dgm="http://schemas.openxmlformats.org/drawingml/2006/diagram" xmlns:a="http://schemas.openxmlformats.org/drawingml/2006/main" uniqueId="urn:microsoft.com/office/officeart/2005/8/layout/vList3#5">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18.xml><?xml version="1.0" encoding="utf-8"?>
<dgm:layoutDef xmlns:dgm="http://schemas.openxmlformats.org/drawingml/2006/diagram" xmlns:a="http://schemas.openxmlformats.org/drawingml/2006/main" uniqueId="urn:microsoft.com/office/officeart/2008/layout/AscendingPictureAccentProcess">
  <dgm:title val=""/>
  <dgm:desc val=""/>
  <dgm:catLst>
    <dgm:cat type="process" pri="22500"/>
    <dgm:cat type="picture" pri="16000"/>
    <dgm:cat type="pictureconvert" pri="16000"/>
  </dgm:catLst>
  <dgm:samp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shape xmlns:r="http://schemas.openxmlformats.org/officeDocument/2006/relationships" r:blip="">
      <dgm:adjLst/>
    </dgm:shape>
    <dgm:choose name="Name1">
      <dgm:if name="Name2" axis="ch" ptType="node" func="cnt" op="equ" val="1">
        <dgm:choose name="Name3">
          <dgm:if name="Name4" func="var" arg="dir" op="equ" val="norm">
            <dgm:choose name="Name5">
              <dgm:if name="Name6" axis="des" func="maxDepth" op="gt" val="1">
                <dgm:alg type="composite">
                  <dgm:param type="ar" val="2.7"/>
                </dgm:alg>
                <dgm:constrLst>
                  <dgm:constr type="primFontSz" for="ch" forName="parTx1" op="equ" val="65"/>
                  <dgm:constr type="primFontSz" for="ch" forName="desTx1" op="equ" val="65"/>
                  <dgm:constr type="userD" refType="w" fact="0.0247"/>
                  <dgm:constr type="l" for="ch" forName="parTx1" refType="w" fact="0.2711"/>
                  <dgm:constr type="t" for="ch" forName="parTx1" refType="h" fact="0.9603"/>
                  <dgm:constr type="w" for="ch" forName="parTx1" refType="w" fact="0.5325"/>
                  <dgm:constr type="h" for="ch" forName="parTx1" refType="h" fact="0.3856"/>
                  <dgm:constr type="ctrX" for="ch" forName="picture1" refType="w" fact="0.2469"/>
                  <dgm:constr type="ctrY" for="ch" forName="picture1" refType="h" fact="0.9"/>
                  <dgm:constr type="w" for="ch" forName="picture1" refType="w" fact="0.2469"/>
                  <dgm:constr type="h" for="ch" forName="picture1" refType="h" fact="0.6667"/>
                  <dgm:constr type="l" for="ch" forName="desTx1" refType="r" refFor="ch" refForName="parTx1"/>
                  <dgm:constr type="r" for="ch" forName="desTx1" refType="w"/>
                  <dgm:constr type="t" for="ch" forName="desTx1" refType="t" refFor="ch" refForName="parTx1"/>
                  <dgm:constr type="h" for="ch" forName="desTx1" refType="h" refFor="ch" refForName="parTx1"/>
                </dgm:constrLst>
              </dgm:if>
              <dgm:else name="Name7">
                <dgm:alg type="composite">
                  <dgm:param type="ar" val="2"/>
                </dgm:alg>
                <dgm:constrLst>
                  <dgm:constr type="primFontSz" for="ch" forName="parTx1" op="equ" val="65"/>
                  <dgm:constr type="userD" refType="w" fact="0.0333"/>
                  <dgm:constr type="l" for="ch" forName="parTx1" refType="w" fact="0.366"/>
                  <dgm:constr type="t" for="ch" forName="parTx1" refType="h" fact="0.7113"/>
                  <dgm:constr type="w" for="ch" forName="parTx1" refType="w" fact="0.7189"/>
                  <dgm:constr type="h" for="ch" forName="parTx1" refType="h" fact="0.3856"/>
                  <dgm:constr type="ctrX" for="ch" forName="picture1" refType="w" fact="0.3333"/>
                  <dgm:constr type="ctrY" for="ch" forName="picture1" refType="h" fact="0.6667"/>
                  <dgm:constr type="w" for="ch" forName="picture1" refType="w" fact="0.3333"/>
                  <dgm:constr type="h" for="ch" forName="picture1" refType="h" fact="0.6667"/>
                </dgm:constrLst>
              </dgm:else>
            </dgm:choose>
          </dgm:if>
          <dgm:else name="Name8">
            <dgm:choose name="Name9">
              <dgm:if name="Name10" axis="des" func="maxDepth" op="gt" val="1">
                <dgm:alg type="composite">
                  <dgm:param type="ar" val="2.7"/>
                </dgm:alg>
                <dgm:constrLst>
                  <dgm:constr type="primFontSz" for="ch" forName="parTx1" op="equ" val="65"/>
                  <dgm:constr type="primFontSz" for="ch" forName="desTx1" op="equ" val="65"/>
                  <dgm:constr type="userD" refType="w" fact="0.0247"/>
                  <dgm:constr type="r" for="ch" forName="parTx1" refType="w" fact="0.7289"/>
                  <dgm:constr type="t" for="ch" forName="parTx1" refType="h" fact="0.9603"/>
                  <dgm:constr type="w" for="ch" forName="parTx1" refType="w" fact="0.5325"/>
                  <dgm:constr type="h" for="ch" forName="parTx1" refType="h" fact="0.3856"/>
                  <dgm:constr type="ctrX" for="ch" forName="picture1" refType="w" fact="0.7531"/>
                  <dgm:constr type="ctrY" for="ch" forName="picture1" refType="h" fact="0.9"/>
                  <dgm:constr type="w" for="ch" forName="picture1" refType="w" fact="0.2469"/>
                  <dgm:constr type="h" for="ch" forName="picture1" refType="h" fact="0.6667"/>
                  <dgm:constr type="r" for="ch" forName="desTx1" refType="l" refFor="ch" refForName="parTx1"/>
                  <dgm:constr type="l" for="ch" forName="desTx1"/>
                  <dgm:constr type="t" for="ch" forName="desTx1" refType="t" refFor="ch" refForName="parTx1"/>
                  <dgm:constr type="h" for="ch" forName="desTx1" refType="h" refFor="ch" refForName="parTx1"/>
                </dgm:constrLst>
              </dgm:if>
              <dgm:else name="Name11">
                <dgm:alg type="composite">
                  <dgm:param type="ar" val="2"/>
                </dgm:alg>
                <dgm:constrLst>
                  <dgm:constr type="primFontSz" for="ch" forName="parTx1" op="equ" val="65"/>
                  <dgm:constr type="userD" refType="w" fact="0.0333"/>
                  <dgm:constr type="r" for="ch" forName="parTx1" refType="w" fact="0.634"/>
                  <dgm:constr type="t" for="ch" forName="parTx1" refType="h" fact="0.7113"/>
                  <dgm:constr type="w" for="ch" forName="parTx1" refType="w" fact="0.7189"/>
                  <dgm:constr type="h" for="ch" forName="parTx1" refType="h" fact="0.3856"/>
                  <dgm:constr type="ctrX" for="ch" forName="picture1" refType="w" fact="0.6667"/>
                  <dgm:constr type="ctrY" for="ch" forName="picture1" refType="h" fact="0.6667"/>
                  <dgm:constr type="w" for="ch" forName="picture1" refType="w" fact="0.3333"/>
                  <dgm:constr type="h" for="ch" forName="picture1" refType="h" fact="0.6667"/>
                </dgm:constrLst>
              </dgm:else>
            </dgm:choose>
          </dgm:else>
        </dgm:choose>
      </dgm:if>
      <dgm:if name="Name12" axis="ch" ptType="node" func="cnt" op="equ" val="2">
        <dgm:choose name="Name13">
          <dgm:if name="Name14" func="var" arg="dir" op="equ" val="norm">
            <dgm:choose name="Name15">
              <dgm:if name="Name16"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3221"/>
                  <dgm:constr type="ctrY" for="ch" forName="dot1" refType="h" fact="0.5911"/>
                  <dgm:constr type="w" for="ch" forName="dot1" refType="userD"/>
                  <dgm:constr type="h" for="ch" forName="dot1" refType="userD"/>
                  <dgm:constr type="ctrX" for="ch" forName="dot2" refType="w" fact="0.3056"/>
                  <dgm:constr type="ctrY" for="ch" forName="dot2" refType="h" fact="0.644"/>
                  <dgm:constr type="w" for="ch" forName="dot2" refType="userD"/>
                  <dgm:constr type="h" for="ch" forName="dot2" refType="userD"/>
                  <dgm:constr type="ctrX" for="ch" forName="dot3" refType="w" fact="0.2859"/>
                  <dgm:constr type="ctrY" for="ch" forName="dot3" refType="h" fact="0.6898"/>
                  <dgm:constr type="w" for="ch" forName="dot3" refType="userD"/>
                  <dgm:constr type="h" for="ch" forName="dot3" refType="userD"/>
                  <dgm:constr type="ctrX" for="ch" forName="dotArrow1" refType="w" fact="0.3095"/>
                  <dgm:constr type="ctrY" for="ch" forName="dotArrow1" refType="h" fact="0.0587"/>
                  <dgm:constr type="w" for="ch" forName="dotArrow1" refType="userD"/>
                  <dgm:constr type="h" for="ch" forName="dotArrow1" refType="userD"/>
                  <dgm:constr type="ctrX" for="ch" forName="dotArrow2" refType="w" fact="0.3346"/>
                  <dgm:constr type="ctrY" for="ch" forName="dotArrow2" refType="h" fact="0.0287"/>
                  <dgm:constr type="w" for="ch" forName="dotArrow2" refType="userD"/>
                  <dgm:constr type="h" for="ch" forName="dotArrow2" refType="userD"/>
                  <dgm:constr type="ctrX" for="ch" forName="dotArrow3" refType="w" fact="0.3597"/>
                  <dgm:constr type="ctrY" for="ch" forName="dotArrow3" refType="h" fact="-0.0013"/>
                  <dgm:constr type="w" for="ch" forName="dotArrow3" refType="userD"/>
                  <dgm:constr type="h" for="ch" forName="dotArrow3" refType="userD"/>
                  <dgm:constr type="ctrX" for="ch" forName="dotArrow4" refType="w" fact="0.3848"/>
                  <dgm:constr type="ctrY" for="ch" forName="dotArrow4" refType="h" fact="0.0287"/>
                  <dgm:constr type="w" for="ch" forName="dotArrow4" refType="userD"/>
                  <dgm:constr type="h" for="ch" forName="dotArrow4" refType="userD"/>
                  <dgm:constr type="ctrX" for="ch" forName="dotArrow5" refType="w" fact="0.41"/>
                  <dgm:constr type="ctrY" for="ch" forName="dotArrow5" refType="h" fact="0.0587"/>
                  <dgm:constr type="w" for="ch" forName="dotArrow5" refType="userD"/>
                  <dgm:constr type="h" for="ch" forName="dotArrow5" refType="userD"/>
                  <dgm:constr type="ctrX" for="ch" forName="dotArrow6" refType="w" fact="0.3597"/>
                  <dgm:constr type="ctrY" for="ch" forName="dotArrow6" refType="h" fact="0.062"/>
                  <dgm:constr type="w" for="ch" forName="dotArrow6" refType="userD"/>
                  <dgm:constr type="h" for="ch" forName="dotArrow6" refType="userD"/>
                  <dgm:constr type="ctrX" for="ch" forName="dotArrow7" refType="w" fact="0.3597"/>
                  <dgm:constr type="ctrY" for="ch" forName="dotArrow7" refType="h" fact="0.1253"/>
                  <dgm:constr type="w" for="ch" forName="dotArrow7" refType="userD"/>
                  <dgm:constr type="h" for="ch" forName="dotArrow7" refType="userD"/>
                  <dgm:constr type="l" for="ch" forName="parTx1" refType="w" fact="0.197"/>
                  <dgm:constr type="t" for="ch" forName="parTx1" refType="h" fact="0.8169"/>
                  <dgm:constr type="w" for="ch" forName="parTx1" refType="w" fact="0.4064"/>
                  <dgm:constr type="h" for="ch" forName="parTx1" refType="h" fact="0.218"/>
                  <dgm:constr type="ctrX" for="ch" forName="picture1" refType="w" fact="0.1785"/>
                  <dgm:constr type="ctrY" for="ch" forName="picture1" refType="h" fact="0.7834"/>
                  <dgm:constr type="w" for="ch" forName="picture1" refType="w" fact="0.1884"/>
                  <dgm:constr type="h" for="ch" forName="picture1" refType="h" fact="0.376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688"/>
                  <dgm:constr type="t" for="ch" forName="parTx2" refType="h" fact="0.3905"/>
                  <dgm:constr type="w" for="ch" forName="parTx2" refType="w" fact="0.4064"/>
                  <dgm:constr type="h" for="ch" forName="parTx2" refType="h" fact="0.218"/>
                  <dgm:constr type="ctrX" for="ch" forName="picture2" refType="w" fact="0.3503"/>
                  <dgm:constr type="ctrY" for="ch" forName="picture2" refType="h" fact="0.357"/>
                  <dgm:constr type="w" for="ch" forName="picture2" refType="w" fact="0.1884"/>
                  <dgm:constr type="h" for="ch" forName="picture2" refType="h" fact="0.3768"/>
                  <dgm:constr type="l" for="ch" forName="desTx2" refType="r" refFor="ch" refForName="parTx2"/>
                  <dgm:constr type="r" for="ch" forName="desTx2" refType="w"/>
                  <dgm:constr type="t" for="ch" forName="desTx2" refType="t" refFor="ch" refForName="parTx2"/>
                  <dgm:constr type="h" for="ch" forName="desTx2" refType="h" refFor="ch" refForName="parTx2"/>
                </dgm:constrLst>
              </dgm:if>
              <dgm:else name="Name17">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4274"/>
                  <dgm:constr type="ctrY" for="ch" forName="dot1" refType="h" fact="0.5911"/>
                  <dgm:constr type="w" for="ch" forName="dot1" refType="userD"/>
                  <dgm:constr type="h" for="ch" forName="dot1" refType="userD"/>
                  <dgm:constr type="ctrX" for="ch" forName="dot2" refType="w" fact="0.4055"/>
                  <dgm:constr type="ctrY" for="ch" forName="dot2" refType="h" fact="0.644"/>
                  <dgm:constr type="w" for="ch" forName="dot2" refType="userD"/>
                  <dgm:constr type="h" for="ch" forName="dot2" refType="userD"/>
                  <dgm:constr type="ctrX" for="ch" forName="dot3" refType="w" fact="0.3794"/>
                  <dgm:constr type="ctrY" for="ch" forName="dot3" refType="h" fact="0.6898"/>
                  <dgm:constr type="w" for="ch" forName="dot3" refType="userD"/>
                  <dgm:constr type="h" for="ch" forName="dot3" refType="userD"/>
                  <dgm:constr type="ctrX" for="ch" forName="dotArrow1" refType="w" fact="0.4106"/>
                  <dgm:constr type="ctrY" for="ch" forName="dotArrow1" refType="h" fact="0.0587"/>
                  <dgm:constr type="w" for="ch" forName="dotArrow1" refType="userD"/>
                  <dgm:constr type="h" for="ch" forName="dotArrow1" refType="userD"/>
                  <dgm:constr type="ctrX" for="ch" forName="dotArrow2" refType="w" fact="0.444"/>
                  <dgm:constr type="ctrY" for="ch" forName="dotArrow2" refType="h" fact="0.0287"/>
                  <dgm:constr type="w" for="ch" forName="dotArrow2" refType="userD"/>
                  <dgm:constr type="h" for="ch" forName="dotArrow2" refType="userD"/>
                  <dgm:constr type="ctrX" for="ch" forName="dotArrow3" refType="w" fact="0.4773"/>
                  <dgm:constr type="ctrY" for="ch" forName="dotArrow3" refType="h" fact="-0.0013"/>
                  <dgm:constr type="w" for="ch" forName="dotArrow3" refType="userD"/>
                  <dgm:constr type="h" for="ch" forName="dotArrow3" refType="userD"/>
                  <dgm:constr type="ctrX" for="ch" forName="dotArrow4" refType="w" fact="0.5106"/>
                  <dgm:constr type="ctrY" for="ch" forName="dotArrow4" refType="h" fact="0.0287"/>
                  <dgm:constr type="w" for="ch" forName="dotArrow4" refType="userD"/>
                  <dgm:constr type="h" for="ch" forName="dotArrow4" refType="userD"/>
                  <dgm:constr type="ctrX" for="ch" forName="dotArrow5" refType="w" fact="0.544"/>
                  <dgm:constr type="ctrY" for="ch" forName="dotArrow5" refType="h" fact="0.0587"/>
                  <dgm:constr type="w" for="ch" forName="dotArrow5" refType="userD"/>
                  <dgm:constr type="h" for="ch" forName="dotArrow5" refType="userD"/>
                  <dgm:constr type="ctrX" for="ch" forName="dotArrow6" refType="w" fact="0.4773"/>
                  <dgm:constr type="ctrY" for="ch" forName="dotArrow6" refType="h" fact="0.062"/>
                  <dgm:constr type="w" for="ch" forName="dotArrow6" refType="userD"/>
                  <dgm:constr type="h" for="ch" forName="dotArrow6" refType="userD"/>
                  <dgm:constr type="ctrX" for="ch" forName="dotArrow7" refType="w" fact="0.4773"/>
                  <dgm:constr type="ctrY" for="ch" forName="dotArrow7" refType="h" fact="0.1253"/>
                  <dgm:constr type="w" for="ch" forName="dotArrow7" refType="userD"/>
                  <dgm:constr type="h" for="ch" forName="dotArrow7" refType="userD"/>
                  <dgm:constr type="l" for="ch" forName="parTx1" refType="w" fact="0.2614"/>
                  <dgm:constr type="t" for="ch" forName="parTx1" refType="h" fact="0.8086"/>
                  <dgm:constr type="w" for="ch" forName="parTx1" refType="w" fact="0.5392"/>
                  <dgm:constr type="h" for="ch" forName="parTx1" refType="h" fact="0.218"/>
                  <dgm:constr type="ctrX" for="ch" forName="picture1" refType="w" fact="0.2369"/>
                  <dgm:constr type="ctrY" for="ch" forName="picture1" refType="h" fact="0.7834"/>
                  <dgm:constr type="w" for="ch" forName="picture1" refType="w" fact="0.25"/>
                  <dgm:constr type="h" for="ch" forName="picture1" refType="h" fact="0.3768"/>
                  <dgm:constr type="l" for="ch" forName="parTx2" refType="w" fact="0.4893"/>
                  <dgm:constr type="t" for="ch" forName="parTx2" refType="h" fact="0.3822"/>
                  <dgm:constr type="w" for="ch" forName="parTx2" refType="w" fact="0.5392"/>
                  <dgm:constr type="h" for="ch" forName="parTx2" refType="h" fact="0.218"/>
                  <dgm:constr type="ctrX" for="ch" forName="picture2" refType="w" fact="0.4648"/>
                  <dgm:constr type="ctrY" for="ch" forName="picture2" refType="h" fact="0.357"/>
                  <dgm:constr type="w" for="ch" forName="picture2" refType="w" fact="0.25"/>
                  <dgm:constr type="h" for="ch" forName="picture2" refType="h" fact="0.3768"/>
                </dgm:constrLst>
              </dgm:else>
            </dgm:choose>
          </dgm:if>
          <dgm:else name="Name18">
            <dgm:choose name="Name19">
              <dgm:if name="Name20"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6779"/>
                  <dgm:constr type="ctrY" for="ch" forName="dot1" refType="h" fact="0.5911"/>
                  <dgm:constr type="w" for="ch" forName="dot1" refType="userD"/>
                  <dgm:constr type="h" for="ch" forName="dot1" refType="userD"/>
                  <dgm:constr type="ctrX" for="ch" forName="dot2" refType="w" fact="0.6944"/>
                  <dgm:constr type="ctrY" for="ch" forName="dot2" refType="h" fact="0.644"/>
                  <dgm:constr type="w" for="ch" forName="dot2" refType="userD"/>
                  <dgm:constr type="h" for="ch" forName="dot2" refType="userD"/>
                  <dgm:constr type="ctrX" for="ch" forName="dot3" refType="w" fact="0.7141"/>
                  <dgm:constr type="ctrY" for="ch" forName="dot3" refType="h" fact="0.6898"/>
                  <dgm:constr type="w" for="ch" forName="dot3" refType="userD"/>
                  <dgm:constr type="h" for="ch" forName="dot3" refType="userD"/>
                  <dgm:constr type="ctrX" for="ch" forName="dotArrow1" refType="w" fact="0.6905"/>
                  <dgm:constr type="ctrY" for="ch" forName="dotArrow1" refType="h" fact="0.0587"/>
                  <dgm:constr type="w" for="ch" forName="dotArrow1" refType="userD"/>
                  <dgm:constr type="h" for="ch" forName="dotArrow1" refType="userD"/>
                  <dgm:constr type="ctrX" for="ch" forName="dotArrow2" refType="w" fact="0.6654"/>
                  <dgm:constr type="ctrY" for="ch" forName="dotArrow2" refType="h" fact="0.0287"/>
                  <dgm:constr type="w" for="ch" forName="dotArrow2" refType="userD"/>
                  <dgm:constr type="h" for="ch" forName="dotArrow2" refType="userD"/>
                  <dgm:constr type="ctrX" for="ch" forName="dotArrow3" refType="w" fact="0.6403"/>
                  <dgm:constr type="ctrY" for="ch" forName="dotArrow3" refType="h" fact="-0.0013"/>
                  <dgm:constr type="w" for="ch" forName="dotArrow3" refType="userD"/>
                  <dgm:constr type="h" for="ch" forName="dotArrow3" refType="userD"/>
                  <dgm:constr type="ctrX" for="ch" forName="dotArrow4" refType="w" fact="0.6152"/>
                  <dgm:constr type="ctrY" for="ch" forName="dotArrow4" refType="h" fact="0.0287"/>
                  <dgm:constr type="w" for="ch" forName="dotArrow4" refType="userD"/>
                  <dgm:constr type="h" for="ch" forName="dotArrow4" refType="userD"/>
                  <dgm:constr type="ctrX" for="ch" forName="dotArrow5" refType="w" fact="0.59"/>
                  <dgm:constr type="ctrY" for="ch" forName="dotArrow5" refType="h" fact="0.0587"/>
                  <dgm:constr type="w" for="ch" forName="dotArrow5" refType="userD"/>
                  <dgm:constr type="h" for="ch" forName="dotArrow5" refType="userD"/>
                  <dgm:constr type="ctrX" for="ch" forName="dotArrow6" refType="w" fact="0.6403"/>
                  <dgm:constr type="ctrY" for="ch" forName="dotArrow6" refType="h" fact="0.062"/>
                  <dgm:constr type="w" for="ch" forName="dotArrow6" refType="userD"/>
                  <dgm:constr type="h" for="ch" forName="dotArrow6" refType="userD"/>
                  <dgm:constr type="ctrX" for="ch" forName="dotArrow7" refType="w" fact="0.6403"/>
                  <dgm:constr type="ctrY" for="ch" forName="dotArrow7" refType="h" fact="0.1253"/>
                  <dgm:constr type="w" for="ch" forName="dotArrow7" refType="userD"/>
                  <dgm:constr type="h" for="ch" forName="dotArrow7" refType="userD"/>
                  <dgm:constr type="r" for="ch" forName="parTx1" refType="w" fact="0.803"/>
                  <dgm:constr type="t" for="ch" forName="parTx1" refType="h" fact="0.8169"/>
                  <dgm:constr type="w" for="ch" forName="parTx1" refType="w" fact="0.4064"/>
                  <dgm:constr type="h" for="ch" forName="parTx1" refType="h" fact="0.218"/>
                  <dgm:constr type="ctrX" for="ch" forName="picture1" refType="w" fact="0.8215"/>
                  <dgm:constr type="ctrY" for="ch" forName="picture1" refType="h" fact="0.7834"/>
                  <dgm:constr type="w" for="ch" forName="picture1" refType="w" fact="0.1884"/>
                  <dgm:constr type="h" for="ch" forName="picture1" refType="h" fact="0.376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312"/>
                  <dgm:constr type="t" for="ch" forName="parTx2" refType="h" fact="0.3905"/>
                  <dgm:constr type="w" for="ch" forName="parTx2" refType="w" fact="0.4064"/>
                  <dgm:constr type="h" for="ch" forName="parTx2" refType="h" fact="0.218"/>
                  <dgm:constr type="ctrX" for="ch" forName="picture2" refType="w" fact="0.6497"/>
                  <dgm:constr type="ctrY" for="ch" forName="picture2" refType="h" fact="0.357"/>
                  <dgm:constr type="w" for="ch" forName="picture2" refType="w" fact="0.1884"/>
                  <dgm:constr type="h" for="ch" forName="picture2" refType="h" fact="0.3768"/>
                  <dgm:constr type="r" for="ch" forName="desTx2" refType="l" refFor="ch" refForName="parTx2"/>
                  <dgm:constr type="l" for="ch" forName="desTx2"/>
                  <dgm:constr type="t" for="ch" forName="desTx2" refType="t" refFor="ch" refForName="parTx2"/>
                  <dgm:constr type="h" for="ch" forName="desTx2" refType="h" refFor="ch" refForName="parTx2"/>
                </dgm:constrLst>
              </dgm:if>
              <dgm:else name="Name21">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5726"/>
                  <dgm:constr type="ctrY" for="ch" forName="dot1" refType="h" fact="0.5911"/>
                  <dgm:constr type="w" for="ch" forName="dot1" refType="userD"/>
                  <dgm:constr type="h" for="ch" forName="dot1" refType="userD"/>
                  <dgm:constr type="ctrX" for="ch" forName="dot2" refType="w" fact="0.5945"/>
                  <dgm:constr type="ctrY" for="ch" forName="dot2" refType="h" fact="0.644"/>
                  <dgm:constr type="w" for="ch" forName="dot2" refType="userD"/>
                  <dgm:constr type="h" for="ch" forName="dot2" refType="userD"/>
                  <dgm:constr type="ctrX" for="ch" forName="dot3" refType="w" fact="0.6206"/>
                  <dgm:constr type="ctrY" for="ch" forName="dot3" refType="h" fact="0.6898"/>
                  <dgm:constr type="w" for="ch" forName="dot3" refType="userD"/>
                  <dgm:constr type="h" for="ch" forName="dot3" refType="userD"/>
                  <dgm:constr type="ctrX" for="ch" forName="dotArrow1" refType="w" fact="0.5894"/>
                  <dgm:constr type="ctrY" for="ch" forName="dotArrow1" refType="h" fact="0.0587"/>
                  <dgm:constr type="w" for="ch" forName="dotArrow1" refType="userD"/>
                  <dgm:constr type="h" for="ch" forName="dotArrow1" refType="userD"/>
                  <dgm:constr type="ctrX" for="ch" forName="dotArrow2" refType="w" fact="0.556"/>
                  <dgm:constr type="ctrY" for="ch" forName="dotArrow2" refType="h" fact="0.0287"/>
                  <dgm:constr type="w" for="ch" forName="dotArrow2" refType="userD"/>
                  <dgm:constr type="h" for="ch" forName="dotArrow2" refType="userD"/>
                  <dgm:constr type="ctrX" for="ch" forName="dotArrow3" refType="w" fact="0.5227"/>
                  <dgm:constr type="ctrY" for="ch" forName="dotArrow3" refType="h" fact="-0.0013"/>
                  <dgm:constr type="w" for="ch" forName="dotArrow3" refType="userD"/>
                  <dgm:constr type="h" for="ch" forName="dotArrow3" refType="userD"/>
                  <dgm:constr type="ctrX" for="ch" forName="dotArrow4" refType="w" fact="0.4894"/>
                  <dgm:constr type="ctrY" for="ch" forName="dotArrow4" refType="h" fact="0.0287"/>
                  <dgm:constr type="w" for="ch" forName="dotArrow4" refType="userD"/>
                  <dgm:constr type="h" for="ch" forName="dotArrow4" refType="userD"/>
                  <dgm:constr type="ctrX" for="ch" forName="dotArrow5" refType="w" fact="0.456"/>
                  <dgm:constr type="ctrY" for="ch" forName="dotArrow5" refType="h" fact="0.0587"/>
                  <dgm:constr type="w" for="ch" forName="dotArrow5" refType="userD"/>
                  <dgm:constr type="h" for="ch" forName="dotArrow5" refType="userD"/>
                  <dgm:constr type="ctrX" for="ch" forName="dotArrow6" refType="w" fact="0.5227"/>
                  <dgm:constr type="ctrY" for="ch" forName="dotArrow6" refType="h" fact="0.062"/>
                  <dgm:constr type="w" for="ch" forName="dotArrow6" refType="userD"/>
                  <dgm:constr type="h" for="ch" forName="dotArrow6" refType="userD"/>
                  <dgm:constr type="ctrX" for="ch" forName="dotArrow7" refType="w" fact="0.5227"/>
                  <dgm:constr type="ctrY" for="ch" forName="dotArrow7" refType="h" fact="0.1253"/>
                  <dgm:constr type="w" for="ch" forName="dotArrow7" refType="userD"/>
                  <dgm:constr type="h" for="ch" forName="dotArrow7" refType="userD"/>
                  <dgm:constr type="r" for="ch" forName="parTx1" refType="w" fact="0.7386"/>
                  <dgm:constr type="t" for="ch" forName="parTx1" refType="h" fact="0.8086"/>
                  <dgm:constr type="w" for="ch" forName="parTx1" refType="w" fact="0.5392"/>
                  <dgm:constr type="h" for="ch" forName="parTx1" refType="h" fact="0.218"/>
                  <dgm:constr type="ctrX" for="ch" forName="picture1" refType="w" fact="0.7631"/>
                  <dgm:constr type="ctrY" for="ch" forName="picture1" refType="h" fact="0.7834"/>
                  <dgm:constr type="w" for="ch" forName="picture1" refType="w" fact="0.25"/>
                  <dgm:constr type="h" for="ch" forName="picture1" refType="h" fact="0.3768"/>
                  <dgm:constr type="r" for="ch" forName="parTx2" refType="w" fact="0.5107"/>
                  <dgm:constr type="t" for="ch" forName="parTx2" refType="h" fact="0.3822"/>
                  <dgm:constr type="w" for="ch" forName="parTx2" refType="w" fact="0.5392"/>
                  <dgm:constr type="h" for="ch" forName="parTx2" refType="h" fact="0.218"/>
                  <dgm:constr type="ctrX" for="ch" forName="picture2" refType="w" fact="0.5352"/>
                  <dgm:constr type="ctrY" for="ch" forName="picture2" refType="h" fact="0.357"/>
                  <dgm:constr type="w" for="ch" forName="picture2" refType="w" fact="0.25"/>
                  <dgm:constr type="h" for="ch" forName="picture2" refType="h" fact="0.3768"/>
                </dgm:constrLst>
              </dgm:else>
            </dgm:choose>
          </dgm:else>
        </dgm:choose>
      </dgm:if>
      <dgm:if name="Name22" axis="ch" ptType="node" func="cnt" op="equ" val="3">
        <dgm:choose name="Name23">
          <dgm:if name="Name24" func="var" arg="dir" op="equ" val="norm">
            <dgm:choose name="Name25">
              <dgm:if name="Name26"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2981"/>
                  <dgm:constr type="ctrY" for="ch" forName="dot1" refType="h" fact="0.763"/>
                  <dgm:constr type="w" for="ch" forName="dot1" refType="userD"/>
                  <dgm:constr type="h" for="ch" forName="dot1" refType="userD"/>
                  <dgm:constr type="ctrX" for="ch" forName="dot2" refType="w" fact="0.2676"/>
                  <dgm:constr type="ctrY" for="ch" forName="dot2" refType="h" fact="0.7887"/>
                  <dgm:constr type="w" for="ch" forName="dot2" refType="userD"/>
                  <dgm:constr type="h" for="ch" forName="dot2" refType="userD"/>
                  <dgm:constr type="ctrX" for="ch" forName="dot3" refType="w" fact="0.2357"/>
                  <dgm:constr type="ctrY" for="ch" forName="dot3" refType="h" fact="0.809"/>
                  <dgm:constr type="w" for="ch" forName="dot3" refType="userD"/>
                  <dgm:constr type="h" for="ch" forName="dot3" refType="userD"/>
                  <dgm:constr type="ctrX" for="ch" forName="dot4" refType="w" fact="0.4445"/>
                  <dgm:constr type="ctrY" for="ch" forName="dot4" refType="h" fact="0.4655"/>
                  <dgm:constr type="w" for="ch" forName="dot4" refType="userD"/>
                  <dgm:constr type="h" for="ch" forName="dot4" refType="userD"/>
                  <dgm:constr type="ctrX" for="ch" forName="dot5" refType="w" fact="0.4323"/>
                  <dgm:constr type="ctrY" for="ch" forName="dot5" refType="h" fact="0.5178"/>
                  <dgm:constr type="w" for="ch" forName="dot5" refType="userD"/>
                  <dgm:constr type="h" for="ch" forName="dot5" refType="userD"/>
                  <dgm:constr type="ctrX" for="ch" forName="dotArrow1" refType="w" fact="0.4236"/>
                  <dgm:constr type="ctrY" for="ch" forName="dotArrow1" refType="h" fact="0.0718"/>
                  <dgm:constr type="w" for="ch" forName="dotArrow1" refType="userD"/>
                  <dgm:constr type="h" for="ch" forName="dotArrow1" refType="userD"/>
                  <dgm:constr type="ctrX" for="ch" forName="dotArrow2" refType="w" fact="0.446"/>
                  <dgm:constr type="ctrY" for="ch" forName="dotArrow2" refType="h" fact="0.0468"/>
                  <dgm:constr type="w" for="ch" forName="dotArrow2" refType="userD"/>
                  <dgm:constr type="h" for="ch" forName="dotArrow2" refType="userD"/>
                  <dgm:constr type="ctrX" for="ch" forName="dotArrow3" refType="w" fact="0.4685"/>
                  <dgm:constr type="ctrY" for="ch" forName="dotArrow3" refType="h" fact="0.0218"/>
                  <dgm:constr type="w" for="ch" forName="dotArrow3" refType="userD"/>
                  <dgm:constr type="h" for="ch" forName="dotArrow3" refType="userD"/>
                  <dgm:constr type="ctrX" for="ch" forName="dotArrow4" refType="w" fact="0.491"/>
                  <dgm:constr type="ctrY" for="ch" forName="dotArrow4" refType="h" fact="0.0468"/>
                  <dgm:constr type="w" for="ch" forName="dotArrow4" refType="userD"/>
                  <dgm:constr type="h" for="ch" forName="dotArrow4" refType="userD"/>
                  <dgm:constr type="ctrX" for="ch" forName="dotArrow5" refType="w" fact="0.5135"/>
                  <dgm:constr type="ctrY" for="ch" forName="dotArrow5" refType="h" fact="0.0718"/>
                  <dgm:constr type="w" for="ch" forName="dotArrow5" refType="userD"/>
                  <dgm:constr type="h" for="ch" forName="dotArrow5" refType="userD"/>
                  <dgm:constr type="ctrX" for="ch" forName="dotArrow6" refType="w" fact="0.4685"/>
                  <dgm:constr type="ctrY" for="ch" forName="dotArrow6" refType="h" fact="0.0745"/>
                  <dgm:constr type="w" for="ch" forName="dotArrow6" refType="userD"/>
                  <dgm:constr type="h" for="ch" forName="dotArrow6" refType="userD"/>
                  <dgm:constr type="ctrX" for="ch" forName="dotArrow7" refType="w" fact="0.4685"/>
                  <dgm:constr type="ctrY" for="ch" forName="dotArrow7" refType="h" fact="0.1273"/>
                  <dgm:constr type="w" for="ch" forName="dotArrow7" refType="userD"/>
                  <dgm:constr type="h" for="ch" forName="dotArrow7" refType="userD"/>
                  <dgm:constr type="l" for="ch" forName="parTx1" refType="w" fact="0.1487"/>
                  <dgm:constr type="t" for="ch" forName="parTx1" refType="h" fact="0.8596"/>
                  <dgm:constr type="w" for="ch" forName="parTx1" refType="w" fact="0.3491"/>
                  <dgm:constr type="h" for="ch" forName="parTx1" refType="h" fact="0.1638"/>
                  <dgm:constr type="ctrX" for="ch" forName="picture1" refType="w" fact="0.1328"/>
                  <dgm:constr type="ctrY" for="ch" forName="picture1" refType="h" fact="0.8361"/>
                  <dgm:constr type="w" for="ch" forName="picture1" refType="w" fact="0.1618"/>
                  <dgm:constr type="h" for="ch" forName="picture1" refType="h" fact="0.2832"/>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732"/>
                  <dgm:constr type="t" for="ch" forName="parTx2" refType="h" fact="0.6469"/>
                  <dgm:constr type="w" for="ch" forName="parTx2" refType="w" fact="0.3491"/>
                  <dgm:constr type="h" for="ch" forName="parTx2" refType="h" fact="0.1638"/>
                  <dgm:constr type="ctrX" for="ch" forName="picture2" refType="w" fact="0.3573"/>
                  <dgm:constr type="ctrY" for="ch" forName="picture2" refType="h" fact="0.6234"/>
                  <dgm:constr type="w" for="ch" forName="picture2" refType="w" fact="0.1618"/>
                  <dgm:constr type="h" for="ch" forName="picture2" refType="h" fact="0.2832"/>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4763"/>
                  <dgm:constr type="t" for="ch" forName="parTx3" refType="h" fact="0.3243"/>
                  <dgm:constr type="w" for="ch" forName="parTx3" refType="w" fact="0.3491"/>
                  <dgm:constr type="h" for="ch" forName="parTx3" refType="h" fact="0.1638"/>
                  <dgm:constr type="ctrX" for="ch" forName="picture3" refType="w" fact="0.4604"/>
                  <dgm:constr type="ctrY" for="ch" forName="picture3" refType="h" fact="0.3008"/>
                  <dgm:constr type="w" for="ch" forName="picture3" refType="w" fact="0.1618"/>
                  <dgm:constr type="h" for="ch" forName="picture3" refType="h" fact="0.2832"/>
                  <dgm:constr type="l" for="ch" forName="desTx3" refType="r" refFor="ch" refForName="parTx3"/>
                  <dgm:constr type="r" for="ch" forName="desTx3" refType="w"/>
                  <dgm:constr type="t" for="ch" forName="desTx3" refType="t" refFor="ch" refForName="parTx3"/>
                  <dgm:constr type="h" for="ch" forName="desTx3" refType="h" refFor="ch" refForName="parTx3"/>
                </dgm:constrLst>
              </dgm:if>
              <dgm:else name="Name27">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3684"/>
                  <dgm:constr type="ctrY" for="ch" forName="dot1" refType="h" fact="0.763"/>
                  <dgm:constr type="w" for="ch" forName="dot1" refType="userD"/>
                  <dgm:constr type="h" for="ch" forName="dot1" refType="userD"/>
                  <dgm:constr type="ctrX" for="ch" forName="dot2" refType="w" fact="0.3307"/>
                  <dgm:constr type="ctrY" for="ch" forName="dot2" refType="h" fact="0.7887"/>
                  <dgm:constr type="w" for="ch" forName="dot2" refType="userD"/>
                  <dgm:constr type="h" for="ch" forName="dot2" refType="userD"/>
                  <dgm:constr type="ctrX" for="ch" forName="dot3" refType="w" fact="0.2912"/>
                  <dgm:constr type="ctrY" for="ch" forName="dot3" refType="h" fact="0.809"/>
                  <dgm:constr type="w" for="ch" forName="dot3" refType="userD"/>
                  <dgm:constr type="h" for="ch" forName="dot3" refType="userD"/>
                  <dgm:constr type="ctrX" for="ch" forName="dot4" refType="w" fact="0.5494"/>
                  <dgm:constr type="ctrY" for="ch" forName="dot4" refType="h" fact="0.4655"/>
                  <dgm:constr type="w" for="ch" forName="dot4" refType="userD"/>
                  <dgm:constr type="h" for="ch" forName="dot4" refType="userD"/>
                  <dgm:constr type="ctrX" for="ch" forName="dot5" refType="w" fact="0.5342"/>
                  <dgm:constr type="ctrY" for="ch" forName="dot5" refType="h" fact="0.5178"/>
                  <dgm:constr type="w" for="ch" forName="dot5" refType="userD"/>
                  <dgm:constr type="h" for="ch" forName="dot5" refType="userD"/>
                  <dgm:constr type="ctrX" for="ch" forName="dotArrow1" refType="w" fact="0.5234"/>
                  <dgm:constr type="ctrY" for="ch" forName="dotArrow1" refType="h" fact="0.0718"/>
                  <dgm:constr type="w" for="ch" forName="dotArrow1" refType="userD"/>
                  <dgm:constr type="h" for="ch" forName="dotArrow1" refType="userD"/>
                  <dgm:constr type="ctrX" for="ch" forName="dotArrow2" refType="w" fact="0.5512"/>
                  <dgm:constr type="ctrY" for="ch" forName="dotArrow2" refType="h" fact="0.0468"/>
                  <dgm:constr type="w" for="ch" forName="dotArrow2" refType="userD"/>
                  <dgm:constr type="h" for="ch" forName="dotArrow2" refType="userD"/>
                  <dgm:constr type="ctrX" for="ch" forName="dotArrow3" refType="w" fact="0.579"/>
                  <dgm:constr type="ctrY" for="ch" forName="dotArrow3" refType="h" fact="0.0218"/>
                  <dgm:constr type="w" for="ch" forName="dotArrow3" refType="userD"/>
                  <dgm:constr type="h" for="ch" forName="dotArrow3" refType="userD"/>
                  <dgm:constr type="ctrX" for="ch" forName="dotArrow4" refType="w" fact="0.6068"/>
                  <dgm:constr type="ctrY" for="ch" forName="dotArrow4" refType="h" fact="0.0468"/>
                  <dgm:constr type="w" for="ch" forName="dotArrow4" refType="userD"/>
                  <dgm:constr type="h" for="ch" forName="dotArrow4" refType="userD"/>
                  <dgm:constr type="ctrX" for="ch" forName="dotArrow5" refType="w" fact="0.6346"/>
                  <dgm:constr type="ctrY" for="ch" forName="dotArrow5" refType="h" fact="0.0718"/>
                  <dgm:constr type="w" for="ch" forName="dotArrow5" refType="userD"/>
                  <dgm:constr type="h" for="ch" forName="dotArrow5" refType="userD"/>
                  <dgm:constr type="ctrX" for="ch" forName="dotArrow6" refType="w" fact="0.579"/>
                  <dgm:constr type="ctrY" for="ch" forName="dotArrow6" refType="h" fact="0.0745"/>
                  <dgm:constr type="w" for="ch" forName="dotArrow6" refType="userD"/>
                  <dgm:constr type="h" for="ch" forName="dotArrow6" refType="userD"/>
                  <dgm:constr type="ctrX" for="ch" forName="dotArrow7" refType="w" fact="0.579"/>
                  <dgm:constr type="ctrY" for="ch" forName="dotArrow7" refType="h" fact="0.1273"/>
                  <dgm:constr type="w" for="ch" forName="dotArrow7" refType="userD"/>
                  <dgm:constr type="h" for="ch" forName="dotArrow7" refType="userD"/>
                  <dgm:constr type="l" for="ch" forName="parTx1" refType="w" fact="0.1837"/>
                  <dgm:constr type="t" for="ch" forName="parTx1" refType="h" fact="0.8551"/>
                  <dgm:constr type="w" for="ch" forName="parTx1" refType="w" fact="0.4314"/>
                  <dgm:constr type="h" for="ch" forName="parTx1" refType="h" fact="0.1638"/>
                  <dgm:constr type="ctrX" for="ch" forName="picture1" refType="w" fact="0.1641"/>
                  <dgm:constr type="ctrY" for="ch" forName="picture1" refType="h" fact="0.8361"/>
                  <dgm:constr type="w" for="ch" forName="picture1" refType="w" fact="0.2"/>
                  <dgm:constr type="h" for="ch" forName="picture1" refType="h" fact="0.2832"/>
                  <dgm:constr type="l" for="ch" forName="parTx2" refType="w" fact="0.4612"/>
                  <dgm:constr type="t" for="ch" forName="parTx2" refType="h" fact="0.6424"/>
                  <dgm:constr type="w" for="ch" forName="parTx2" refType="w" fact="0.4314"/>
                  <dgm:constr type="h" for="ch" forName="parTx2" refType="h" fact="0.1638"/>
                  <dgm:constr type="ctrX" for="ch" forName="picture2" refType="w" fact="0.4416"/>
                  <dgm:constr type="ctrY" for="ch" forName="picture2" refType="h" fact="0.6234"/>
                  <dgm:constr type="w" for="ch" forName="picture2" refType="w" fact="0.2"/>
                  <dgm:constr type="h" for="ch" forName="picture2" refType="h" fact="0.2832"/>
                  <dgm:constr type="l" for="ch" forName="parTx3" refType="w" fact="0.5886"/>
                  <dgm:constr type="t" for="ch" forName="parTx3" refType="h" fact="0.3198"/>
                  <dgm:constr type="w" for="ch" forName="parTx3" refType="w" fact="0.4314"/>
                  <dgm:constr type="h" for="ch" forName="parTx3" refType="h" fact="0.1638"/>
                  <dgm:constr type="ctrX" for="ch" forName="picture3" refType="w" fact="0.569"/>
                  <dgm:constr type="ctrY" for="ch" forName="picture3" refType="h" fact="0.3008"/>
                  <dgm:constr type="w" for="ch" forName="picture3" refType="w" fact="0.2"/>
                  <dgm:constr type="h" for="ch" forName="picture3" refType="h" fact="0.2832"/>
                </dgm:constrLst>
              </dgm:else>
            </dgm:choose>
          </dgm:if>
          <dgm:else name="Name28">
            <dgm:choose name="Name29">
              <dgm:if name="Name30"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7019"/>
                  <dgm:constr type="ctrY" for="ch" forName="dot1" refType="h" fact="0.763"/>
                  <dgm:constr type="w" for="ch" forName="dot1" refType="userD"/>
                  <dgm:constr type="h" for="ch" forName="dot1" refType="userD"/>
                  <dgm:constr type="ctrX" for="ch" forName="dot2" refType="w" fact="0.7324"/>
                  <dgm:constr type="ctrY" for="ch" forName="dot2" refType="h" fact="0.7887"/>
                  <dgm:constr type="w" for="ch" forName="dot2" refType="userD"/>
                  <dgm:constr type="h" for="ch" forName="dot2" refType="userD"/>
                  <dgm:constr type="ctrX" for="ch" forName="dot3" refType="w" fact="0.7643"/>
                  <dgm:constr type="ctrY" for="ch" forName="dot3" refType="h" fact="0.809"/>
                  <dgm:constr type="w" for="ch" forName="dot3" refType="userD"/>
                  <dgm:constr type="h" for="ch" forName="dot3" refType="userD"/>
                  <dgm:constr type="ctrX" for="ch" forName="dot4" refType="w" fact="0.5555"/>
                  <dgm:constr type="ctrY" for="ch" forName="dot4" refType="h" fact="0.4655"/>
                  <dgm:constr type="w" for="ch" forName="dot4" refType="userD"/>
                  <dgm:constr type="h" for="ch" forName="dot4" refType="userD"/>
                  <dgm:constr type="ctrX" for="ch" forName="dot5" refType="w" fact="0.5677"/>
                  <dgm:constr type="ctrY" for="ch" forName="dot5" refType="h" fact="0.5178"/>
                  <dgm:constr type="w" for="ch" forName="dot5" refType="userD"/>
                  <dgm:constr type="h" for="ch" forName="dot5" refType="userD"/>
                  <dgm:constr type="ctrX" for="ch" forName="dotArrow1" refType="w" fact="0.5764"/>
                  <dgm:constr type="ctrY" for="ch" forName="dotArrow1" refType="h" fact="0.0718"/>
                  <dgm:constr type="w" for="ch" forName="dotArrow1" refType="userD"/>
                  <dgm:constr type="h" for="ch" forName="dotArrow1" refType="userD"/>
                  <dgm:constr type="ctrX" for="ch" forName="dotArrow2" refType="w" fact="0.554"/>
                  <dgm:constr type="ctrY" for="ch" forName="dotArrow2" refType="h" fact="0.0468"/>
                  <dgm:constr type="w" for="ch" forName="dotArrow2" refType="userD"/>
                  <dgm:constr type="h" for="ch" forName="dotArrow2" refType="userD"/>
                  <dgm:constr type="ctrX" for="ch" forName="dotArrow3" refType="w" fact="0.5315"/>
                  <dgm:constr type="ctrY" for="ch" forName="dotArrow3" refType="h" fact="0.0218"/>
                  <dgm:constr type="w" for="ch" forName="dotArrow3" refType="userD"/>
                  <dgm:constr type="h" for="ch" forName="dotArrow3" refType="userD"/>
                  <dgm:constr type="ctrX" for="ch" forName="dotArrow4" refType="w" fact="0.509"/>
                  <dgm:constr type="ctrY" for="ch" forName="dotArrow4" refType="h" fact="0.0468"/>
                  <dgm:constr type="w" for="ch" forName="dotArrow4" refType="userD"/>
                  <dgm:constr type="h" for="ch" forName="dotArrow4" refType="userD"/>
                  <dgm:constr type="ctrX" for="ch" forName="dotArrow5" refType="w" fact="0.4865"/>
                  <dgm:constr type="ctrY" for="ch" forName="dotArrow5" refType="h" fact="0.0718"/>
                  <dgm:constr type="w" for="ch" forName="dotArrow5" refType="userD"/>
                  <dgm:constr type="h" for="ch" forName="dotArrow5" refType="userD"/>
                  <dgm:constr type="ctrX" for="ch" forName="dotArrow6" refType="w" fact="0.5315"/>
                  <dgm:constr type="ctrY" for="ch" forName="dotArrow6" refType="h" fact="0.0745"/>
                  <dgm:constr type="w" for="ch" forName="dotArrow6" refType="userD"/>
                  <dgm:constr type="h" for="ch" forName="dotArrow6" refType="userD"/>
                  <dgm:constr type="ctrX" for="ch" forName="dotArrow7" refType="w" fact="0.5315"/>
                  <dgm:constr type="ctrY" for="ch" forName="dotArrow7" refType="h" fact="0.1273"/>
                  <dgm:constr type="w" for="ch" forName="dotArrow7" refType="userD"/>
                  <dgm:constr type="h" for="ch" forName="dotArrow7" refType="userD"/>
                  <dgm:constr type="r" for="ch" forName="parTx1" refType="w" fact="0.8513"/>
                  <dgm:constr type="t" for="ch" forName="parTx1" refType="h" fact="0.8596"/>
                  <dgm:constr type="w" for="ch" forName="parTx1" refType="w" fact="0.3491"/>
                  <dgm:constr type="h" for="ch" forName="parTx1" refType="h" fact="0.1638"/>
                  <dgm:constr type="ctrX" for="ch" forName="picture1" refType="w" fact="0.8672"/>
                  <dgm:constr type="ctrY" for="ch" forName="picture1" refType="h" fact="0.8361"/>
                  <dgm:constr type="w" for="ch" forName="picture1" refType="w" fact="0.1618"/>
                  <dgm:constr type="h" for="ch" forName="picture1" refType="h" fact="0.2832"/>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268"/>
                  <dgm:constr type="t" for="ch" forName="parTx2" refType="h" fact="0.6469"/>
                  <dgm:constr type="w" for="ch" forName="parTx2" refType="w" fact="0.3491"/>
                  <dgm:constr type="h" for="ch" forName="parTx2" refType="h" fact="0.1638"/>
                  <dgm:constr type="ctrX" for="ch" forName="picture2" refType="w" fact="0.6427"/>
                  <dgm:constr type="ctrY" for="ch" forName="picture2" refType="h" fact="0.6234"/>
                  <dgm:constr type="w" for="ch" forName="picture2" refType="w" fact="0.1618"/>
                  <dgm:constr type="h" for="ch" forName="picture2" refType="h" fact="0.2832"/>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5237"/>
                  <dgm:constr type="t" for="ch" forName="parTx3" refType="h" fact="0.3243"/>
                  <dgm:constr type="w" for="ch" forName="parTx3" refType="w" fact="0.3491"/>
                  <dgm:constr type="h" for="ch" forName="parTx3" refType="h" fact="0.1638"/>
                  <dgm:constr type="ctrX" for="ch" forName="picture3" refType="w" fact="0.5396"/>
                  <dgm:constr type="ctrY" for="ch" forName="picture3" refType="h" fact="0.3008"/>
                  <dgm:constr type="w" for="ch" forName="picture3" refType="w" fact="0.1618"/>
                  <dgm:constr type="h" for="ch" forName="picture3" refType="h" fact="0.2832"/>
                  <dgm:constr type="r" for="ch" forName="desTx3" refType="l" refFor="ch" refForName="parTx3"/>
                  <dgm:constr type="l" for="ch" forName="desTx3"/>
                  <dgm:constr type="t" for="ch" forName="desTx3" refType="t" refFor="ch" refForName="parTx3"/>
                  <dgm:constr type="h" for="ch" forName="desTx3" refType="h" refFor="ch" refForName="parTx3"/>
                </dgm:constrLst>
              </dgm:if>
              <dgm:else name="Name31">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6316"/>
                  <dgm:constr type="ctrY" for="ch" forName="dot1" refType="h" fact="0.763"/>
                  <dgm:constr type="w" for="ch" forName="dot1" refType="userD"/>
                  <dgm:constr type="h" for="ch" forName="dot1" refType="userD"/>
                  <dgm:constr type="ctrX" for="ch" forName="dot2" refType="w" fact="0.6693"/>
                  <dgm:constr type="ctrY" for="ch" forName="dot2" refType="h" fact="0.7887"/>
                  <dgm:constr type="w" for="ch" forName="dot2" refType="userD"/>
                  <dgm:constr type="h" for="ch" forName="dot2" refType="userD"/>
                  <dgm:constr type="ctrX" for="ch" forName="dot3" refType="w" fact="0.7088"/>
                  <dgm:constr type="ctrY" for="ch" forName="dot3" refType="h" fact="0.809"/>
                  <dgm:constr type="w" for="ch" forName="dot3" refType="userD"/>
                  <dgm:constr type="h" for="ch" forName="dot3" refType="userD"/>
                  <dgm:constr type="ctrX" for="ch" forName="dot4" refType="w" fact="0.4506"/>
                  <dgm:constr type="ctrY" for="ch" forName="dot4" refType="h" fact="0.4655"/>
                  <dgm:constr type="w" for="ch" forName="dot4" refType="userD"/>
                  <dgm:constr type="h" for="ch" forName="dot4" refType="userD"/>
                  <dgm:constr type="ctrX" for="ch" forName="dot5" refType="w" fact="0.4658"/>
                  <dgm:constr type="ctrY" for="ch" forName="dot5" refType="h" fact="0.5178"/>
                  <dgm:constr type="w" for="ch" forName="dot5" refType="userD"/>
                  <dgm:constr type="h" for="ch" forName="dot5" refType="userD"/>
                  <dgm:constr type="ctrX" for="ch" forName="dotArrow1" refType="w" fact="0.4766"/>
                  <dgm:constr type="ctrY" for="ch" forName="dotArrow1" refType="h" fact="0.0718"/>
                  <dgm:constr type="w" for="ch" forName="dotArrow1" refType="userD"/>
                  <dgm:constr type="h" for="ch" forName="dotArrow1" refType="userD"/>
                  <dgm:constr type="ctrX" for="ch" forName="dotArrow2" refType="w" fact="0.4488"/>
                  <dgm:constr type="ctrY" for="ch" forName="dotArrow2" refType="h" fact="0.0468"/>
                  <dgm:constr type="w" for="ch" forName="dotArrow2" refType="userD"/>
                  <dgm:constr type="h" for="ch" forName="dotArrow2" refType="userD"/>
                  <dgm:constr type="ctrX" for="ch" forName="dotArrow3" refType="w" fact="0.421"/>
                  <dgm:constr type="ctrY" for="ch" forName="dotArrow3" refType="h" fact="0.0218"/>
                  <dgm:constr type="w" for="ch" forName="dotArrow3" refType="userD"/>
                  <dgm:constr type="h" for="ch" forName="dotArrow3" refType="userD"/>
                  <dgm:constr type="ctrX" for="ch" forName="dotArrow4" refType="w" fact="0.3932"/>
                  <dgm:constr type="ctrY" for="ch" forName="dotArrow4" refType="h" fact="0.0468"/>
                  <dgm:constr type="w" for="ch" forName="dotArrow4" refType="userD"/>
                  <dgm:constr type="h" for="ch" forName="dotArrow4" refType="userD"/>
                  <dgm:constr type="ctrX" for="ch" forName="dotArrow5" refType="w" fact="0.3654"/>
                  <dgm:constr type="ctrY" for="ch" forName="dotArrow5" refType="h" fact="0.0718"/>
                  <dgm:constr type="w" for="ch" forName="dotArrow5" refType="userD"/>
                  <dgm:constr type="h" for="ch" forName="dotArrow5" refType="userD"/>
                  <dgm:constr type="ctrX" for="ch" forName="dotArrow6" refType="w" fact="0.421"/>
                  <dgm:constr type="ctrY" for="ch" forName="dotArrow6" refType="h" fact="0.0745"/>
                  <dgm:constr type="w" for="ch" forName="dotArrow6" refType="userD"/>
                  <dgm:constr type="h" for="ch" forName="dotArrow6" refType="userD"/>
                  <dgm:constr type="ctrX" for="ch" forName="dotArrow7" refType="w" fact="0.421"/>
                  <dgm:constr type="ctrY" for="ch" forName="dotArrow7" refType="h" fact="0.1273"/>
                  <dgm:constr type="w" for="ch" forName="dotArrow7" refType="userD"/>
                  <dgm:constr type="h" for="ch" forName="dotArrow7" refType="userD"/>
                  <dgm:constr type="r" for="ch" forName="parTx1" refType="w" fact="0.8163"/>
                  <dgm:constr type="t" for="ch" forName="parTx1" refType="h" fact="0.8551"/>
                  <dgm:constr type="w" for="ch" forName="parTx1" refType="w" fact="0.4314"/>
                  <dgm:constr type="h" for="ch" forName="parTx1" refType="h" fact="0.1638"/>
                  <dgm:constr type="ctrX" for="ch" forName="picture1" refType="w" fact="0.8359"/>
                  <dgm:constr type="ctrY" for="ch" forName="picture1" refType="h" fact="0.8361"/>
                  <dgm:constr type="w" for="ch" forName="picture1" refType="w" fact="0.2"/>
                  <dgm:constr type="h" for="ch" forName="picture1" refType="h" fact="0.2832"/>
                  <dgm:constr type="r" for="ch" forName="parTx2" refType="w" fact="0.5388"/>
                  <dgm:constr type="t" for="ch" forName="parTx2" refType="h" fact="0.6424"/>
                  <dgm:constr type="w" for="ch" forName="parTx2" refType="w" fact="0.4314"/>
                  <dgm:constr type="h" for="ch" forName="parTx2" refType="h" fact="0.1638"/>
                  <dgm:constr type="ctrX" for="ch" forName="picture2" refType="w" fact="0.5584"/>
                  <dgm:constr type="ctrY" for="ch" forName="picture2" refType="h" fact="0.6234"/>
                  <dgm:constr type="w" for="ch" forName="picture2" refType="w" fact="0.2"/>
                  <dgm:constr type="h" for="ch" forName="picture2" refType="h" fact="0.2832"/>
                  <dgm:constr type="r" for="ch" forName="parTx3" refType="w" fact="0.4114"/>
                  <dgm:constr type="t" for="ch" forName="parTx3" refType="h" fact="0.3198"/>
                  <dgm:constr type="w" for="ch" forName="parTx3" refType="w" fact="0.4314"/>
                  <dgm:constr type="h" for="ch" forName="parTx3" refType="h" fact="0.1638"/>
                  <dgm:constr type="ctrX" for="ch" forName="picture3" refType="w" fact="0.431"/>
                  <dgm:constr type="ctrY" for="ch" forName="picture3" refType="h" fact="0.3008"/>
                  <dgm:constr type="w" for="ch" forName="picture3" refType="w" fact="0.2"/>
                  <dgm:constr type="h" for="ch" forName="picture3" refType="h" fact="0.2832"/>
                </dgm:constrLst>
              </dgm:else>
            </dgm:choose>
          </dgm:else>
        </dgm:choose>
      </dgm:if>
      <dgm:if name="Name32" axis="ch" ptType="node" func="cnt" op="equ" val="4">
        <dgm:choose name="Name33">
          <dgm:if name="Name34" func="var" arg="dir" op="equ" val="norm">
            <dgm:choose name="Name35">
              <dgm:if name="Name36"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3253"/>
                  <dgm:constr type="ctrY" for="ch" forName="dot1" refType="h" fact="0.8215"/>
                  <dgm:constr type="w" for="ch" forName="dot1" refType="userD"/>
                  <dgm:constr type="h" for="ch" forName="dot1" refType="userD"/>
                  <dgm:constr type="ctrX" for="ch" forName="dot2" refType="w" fact="0.2949"/>
                  <dgm:constr type="ctrY" for="ch" forName="dot2" refType="h" fact="0.843"/>
                  <dgm:constr type="w" for="ch" forName="dot2" refType="userD"/>
                  <dgm:constr type="h" for="ch" forName="dot2" refType="userD"/>
                  <dgm:constr type="ctrX" for="ch" forName="dot3" refType="w" fact="0.2635"/>
                  <dgm:constr type="ctrY" for="ch" forName="dot3" refType="h" fact="0.8607"/>
                  <dgm:constr type="w" for="ch" forName="dot3" refType="userD"/>
                  <dgm:constr type="h" for="ch" forName="dot3" refType="userD"/>
                  <dgm:constr type="ctrX" for="ch" forName="dot4" refType="w" fact="0.2313"/>
                  <dgm:constr type="ctrY" for="ch" forName="dot4" refType="h" fact="0.8745"/>
                  <dgm:constr type="w" for="ch" forName="dot4" refType="userD"/>
                  <dgm:constr type="h" for="ch" forName="dot4" refType="userD"/>
                  <dgm:constr type="ctrX" for="ch" forName="dot5" refType="w" fact="0.4675"/>
                  <dgm:constr type="ctrY" for="ch" forName="dot5" refType="h" fact="0.6419"/>
                  <dgm:constr type="w" for="ch" forName="dot5" refType="userD"/>
                  <dgm:constr type="h" for="ch" forName="dot5" refType="userD"/>
                  <dgm:constr type="ctrX" for="ch" forName="dot6" refType="w" fact="0.5486"/>
                  <dgm:constr type="ctrY" for="ch" forName="dot6" refType="h" fact="0.3784"/>
                  <dgm:constr type="w" for="ch" forName="dot6" refType="userD"/>
                  <dgm:constr type="h" for="ch" forName="dot6" refType="userD"/>
                  <dgm:constr type="ctrX" for="ch" forName="dotArrow1" refType="w" fact="0.5267"/>
                  <dgm:constr type="ctrY" for="ch" forName="dotArrow1" refType="h" fact="0.0496"/>
                  <dgm:constr type="w" for="ch" forName="dotArrow1" refType="userD"/>
                  <dgm:constr type="h" for="ch" forName="dotArrow1" refType="userD"/>
                  <dgm:constr type="ctrX" for="ch" forName="dotArrow2" refType="w" fact="0.5462"/>
                  <dgm:constr type="ctrY" for="ch" forName="dotArrow2" refType="h" fact="0.0282"/>
                  <dgm:constr type="w" for="ch" forName="dotArrow2" refType="userD"/>
                  <dgm:constr type="h" for="ch" forName="dotArrow2" refType="userD"/>
                  <dgm:constr type="ctrX" for="ch" forName="dotArrow3" refType="w" fact="0.5657"/>
                  <dgm:constr type="ctrY" for="ch" forName="dotArrow3" refType="h" fact="0.0068"/>
                  <dgm:constr type="w" for="ch" forName="dotArrow3" refType="userD"/>
                  <dgm:constr type="h" for="ch" forName="dotArrow3" refType="userD"/>
                  <dgm:constr type="ctrX" for="ch" forName="dotArrow4" refType="w" fact="0.5851"/>
                  <dgm:constr type="ctrY" for="ch" forName="dotArrow4" refType="h" fact="0.0282"/>
                  <dgm:constr type="w" for="ch" forName="dotArrow4" refType="userD"/>
                  <dgm:constr type="h" for="ch" forName="dotArrow4" refType="userD"/>
                  <dgm:constr type="ctrX" for="ch" forName="dotArrow5" refType="w" fact="0.6046"/>
                  <dgm:constr type="ctrY" for="ch" forName="dotArrow5" refType="h" fact="0.0496"/>
                  <dgm:constr type="w" for="ch" forName="dotArrow5" refType="userD"/>
                  <dgm:constr type="h" for="ch" forName="dotArrow5" refType="userD"/>
                  <dgm:constr type="ctrX" for="ch" forName="dotArrow6" refType="w" fact="0.5657"/>
                  <dgm:constr type="ctrY" for="ch" forName="dotArrow6" refType="h" fact="0.052"/>
                  <dgm:constr type="w" for="ch" forName="dotArrow6" refType="userD"/>
                  <dgm:constr type="h" for="ch" forName="dotArrow6" refType="userD"/>
                  <dgm:constr type="ctrX" for="ch" forName="dotArrow7" refType="w" fact="0.5657"/>
                  <dgm:constr type="ctrY" for="ch" forName="dotArrow7" refType="h" fact="0.0972"/>
                  <dgm:constr type="w" for="ch" forName="dotArrow7" refType="userD"/>
                  <dgm:constr type="h" for="ch" forName="dotArrow7" refType="userD"/>
                  <dgm:constr type="l" for="ch" forName="parTx1" refType="w" fact="0.1466"/>
                  <dgm:constr type="t" for="ch" forName="parTx1" refType="h" fact="0.9095"/>
                  <dgm:constr type="w" for="ch" forName="parTx1" refType="w" fact="0.294"/>
                  <dgm:constr type="h" for="ch" forName="parTx1" refType="h" fact="0.1222"/>
                  <dgm:constr type="ctrX" for="ch" forName="picture1" refType="w" fact="0.1333"/>
                  <dgm:constr type="ctrY" for="ch" forName="picture1" refType="h" fact="0.8922"/>
                  <dgm:constr type="w" for="ch" forName="picture1" refType="w" fact="0.1363"/>
                  <dgm:constr type="h" for="ch" forName="picture1" refType="h" fact="0.211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105"/>
                  <dgm:constr type="t" for="ch" forName="parTx2" refType="h" fact="0.762"/>
                  <dgm:constr type="w" for="ch" forName="parTx2" refType="w" fact="0.294"/>
                  <dgm:constr type="h" for="ch" forName="parTx2" refType="h" fact="0.1222"/>
                  <dgm:constr type="ctrX" for="ch" forName="picture2" refType="w" fact="0.3972"/>
                  <dgm:constr type="ctrY" for="ch" forName="picture2" refType="h" fact="0.7447"/>
                  <dgm:constr type="w" for="ch" forName="picture2" refType="w" fact="0.1363"/>
                  <dgm:constr type="h" for="ch" forName="picture2" refType="h" fact="0.211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229"/>
                  <dgm:constr type="t" for="ch" forName="parTx3" refType="h" fact="0.5294"/>
                  <dgm:constr type="w" for="ch" forName="parTx3" refType="w" fact="0.294"/>
                  <dgm:constr type="h" for="ch" forName="parTx3" refType="h" fact="0.1222"/>
                  <dgm:constr type="ctrX" for="ch" forName="picture3" refType="w" fact="0.5095"/>
                  <dgm:constr type="ctrY" for="ch" forName="picture3" refType="h" fact="0.5121"/>
                  <dgm:constr type="w" for="ch" forName="picture3" refType="w" fact="0.1363"/>
                  <dgm:constr type="h" for="ch" forName="picture3" refType="h" fact="0.211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722"/>
                  <dgm:constr type="t" for="ch" forName="parTx4" refType="h" fact="0.2523"/>
                  <dgm:constr type="w" for="ch" forName="parTx4" refType="w" fact="0.294"/>
                  <dgm:constr type="h" for="ch" forName="parTx4" refType="h" fact="0.1222"/>
                  <dgm:constr type="ctrX" for="ch" forName="picture4" refType="w" fact="0.5588"/>
                  <dgm:constr type="ctrY" for="ch" forName="picture4" refType="h" fact="0.235"/>
                  <dgm:constr type="w" for="ch" forName="picture4" refType="w" fact="0.1363"/>
                  <dgm:constr type="h" for="ch" forName="picture4" refType="h" fact="0.2113"/>
                  <dgm:constr type="l" for="ch" forName="desTx4" refType="r" refFor="ch" refForName="parTx4"/>
                  <dgm:constr type="r" for="ch" forName="desTx4" refType="w"/>
                  <dgm:constr type="t" for="ch" forName="desTx4" refType="t" refFor="ch" refForName="parTx4"/>
                  <dgm:constr type="h" for="ch" forName="desTx4" refType="h" refFor="ch" refForName="parTx4"/>
                </dgm:constrLst>
              </dgm:if>
              <dgm:else name="Name37">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3978"/>
                  <dgm:constr type="ctrY" for="ch" forName="dot1" refType="h" fact="0.8215"/>
                  <dgm:constr type="w" for="ch" forName="dot1" refType="userD"/>
                  <dgm:constr type="h" for="ch" forName="dot1" refType="userD"/>
                  <dgm:constr type="ctrX" for="ch" forName="dot2" refType="w" fact="0.3606"/>
                  <dgm:constr type="ctrY" for="ch" forName="dot2" refType="h" fact="0.843"/>
                  <dgm:constr type="w" for="ch" forName="dot2" refType="userD"/>
                  <dgm:constr type="h" for="ch" forName="dot2" refType="userD"/>
                  <dgm:constr type="ctrX" for="ch" forName="dot3" refType="w" fact="0.3223"/>
                  <dgm:constr type="ctrY" for="ch" forName="dot3" refType="h" fact="0.8607"/>
                  <dgm:constr type="w" for="ch" forName="dot3" refType="userD"/>
                  <dgm:constr type="h" for="ch" forName="dot3" refType="userD"/>
                  <dgm:constr type="ctrX" for="ch" forName="dot4" refType="w" fact="0.2829"/>
                  <dgm:constr type="ctrY" for="ch" forName="dot4" refType="h" fact="0.8745"/>
                  <dgm:constr type="w" for="ch" forName="dot4" refType="userD"/>
                  <dgm:constr type="h" for="ch" forName="dot4" refType="userD"/>
                  <dgm:constr type="ctrX" for="ch" forName="dot5" refType="w" fact="0.5717"/>
                  <dgm:constr type="ctrY" for="ch" forName="dot5" refType="h" fact="0.6419"/>
                  <dgm:constr type="w" for="ch" forName="dot5" refType="userD"/>
                  <dgm:constr type="h" for="ch" forName="dot5" refType="userD"/>
                  <dgm:constr type="ctrX" for="ch" forName="dot6" refType="w" fact="0.6709"/>
                  <dgm:constr type="ctrY" for="ch" forName="dot6" refType="h" fact="0.3784"/>
                  <dgm:constr type="w" for="ch" forName="dot6" refType="userD"/>
                  <dgm:constr type="h" for="ch" forName="dot6" refType="userD"/>
                  <dgm:constr type="ctrX" for="ch" forName="dotArrow1" refType="w" fact="0.6441"/>
                  <dgm:constr type="ctrY" for="ch" forName="dotArrow1" refType="h" fact="0.0496"/>
                  <dgm:constr type="w" for="ch" forName="dotArrow1" refType="userD"/>
                  <dgm:constr type="h" for="ch" forName="dotArrow1" refType="userD"/>
                  <dgm:constr type="ctrX" for="ch" forName="dotArrow2" refType="w" fact="0.6679"/>
                  <dgm:constr type="ctrY" for="ch" forName="dotArrow2" refType="h" fact="0.0282"/>
                  <dgm:constr type="w" for="ch" forName="dotArrow2" refType="userD"/>
                  <dgm:constr type="h" for="ch" forName="dotArrow2" refType="userD"/>
                  <dgm:constr type="ctrX" for="ch" forName="dotArrow3" refType="w" fact="0.6917"/>
                  <dgm:constr type="ctrY" for="ch" forName="dotArrow3" refType="h" fact="0.0068"/>
                  <dgm:constr type="w" for="ch" forName="dotArrow3" refType="userD"/>
                  <dgm:constr type="h" for="ch" forName="dotArrow3" refType="userD"/>
                  <dgm:constr type="ctrX" for="ch" forName="dotArrow4" refType="w" fact="0.7155"/>
                  <dgm:constr type="ctrY" for="ch" forName="dotArrow4" refType="h" fact="0.0282"/>
                  <dgm:constr type="w" for="ch" forName="dotArrow4" refType="userD"/>
                  <dgm:constr type="h" for="ch" forName="dotArrow4" refType="userD"/>
                  <dgm:constr type="ctrX" for="ch" forName="dotArrow5" refType="w" fact="0.7394"/>
                  <dgm:constr type="ctrY" for="ch" forName="dotArrow5" refType="h" fact="0.0496"/>
                  <dgm:constr type="w" for="ch" forName="dotArrow5" refType="userD"/>
                  <dgm:constr type="h" for="ch" forName="dotArrow5" refType="userD"/>
                  <dgm:constr type="ctrX" for="ch" forName="dotArrow6" refType="w" fact="0.6917"/>
                  <dgm:constr type="ctrY" for="ch" forName="dotArrow6" refType="h" fact="0.052"/>
                  <dgm:constr type="w" for="ch" forName="dotArrow6" refType="userD"/>
                  <dgm:constr type="h" for="ch" forName="dotArrow6" refType="userD"/>
                  <dgm:constr type="ctrX" for="ch" forName="dotArrow7" refType="w" fact="0.6917"/>
                  <dgm:constr type="ctrY" for="ch" forName="dotArrow7" refType="h" fact="0.0972"/>
                  <dgm:constr type="w" for="ch" forName="dotArrow7" refType="userD"/>
                  <dgm:constr type="h" for="ch" forName="dotArrow7" refType="userD"/>
                  <dgm:constr type="l" for="ch" forName="parTx1" refType="w" fact="0.1793"/>
                  <dgm:constr type="t" for="ch" forName="parTx1" refType="h" fact="0.9064"/>
                  <dgm:constr type="w" for="ch" forName="parTx1" refType="w" fact="0.3595"/>
                  <dgm:constr type="h" for="ch" forName="parTx1" refType="h" fact="0.1222"/>
                  <dgm:constr type="ctrX" for="ch" forName="picture1" refType="w" fact="0.163"/>
                  <dgm:constr type="ctrY" for="ch" forName="picture1" refType="h" fact="0.8922"/>
                  <dgm:constr type="w" for="ch" forName="picture1" refType="w" fact="0.1667"/>
                  <dgm:constr type="h" for="ch" forName="picture1" refType="h" fact="0.2113"/>
                  <dgm:constr type="l" for="ch" forName="parTx2" refType="w" fact="0.502"/>
                  <dgm:constr type="t" for="ch" forName="parTx2" refType="h" fact="0.7589"/>
                  <dgm:constr type="w" for="ch" forName="parTx2" refType="w" fact="0.3595"/>
                  <dgm:constr type="h" for="ch" forName="parTx2" refType="h" fact="0.1222"/>
                  <dgm:constr type="ctrX" for="ch" forName="picture2" refType="w" fact="0.4857"/>
                  <dgm:constr type="ctrY" for="ch" forName="picture2" refType="h" fact="0.7447"/>
                  <dgm:constr type="w" for="ch" forName="picture2" refType="w" fact="0.1667"/>
                  <dgm:constr type="h" for="ch" forName="picture2" refType="h" fact="0.2113"/>
                  <dgm:constr type="l" for="ch" forName="parTx3" refType="w" fact="0.6394"/>
                  <dgm:constr type="t" for="ch" forName="parTx3" refType="h" fact="0.5263"/>
                  <dgm:constr type="w" for="ch" forName="parTx3" refType="w" fact="0.3595"/>
                  <dgm:constr type="h" for="ch" forName="parTx3" refType="h" fact="0.1222"/>
                  <dgm:constr type="ctrX" for="ch" forName="picture3" refType="w" fact="0.6231"/>
                  <dgm:constr type="ctrY" for="ch" forName="picture3" refType="h" fact="0.5121"/>
                  <dgm:constr type="w" for="ch" forName="picture3" refType="w" fact="0.1667"/>
                  <dgm:constr type="h" for="ch" forName="picture3" refType="h" fact="0.2113"/>
                  <dgm:constr type="l" for="ch" forName="parTx4" refType="w" fact="0.6997"/>
                  <dgm:constr type="t" for="ch" forName="parTx4" refType="h" fact="0.2492"/>
                  <dgm:constr type="w" for="ch" forName="parTx4" refType="w" fact="0.3595"/>
                  <dgm:constr type="h" for="ch" forName="parTx4" refType="h" fact="0.1222"/>
                  <dgm:constr type="ctrX" for="ch" forName="picture4" refType="w" fact="0.6834"/>
                  <dgm:constr type="ctrY" for="ch" forName="picture4" refType="h" fact="0.235"/>
                  <dgm:constr type="w" for="ch" forName="picture4" refType="w" fact="0.1667"/>
                  <dgm:constr type="h" for="ch" forName="picture4" refType="h" fact="0.2113"/>
                </dgm:constrLst>
              </dgm:else>
            </dgm:choose>
          </dgm:if>
          <dgm:else name="Name38">
            <dgm:choose name="Name39">
              <dgm:if name="Name40"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6747"/>
                  <dgm:constr type="ctrY" for="ch" forName="dot1" refType="h" fact="0.8215"/>
                  <dgm:constr type="w" for="ch" forName="dot1" refType="userD"/>
                  <dgm:constr type="h" for="ch" forName="dot1" refType="userD"/>
                  <dgm:constr type="ctrX" for="ch" forName="dot2" refType="w" fact="0.7051"/>
                  <dgm:constr type="ctrY" for="ch" forName="dot2" refType="h" fact="0.843"/>
                  <dgm:constr type="w" for="ch" forName="dot2" refType="userD"/>
                  <dgm:constr type="h" for="ch" forName="dot2" refType="userD"/>
                  <dgm:constr type="ctrX" for="ch" forName="dot3" refType="w" fact="0.7365"/>
                  <dgm:constr type="ctrY" for="ch" forName="dot3" refType="h" fact="0.8607"/>
                  <dgm:constr type="w" for="ch" forName="dot3" refType="userD"/>
                  <dgm:constr type="h" for="ch" forName="dot3" refType="userD"/>
                  <dgm:constr type="ctrX" for="ch" forName="dot4" refType="w" fact="0.7687"/>
                  <dgm:constr type="ctrY" for="ch" forName="dot4" refType="h" fact="0.8745"/>
                  <dgm:constr type="w" for="ch" forName="dot4" refType="userD"/>
                  <dgm:constr type="h" for="ch" forName="dot4" refType="userD"/>
                  <dgm:constr type="ctrX" for="ch" forName="dot5" refType="w" fact="0.5325"/>
                  <dgm:constr type="ctrY" for="ch" forName="dot5" refType="h" fact="0.6419"/>
                  <dgm:constr type="w" for="ch" forName="dot5" refType="userD"/>
                  <dgm:constr type="h" for="ch" forName="dot5" refType="userD"/>
                  <dgm:constr type="ctrX" for="ch" forName="dot6" refType="w" fact="0.4514"/>
                  <dgm:constr type="ctrY" for="ch" forName="dot6" refType="h" fact="0.3784"/>
                  <dgm:constr type="w" for="ch" forName="dot6" refType="userD"/>
                  <dgm:constr type="h" for="ch" forName="dot6" refType="userD"/>
                  <dgm:constr type="ctrX" for="ch" forName="dotArrow1" refType="w" fact="0.4733"/>
                  <dgm:constr type="ctrY" for="ch" forName="dotArrow1" refType="h" fact="0.0496"/>
                  <dgm:constr type="w" for="ch" forName="dotArrow1" refType="userD"/>
                  <dgm:constr type="h" for="ch" forName="dotArrow1" refType="userD"/>
                  <dgm:constr type="ctrX" for="ch" forName="dotArrow2" refType="w" fact="0.4538"/>
                  <dgm:constr type="ctrY" for="ch" forName="dotArrow2" refType="h" fact="0.0282"/>
                  <dgm:constr type="w" for="ch" forName="dotArrow2" refType="userD"/>
                  <dgm:constr type="h" for="ch" forName="dotArrow2" refType="userD"/>
                  <dgm:constr type="ctrX" for="ch" forName="dotArrow3" refType="w" fact="0.4343"/>
                  <dgm:constr type="ctrY" for="ch" forName="dotArrow3" refType="h" fact="0.0068"/>
                  <dgm:constr type="w" for="ch" forName="dotArrow3" refType="userD"/>
                  <dgm:constr type="h" for="ch" forName="dotArrow3" refType="userD"/>
                  <dgm:constr type="ctrX" for="ch" forName="dotArrow4" refType="w" fact="0.4149"/>
                  <dgm:constr type="ctrY" for="ch" forName="dotArrow4" refType="h" fact="0.0282"/>
                  <dgm:constr type="w" for="ch" forName="dotArrow4" refType="userD"/>
                  <dgm:constr type="h" for="ch" forName="dotArrow4" refType="userD"/>
                  <dgm:constr type="ctrX" for="ch" forName="dotArrow5" refType="w" fact="0.3954"/>
                  <dgm:constr type="ctrY" for="ch" forName="dotArrow5" refType="h" fact="0.0496"/>
                  <dgm:constr type="w" for="ch" forName="dotArrow5" refType="userD"/>
                  <dgm:constr type="h" for="ch" forName="dotArrow5" refType="userD"/>
                  <dgm:constr type="ctrX" for="ch" forName="dotArrow6" refType="w" fact="0.4343"/>
                  <dgm:constr type="ctrY" for="ch" forName="dotArrow6" refType="h" fact="0.052"/>
                  <dgm:constr type="w" for="ch" forName="dotArrow6" refType="userD"/>
                  <dgm:constr type="h" for="ch" forName="dotArrow6" refType="userD"/>
                  <dgm:constr type="ctrX" for="ch" forName="dotArrow7" refType="w" fact="0.4343"/>
                  <dgm:constr type="ctrY" for="ch" forName="dotArrow7" refType="h" fact="0.0972"/>
                  <dgm:constr type="w" for="ch" forName="dotArrow7" refType="userD"/>
                  <dgm:constr type="h" for="ch" forName="dotArrow7" refType="userD"/>
                  <dgm:constr type="r" for="ch" forName="parTx1" refType="w" fact="0.8534"/>
                  <dgm:constr type="t" for="ch" forName="parTx1" refType="h" fact="0.9095"/>
                  <dgm:constr type="w" for="ch" forName="parTx1" refType="w" fact="0.294"/>
                  <dgm:constr type="h" for="ch" forName="parTx1" refType="h" fact="0.1222"/>
                  <dgm:constr type="ctrX" for="ch" forName="picture1" refType="w" fact="0.8667"/>
                  <dgm:constr type="ctrY" for="ch" forName="picture1" refType="h" fact="0.8922"/>
                  <dgm:constr type="w" for="ch" forName="picture1" refType="w" fact="0.1363"/>
                  <dgm:constr type="h" for="ch" forName="picture1" refType="h" fact="0.211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895"/>
                  <dgm:constr type="t" for="ch" forName="parTx2" refType="h" fact="0.762"/>
                  <dgm:constr type="w" for="ch" forName="parTx2" refType="w" fact="0.294"/>
                  <dgm:constr type="h" for="ch" forName="parTx2" refType="h" fact="0.1222"/>
                  <dgm:constr type="ctrX" for="ch" forName="picture2" refType="w" fact="0.6028"/>
                  <dgm:constr type="ctrY" for="ch" forName="picture2" refType="h" fact="0.7447"/>
                  <dgm:constr type="w" for="ch" forName="picture2" refType="w" fact="0.1363"/>
                  <dgm:constr type="h" for="ch" forName="picture2" refType="h" fact="0.211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771"/>
                  <dgm:constr type="t" for="ch" forName="parTx3" refType="h" fact="0.5294"/>
                  <dgm:constr type="w" for="ch" forName="parTx3" refType="w" fact="0.294"/>
                  <dgm:constr type="h" for="ch" forName="parTx3" refType="h" fact="0.1222"/>
                  <dgm:constr type="ctrX" for="ch" forName="picture3" refType="w" fact="0.4905"/>
                  <dgm:constr type="ctrY" for="ch" forName="picture3" refType="h" fact="0.5121"/>
                  <dgm:constr type="w" for="ch" forName="picture3" refType="w" fact="0.1363"/>
                  <dgm:constr type="h" for="ch" forName="picture3" refType="h" fact="0.211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278"/>
                  <dgm:constr type="t" for="ch" forName="parTx4" refType="h" fact="0.2523"/>
                  <dgm:constr type="w" for="ch" forName="parTx4" refType="w" fact="0.294"/>
                  <dgm:constr type="h" for="ch" forName="parTx4" refType="h" fact="0.1222"/>
                  <dgm:constr type="ctrX" for="ch" forName="picture4" refType="w" fact="0.4412"/>
                  <dgm:constr type="ctrY" for="ch" forName="picture4" refType="h" fact="0.235"/>
                  <dgm:constr type="w" for="ch" forName="picture4" refType="w" fact="0.1363"/>
                  <dgm:constr type="h" for="ch" forName="picture4" refType="h" fact="0.2113"/>
                  <dgm:constr type="r" for="ch" forName="desTx4" refType="l" refFor="ch" refForName="parTx4"/>
                  <dgm:constr type="l" for="ch" forName="desTx4"/>
                  <dgm:constr type="t" for="ch" forName="desTx4" refType="t" refFor="ch" refForName="parTx4"/>
                  <dgm:constr type="h" for="ch" forName="desTx4" refType="h" refFor="ch" refForName="parTx4"/>
                </dgm:constrLst>
              </dgm:if>
              <dgm:else name="Name41">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6022"/>
                  <dgm:constr type="ctrY" for="ch" forName="dot1" refType="h" fact="0.8215"/>
                  <dgm:constr type="w" for="ch" forName="dot1" refType="userD"/>
                  <dgm:constr type="h" for="ch" forName="dot1" refType="userD"/>
                  <dgm:constr type="ctrX" for="ch" forName="dot2" refType="w" fact="0.6394"/>
                  <dgm:constr type="ctrY" for="ch" forName="dot2" refType="h" fact="0.843"/>
                  <dgm:constr type="w" for="ch" forName="dot2" refType="userD"/>
                  <dgm:constr type="h" for="ch" forName="dot2" refType="userD"/>
                  <dgm:constr type="ctrX" for="ch" forName="dot3" refType="w" fact="0.6777"/>
                  <dgm:constr type="ctrY" for="ch" forName="dot3" refType="h" fact="0.8607"/>
                  <dgm:constr type="w" for="ch" forName="dot3" refType="userD"/>
                  <dgm:constr type="h" for="ch" forName="dot3" refType="userD"/>
                  <dgm:constr type="ctrX" for="ch" forName="dot4" refType="w" fact="0.7171"/>
                  <dgm:constr type="ctrY" for="ch" forName="dot4" refType="h" fact="0.8745"/>
                  <dgm:constr type="w" for="ch" forName="dot4" refType="userD"/>
                  <dgm:constr type="h" for="ch" forName="dot4" refType="userD"/>
                  <dgm:constr type="ctrX" for="ch" forName="dot5" refType="w" fact="0.4283"/>
                  <dgm:constr type="ctrY" for="ch" forName="dot5" refType="h" fact="0.6419"/>
                  <dgm:constr type="w" for="ch" forName="dot5" refType="userD"/>
                  <dgm:constr type="h" for="ch" forName="dot5" refType="userD"/>
                  <dgm:constr type="ctrX" for="ch" forName="dot6" refType="w" fact="0.3291"/>
                  <dgm:constr type="ctrY" for="ch" forName="dot6" refType="h" fact="0.3784"/>
                  <dgm:constr type="w" for="ch" forName="dot6" refType="userD"/>
                  <dgm:constr type="h" for="ch" forName="dot6" refType="userD"/>
                  <dgm:constr type="ctrX" for="ch" forName="dotArrow1" refType="w" fact="0.3559"/>
                  <dgm:constr type="ctrY" for="ch" forName="dotArrow1" refType="h" fact="0.0496"/>
                  <dgm:constr type="w" for="ch" forName="dotArrow1" refType="userD"/>
                  <dgm:constr type="h" for="ch" forName="dotArrow1" refType="userD"/>
                  <dgm:constr type="ctrX" for="ch" forName="dotArrow2" refType="w" fact="0.3321"/>
                  <dgm:constr type="ctrY" for="ch" forName="dotArrow2" refType="h" fact="0.0282"/>
                  <dgm:constr type="w" for="ch" forName="dotArrow2" refType="userD"/>
                  <dgm:constr type="h" for="ch" forName="dotArrow2" refType="userD"/>
                  <dgm:constr type="ctrX" for="ch" forName="dotArrow3" refType="w" fact="0.3083"/>
                  <dgm:constr type="ctrY" for="ch" forName="dotArrow3" refType="h" fact="0.0068"/>
                  <dgm:constr type="w" for="ch" forName="dotArrow3" refType="userD"/>
                  <dgm:constr type="h" for="ch" forName="dotArrow3" refType="userD"/>
                  <dgm:constr type="ctrX" for="ch" forName="dotArrow4" refType="w" fact="0.2845"/>
                  <dgm:constr type="ctrY" for="ch" forName="dotArrow4" refType="h" fact="0.0282"/>
                  <dgm:constr type="w" for="ch" forName="dotArrow4" refType="userD"/>
                  <dgm:constr type="h" for="ch" forName="dotArrow4" refType="userD"/>
                  <dgm:constr type="ctrX" for="ch" forName="dotArrow5" refType="w" fact="0.2606"/>
                  <dgm:constr type="ctrY" for="ch" forName="dotArrow5" refType="h" fact="0.0496"/>
                  <dgm:constr type="w" for="ch" forName="dotArrow5" refType="userD"/>
                  <dgm:constr type="h" for="ch" forName="dotArrow5" refType="userD"/>
                  <dgm:constr type="ctrX" for="ch" forName="dotArrow6" refType="w" fact="0.3083"/>
                  <dgm:constr type="ctrY" for="ch" forName="dotArrow6" refType="h" fact="0.052"/>
                  <dgm:constr type="w" for="ch" forName="dotArrow6" refType="userD"/>
                  <dgm:constr type="h" for="ch" forName="dotArrow6" refType="userD"/>
                  <dgm:constr type="ctrX" for="ch" forName="dotArrow7" refType="w" fact="0.3083"/>
                  <dgm:constr type="ctrY" for="ch" forName="dotArrow7" refType="h" fact="0.0972"/>
                  <dgm:constr type="w" for="ch" forName="dotArrow7" refType="userD"/>
                  <dgm:constr type="h" for="ch" forName="dotArrow7" refType="userD"/>
                  <dgm:constr type="r" for="ch" forName="parTx1" refType="w" fact="0.8207"/>
                  <dgm:constr type="t" for="ch" forName="parTx1" refType="h" fact="0.9064"/>
                  <dgm:constr type="w" for="ch" forName="parTx1" refType="w" fact="0.3595"/>
                  <dgm:constr type="h" for="ch" forName="parTx1" refType="h" fact="0.1222"/>
                  <dgm:constr type="ctrX" for="ch" forName="picture1" refType="w" fact="0.837"/>
                  <dgm:constr type="ctrY" for="ch" forName="picture1" refType="h" fact="0.8922"/>
                  <dgm:constr type="w" for="ch" forName="picture1" refType="w" fact="0.1667"/>
                  <dgm:constr type="h" for="ch" forName="picture1" refType="h" fact="0.2113"/>
                  <dgm:constr type="r" for="ch" forName="parTx2" refType="w" fact="0.498"/>
                  <dgm:constr type="t" for="ch" forName="parTx2" refType="h" fact="0.7589"/>
                  <dgm:constr type="w" for="ch" forName="parTx2" refType="w" fact="0.3595"/>
                  <dgm:constr type="h" for="ch" forName="parTx2" refType="h" fact="0.1222"/>
                  <dgm:constr type="ctrX" for="ch" forName="picture2" refType="w" fact="0.5143"/>
                  <dgm:constr type="ctrY" for="ch" forName="picture2" refType="h" fact="0.7447"/>
                  <dgm:constr type="w" for="ch" forName="picture2" refType="w" fact="0.1667"/>
                  <dgm:constr type="h" for="ch" forName="picture2" refType="h" fact="0.2113"/>
                  <dgm:constr type="r" for="ch" forName="parTx3" refType="w" fact="0.3606"/>
                  <dgm:constr type="t" for="ch" forName="parTx3" refType="h" fact="0.5263"/>
                  <dgm:constr type="w" for="ch" forName="parTx3" refType="w" fact="0.3595"/>
                  <dgm:constr type="h" for="ch" forName="parTx3" refType="h" fact="0.1222"/>
                  <dgm:constr type="ctrX" for="ch" forName="picture3" refType="w" fact="0.3769"/>
                  <dgm:constr type="ctrY" for="ch" forName="picture3" refType="h" fact="0.5121"/>
                  <dgm:constr type="w" for="ch" forName="picture3" refType="w" fact="0.1667"/>
                  <dgm:constr type="h" for="ch" forName="picture3" refType="h" fact="0.2113"/>
                  <dgm:constr type="r" for="ch" forName="parTx4" refType="w" fact="0.3003"/>
                  <dgm:constr type="t" for="ch" forName="parTx4" refType="h" fact="0.2492"/>
                  <dgm:constr type="w" for="ch" forName="parTx4" refType="w" fact="0.3595"/>
                  <dgm:constr type="h" for="ch" forName="parTx4" refType="h" fact="0.1222"/>
                  <dgm:constr type="ctrX" for="ch" forName="picture4" refType="w" fact="0.3166"/>
                  <dgm:constr type="ctrY" for="ch" forName="picture4" refType="h" fact="0.235"/>
                  <dgm:constr type="w" for="ch" forName="picture4" refType="w" fact="0.1667"/>
                  <dgm:constr type="h" for="ch" forName="picture4" refType="h" fact="0.2113"/>
                </dgm:constrLst>
              </dgm:else>
            </dgm:choose>
          </dgm:else>
        </dgm:choose>
      </dgm:if>
      <dgm:if name="Name42" axis="ch" ptType="node" func="cnt" op="equ" val="5">
        <dgm:choose name="Name43">
          <dgm:if name="Name44" func="var" arg="dir" op="equ" val="norm">
            <dgm:choose name="Name45">
              <dgm:if name="Name46"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3263"/>
                  <dgm:constr type="ctrY" for="ch" forName="dot1" refType="h" fact="0.8674"/>
                  <dgm:constr type="w" for="ch" forName="dot1" refType="userD"/>
                  <dgm:constr type="h" for="ch" forName="dot1" refType="userD"/>
                  <dgm:constr type="ctrX" for="ch" forName="dot2" refType="w" fact="0.3001"/>
                  <dgm:constr type="ctrY" for="ch" forName="dot2" refType="h" fact="0.8824"/>
                  <dgm:constr type="w" for="ch" forName="dot2" refType="userD"/>
                  <dgm:constr type="h" for="ch" forName="dot2" refType="userD"/>
                  <dgm:constr type="ctrX" for="ch" forName="dot3" refType="w" fact="0.2733"/>
                  <dgm:constr type="ctrY" for="ch" forName="dot3" refType="h" fact="0.8948"/>
                  <dgm:constr type="w" for="ch" forName="dot3" refType="userD"/>
                  <dgm:constr type="h" for="ch" forName="dot3" refType="userD"/>
                  <dgm:constr type="ctrX" for="ch" forName="dot4" refType="w" fact="0.2462"/>
                  <dgm:constr type="ctrY" for="ch" forName="dot4" refType="h" fact="0.9044"/>
                  <dgm:constr type="w" for="ch" forName="dot4" refType="userD"/>
                  <dgm:constr type="h" for="ch" forName="dot4" refType="userD"/>
                  <dgm:constr type="ctrX" for="ch" forName="dot5" refType="w" fact="0.4691"/>
                  <dgm:constr type="ctrY" for="ch" forName="dot5" refType="h" fact="0.7222"/>
                  <dgm:constr type="w" for="ch" forName="dot5" refType="userD"/>
                  <dgm:constr type="h" for="ch" forName="dot5" refType="userD"/>
                  <dgm:constr type="ctrX" for="ch" forName="dot6" refType="w" fact="0.4484"/>
                  <dgm:constr type="ctrY" for="ch" forName="dot6" refType="h" fact="0.7518"/>
                  <dgm:constr type="w" for="ch" forName="dot6" refType="userD"/>
                  <dgm:constr type="h" for="ch" forName="dot6" refType="userD"/>
                  <dgm:constr type="ctrX" for="ch" forName="dot7" refType="w" fact="0.5549"/>
                  <dgm:constr type="ctrY" for="ch" forName="dot7" refType="h" fact="0.5422"/>
                  <dgm:constr type="w" for="ch" forName="dot7" refType="userD"/>
                  <dgm:constr type="h" for="ch" forName="dot7" refType="userD"/>
                  <dgm:constr type="ctrX" for="ch" forName="dot8" refType="w" fact="0.601"/>
                  <dgm:constr type="ctrY" for="ch" forName="dot8" refType="h" fact="0.3229"/>
                  <dgm:constr type="w" for="ch" forName="dot8" refType="userD"/>
                  <dgm:constr type="h" for="ch" forName="dot8" refType="userD"/>
                  <dgm:constr type="ctrX" for="ch" forName="dotArrow1" refType="w" fact="0.5779"/>
                  <dgm:constr type="ctrY" for="ch" forName="dotArrow1" refType="h" fact="0.0635"/>
                  <dgm:constr type="w" for="ch" forName="dotArrow1" refType="userD"/>
                  <dgm:constr type="h" for="ch" forName="dotArrow1" refType="userD"/>
                  <dgm:constr type="ctrX" for="ch" forName="dotArrow2" refType="w" fact="0.5951"/>
                  <dgm:constr type="ctrY" for="ch" forName="dotArrow2" refType="h" fact="0.0448"/>
                  <dgm:constr type="w" for="ch" forName="dotArrow2" refType="userD"/>
                  <dgm:constr type="h" for="ch" forName="dotArrow2" refType="userD"/>
                  <dgm:constr type="ctrX" for="ch" forName="dotArrow3" refType="w" fact="0.6123"/>
                  <dgm:constr type="ctrY" for="ch" forName="dotArrow3" refType="h" fact="0.026"/>
                  <dgm:constr type="w" for="ch" forName="dotArrow3" refType="userD"/>
                  <dgm:constr type="h" for="ch" forName="dotArrow3" refType="userD"/>
                  <dgm:constr type="ctrX" for="ch" forName="dotArrow4" refType="w" fact="0.6295"/>
                  <dgm:constr type="ctrY" for="ch" forName="dotArrow4" refType="h" fact="0.0448"/>
                  <dgm:constr type="w" for="ch" forName="dotArrow4" refType="userD"/>
                  <dgm:constr type="h" for="ch" forName="dotArrow4" refType="userD"/>
                  <dgm:constr type="ctrX" for="ch" forName="dotArrow5" refType="w" fact="0.6467"/>
                  <dgm:constr type="ctrY" for="ch" forName="dotArrow5" refType="h" fact="0.0635"/>
                  <dgm:constr type="w" for="ch" forName="dotArrow5" refType="userD"/>
                  <dgm:constr type="h" for="ch" forName="dotArrow5" refType="userD"/>
                  <dgm:constr type="ctrX" for="ch" forName="dotArrow6" refType="w" fact="0.6123"/>
                  <dgm:constr type="ctrY" for="ch" forName="dotArrow6" refType="h" fact="0.0656"/>
                  <dgm:constr type="w" for="ch" forName="dotArrow6" refType="userD"/>
                  <dgm:constr type="h" for="ch" forName="dotArrow6" refType="userD"/>
                  <dgm:constr type="ctrX" for="ch" forName="dotArrow7" refType="w" fact="0.6123"/>
                  <dgm:constr type="ctrY" for="ch" forName="dotArrow7" refType="h" fact="0.1052"/>
                  <dgm:constr type="w" for="ch" forName="dotArrow7" refType="userD"/>
                  <dgm:constr type="h" for="ch" forName="dotArrow7" refType="userD"/>
                  <dgm:constr type="l" for="ch" forName="parTx1" refType="w" fact="0.1746"/>
                  <dgm:constr type="t" for="ch" forName="parTx1" refType="h" fact="0.9304"/>
                  <dgm:constr type="w" for="ch" forName="parTx1" refType="w" fact="0.2544"/>
                  <dgm:constr type="h" for="ch" forName="parTx1" refType="h" fact="0.0962"/>
                  <dgm:constr type="ctrX" for="ch" forName="picture1" refType="w" fact="0.1631"/>
                  <dgm:constr type="ctrY" for="ch" forName="picture1" refType="h" fact="0.9169"/>
                  <dgm:constr type="w" for="ch" forName="picture1" refType="w" fact="0.118"/>
                  <dgm:constr type="h" for="ch" forName="picture1" refType="h" fact="0.166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982"/>
                  <dgm:constr type="t" for="ch" forName="parTx2" refType="h" fact="0.8167"/>
                  <dgm:constr type="w" for="ch" forName="parTx2" refType="w" fact="0.2544"/>
                  <dgm:constr type="h" for="ch" forName="parTx2" refType="h" fact="0.0962"/>
                  <dgm:constr type="ctrX" for="ch" forName="picture2" refType="w" fact="0.3866"/>
                  <dgm:constr type="ctrY" for="ch" forName="picture2" refType="h" fact="0.8032"/>
                  <dgm:constr type="w" for="ch" forName="picture2" refType="w" fact="0.118"/>
                  <dgm:constr type="h" for="ch" forName="picture2" refType="h" fact="0.166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194"/>
                  <dgm:constr type="t" for="ch" forName="parTx3" refType="h" fact="0.6524"/>
                  <dgm:constr type="w" for="ch" forName="parTx3" refType="w" fact="0.2544"/>
                  <dgm:constr type="h" for="ch" forName="parTx3" refType="h" fact="0.0962"/>
                  <dgm:constr type="ctrX" for="ch" forName="picture3" refType="w" fact="0.5078"/>
                  <dgm:constr type="ctrY" for="ch" forName="picture3" refType="h" fact="0.6389"/>
                  <dgm:constr type="w" for="ch" forName="picture3" refType="w" fact="0.118"/>
                  <dgm:constr type="h" for="ch" forName="picture3" refType="h" fact="0.166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827"/>
                  <dgm:constr type="t" for="ch" forName="parTx4" refType="h" fact="0.4412"/>
                  <dgm:constr type="w" for="ch" forName="parTx4" refType="w" fact="0.2544"/>
                  <dgm:constr type="h" for="ch" forName="parTx4" refType="h" fact="0.0962"/>
                  <dgm:constr type="ctrX" for="ch" forName="picture4" refType="w" fact="0.5712"/>
                  <dgm:constr type="ctrY" for="ch" forName="picture4" refType="h" fact="0.4277"/>
                  <dgm:constr type="w" for="ch" forName="picture4" refType="w" fact="0.118"/>
                  <dgm:constr type="h" for="ch" forName="picture4" refType="h" fact="0.166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18"/>
                  <dgm:constr type="t" for="ch" forName="parTx5" refType="h" fact="0.2262"/>
                  <dgm:constr type="w" for="ch" forName="parTx5" refType="w" fact="0.2544"/>
                  <dgm:constr type="h" for="ch" forName="parTx5" refType="h" fact="0.0962"/>
                  <dgm:constr type="ctrX" for="ch" forName="picture5" refType="w" fact="0.6064"/>
                  <dgm:constr type="ctrY" for="ch" forName="picture5" refType="h" fact="0.2127"/>
                  <dgm:constr type="w" for="ch" forName="picture5" refType="w" fact="0.118"/>
                  <dgm:constr type="h" for="ch" forName="picture5" refType="h" fact="0.1663"/>
                  <dgm:constr type="l" for="ch" forName="desTx5" refType="r" refFor="ch" refForName="parTx5"/>
                  <dgm:constr type="r" for="ch" forName="desTx5" refType="w"/>
                  <dgm:constr type="t" for="ch" forName="desTx5" refType="t" refFor="ch" refForName="parTx5"/>
                  <dgm:constr type="h" for="ch" forName="desTx5" refType="h" refFor="ch" refForName="parTx5"/>
                </dgm:constrLst>
              </dgm:if>
              <dgm:else name="Name47">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3951"/>
                  <dgm:constr type="ctrY" for="ch" forName="dot1" refType="h" fact="0.8674"/>
                  <dgm:constr type="w" for="ch" forName="dot1" refType="userD"/>
                  <dgm:constr type="h" for="ch" forName="dot1" refType="userD"/>
                  <dgm:constr type="ctrX" for="ch" forName="dot2" refType="w" fact="0.3634"/>
                  <dgm:constr type="ctrY" for="ch" forName="dot2" refType="h" fact="0.8824"/>
                  <dgm:constr type="w" for="ch" forName="dot2" refType="userD"/>
                  <dgm:constr type="h" for="ch" forName="dot2" refType="userD"/>
                  <dgm:constr type="ctrX" for="ch" forName="dot3" refType="w" fact="0.331"/>
                  <dgm:constr type="ctrY" for="ch" forName="dot3" refType="h" fact="0.8948"/>
                  <dgm:constr type="w" for="ch" forName="dot3" refType="userD"/>
                  <dgm:constr type="h" for="ch" forName="dot3" refType="userD"/>
                  <dgm:constr type="ctrX" for="ch" forName="dot4" refType="w" fact="0.2981"/>
                  <dgm:constr type="ctrY" for="ch" forName="dot4" refType="h" fact="0.9044"/>
                  <dgm:constr type="w" for="ch" forName="dot4" refType="userD"/>
                  <dgm:constr type="h" for="ch" forName="dot4" refType="userD"/>
                  <dgm:constr type="ctrX" for="ch" forName="dot5" refType="w" fact="0.5681"/>
                  <dgm:constr type="ctrY" for="ch" forName="dot5" refType="h" fact="0.7222"/>
                  <dgm:constr type="w" for="ch" forName="dot5" refType="userD"/>
                  <dgm:constr type="h" for="ch" forName="dot5" refType="userD"/>
                  <dgm:constr type="ctrX" for="ch" forName="dot6" refType="w" fact="0.543"/>
                  <dgm:constr type="ctrY" for="ch" forName="dot6" refType="h" fact="0.7518"/>
                  <dgm:constr type="w" for="ch" forName="dot6" refType="userD"/>
                  <dgm:constr type="h" for="ch" forName="dot6" refType="userD"/>
                  <dgm:constr type="ctrX" for="ch" forName="dot7" refType="w" fact="0.672"/>
                  <dgm:constr type="ctrY" for="ch" forName="dot7" refType="h" fact="0.5422"/>
                  <dgm:constr type="w" for="ch" forName="dot7" refType="userD"/>
                  <dgm:constr type="h" for="ch" forName="dot7" refType="userD"/>
                  <dgm:constr type="ctrX" for="ch" forName="dot8" refType="w" fact="0.7278"/>
                  <dgm:constr type="ctrY" for="ch" forName="dot8" refType="h" fact="0.3229"/>
                  <dgm:constr type="w" for="ch" forName="dot8" refType="userD"/>
                  <dgm:constr type="h" for="ch" forName="dot8" refType="userD"/>
                  <dgm:constr type="ctrX" for="ch" forName="dotArrow1" refType="w" fact="0.6999"/>
                  <dgm:constr type="ctrY" for="ch" forName="dotArrow1" refType="h" fact="0.0635"/>
                  <dgm:constr type="w" for="ch" forName="dotArrow1" refType="userD"/>
                  <dgm:constr type="h" for="ch" forName="dotArrow1" refType="userD"/>
                  <dgm:constr type="ctrX" for="ch" forName="dotArrow2" refType="w" fact="0.7207"/>
                  <dgm:constr type="ctrY" for="ch" forName="dotArrow2" refType="h" fact="0.0448"/>
                  <dgm:constr type="w" for="ch" forName="dotArrow2" refType="userD"/>
                  <dgm:constr type="h" for="ch" forName="dotArrow2" refType="userD"/>
                  <dgm:constr type="ctrX" for="ch" forName="dotArrow3" refType="w" fact="0.7415"/>
                  <dgm:constr type="ctrY" for="ch" forName="dotArrow3" refType="h" fact="0.026"/>
                  <dgm:constr type="w" for="ch" forName="dotArrow3" refType="userD"/>
                  <dgm:constr type="h" for="ch" forName="dotArrow3" refType="userD"/>
                  <dgm:constr type="ctrX" for="ch" forName="dotArrow4" refType="w" fact="0.7624"/>
                  <dgm:constr type="ctrY" for="ch" forName="dotArrow4" refType="h" fact="0.0448"/>
                  <dgm:constr type="w" for="ch" forName="dotArrow4" refType="userD"/>
                  <dgm:constr type="h" for="ch" forName="dotArrow4" refType="userD"/>
                  <dgm:constr type="ctrX" for="ch" forName="dotArrow5" refType="w" fact="0.7832"/>
                  <dgm:constr type="ctrY" for="ch" forName="dotArrow5" refType="h" fact="0.0635"/>
                  <dgm:constr type="w" for="ch" forName="dotArrow5" refType="userD"/>
                  <dgm:constr type="h" for="ch" forName="dotArrow5" refType="userD"/>
                  <dgm:constr type="ctrX" for="ch" forName="dotArrow6" refType="w" fact="0.7415"/>
                  <dgm:constr type="ctrY" for="ch" forName="dotArrow6" refType="h" fact="0.0656"/>
                  <dgm:constr type="w" for="ch" forName="dotArrow6" refType="userD"/>
                  <dgm:constr type="h" for="ch" forName="dotArrow6" refType="userD"/>
                  <dgm:constr type="ctrX" for="ch" forName="dotArrow7" refType="w" fact="0.7415"/>
                  <dgm:constr type="ctrY" for="ch" forName="dotArrow7" refType="h" fact="0.1052"/>
                  <dgm:constr type="w" for="ch" forName="dotArrow7" refType="userD"/>
                  <dgm:constr type="h" for="ch" forName="dotArrow7" refType="userD"/>
                  <dgm:constr type="l" for="ch" forName="parTx1" refType="w" fact="0.2115"/>
                  <dgm:constr type="t" for="ch" forName="parTx1" refType="h" fact="0.928"/>
                  <dgm:constr type="w" for="ch" forName="parTx1" refType="w" fact="0.3081"/>
                  <dgm:constr type="h" for="ch" forName="parTx1" refType="h" fact="0.0962"/>
                  <dgm:constr type="ctrX" for="ch" forName="picture1" refType="w" fact="0.1975"/>
                  <dgm:constr type="ctrY" for="ch" forName="picture1" refType="h" fact="0.9169"/>
                  <dgm:constr type="w" for="ch" forName="picture1" refType="w" fact="0.1429"/>
                  <dgm:constr type="h" for="ch" forName="picture1" refType="h" fact="0.1663"/>
                  <dgm:constr type="l" for="ch" forName="parTx2" refType="w" fact="0.4822"/>
                  <dgm:constr type="t" for="ch" forName="parTx2" refType="h" fact="0.8143"/>
                  <dgm:constr type="w" for="ch" forName="parTx2" refType="w" fact="0.3081"/>
                  <dgm:constr type="h" for="ch" forName="parTx2" refType="h" fact="0.0962"/>
                  <dgm:constr type="ctrX" for="ch" forName="picture2" refType="w" fact="0.4682"/>
                  <dgm:constr type="ctrY" for="ch" forName="picture2" refType="h" fact="0.8032"/>
                  <dgm:constr type="w" for="ch" forName="picture2" refType="w" fact="0.1429"/>
                  <dgm:constr type="h" for="ch" forName="picture2" refType="h" fact="0.1663"/>
                  <dgm:constr type="l" for="ch" forName="parTx3" refType="w" fact="0.629"/>
                  <dgm:constr type="t" for="ch" forName="parTx3" refType="h" fact="0.65"/>
                  <dgm:constr type="w" for="ch" forName="parTx3" refType="w" fact="0.3081"/>
                  <dgm:constr type="h" for="ch" forName="parTx3" refType="h" fact="0.0962"/>
                  <dgm:constr type="ctrX" for="ch" forName="picture3" refType="w" fact="0.615"/>
                  <dgm:constr type="ctrY" for="ch" forName="picture3" refType="h" fact="0.6389"/>
                  <dgm:constr type="w" for="ch" forName="picture3" refType="w" fact="0.1429"/>
                  <dgm:constr type="h" for="ch" forName="picture3" refType="h" fact="0.1663"/>
                  <dgm:constr type="l" for="ch" forName="parTx4" refType="w" fact="0.7057"/>
                  <dgm:constr type="t" for="ch" forName="parTx4" refType="h" fact="0.4388"/>
                  <dgm:constr type="w" for="ch" forName="parTx4" refType="w" fact="0.3081"/>
                  <dgm:constr type="h" for="ch" forName="parTx4" refType="h" fact="0.0962"/>
                  <dgm:constr type="ctrX" for="ch" forName="picture4" refType="w" fact="0.6917"/>
                  <dgm:constr type="ctrY" for="ch" forName="picture4" refType="h" fact="0.4277"/>
                  <dgm:constr type="w" for="ch" forName="picture4" refType="w" fact="0.1429"/>
                  <dgm:constr type="h" for="ch" forName="picture4" refType="h" fact="0.1663"/>
                  <dgm:constr type="l" for="ch" forName="parTx5" refType="w" fact="0.7484"/>
                  <dgm:constr type="t" for="ch" forName="parTx5" refType="h" fact="0.2238"/>
                  <dgm:constr type="w" for="ch" forName="parTx5" refType="w" fact="0.3081"/>
                  <dgm:constr type="h" for="ch" forName="parTx5" refType="h" fact="0.0962"/>
                  <dgm:constr type="ctrX" for="ch" forName="picture5" refType="w" fact="0.7344"/>
                  <dgm:constr type="ctrY" for="ch" forName="picture5" refType="h" fact="0.2127"/>
                  <dgm:constr type="w" for="ch" forName="picture5" refType="w" fact="0.1429"/>
                  <dgm:constr type="h" for="ch" forName="picture5" refType="h" fact="0.1663"/>
                </dgm:constrLst>
              </dgm:else>
            </dgm:choose>
          </dgm:if>
          <dgm:else name="Name48">
            <dgm:choose name="Name49">
              <dgm:if name="Name50"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6737"/>
                  <dgm:constr type="ctrY" for="ch" forName="dot1" refType="h" fact="0.8674"/>
                  <dgm:constr type="w" for="ch" forName="dot1" refType="userD"/>
                  <dgm:constr type="h" for="ch" forName="dot1" refType="userD"/>
                  <dgm:constr type="ctrX" for="ch" forName="dot2" refType="w" fact="0.6999"/>
                  <dgm:constr type="ctrY" for="ch" forName="dot2" refType="h" fact="0.8824"/>
                  <dgm:constr type="w" for="ch" forName="dot2" refType="userD"/>
                  <dgm:constr type="h" for="ch" forName="dot2" refType="userD"/>
                  <dgm:constr type="ctrX" for="ch" forName="dot3" refType="w" fact="0.7267"/>
                  <dgm:constr type="ctrY" for="ch" forName="dot3" refType="h" fact="0.8948"/>
                  <dgm:constr type="w" for="ch" forName="dot3" refType="userD"/>
                  <dgm:constr type="h" for="ch" forName="dot3" refType="userD"/>
                  <dgm:constr type="ctrX" for="ch" forName="dot4" refType="w" fact="0.7538"/>
                  <dgm:constr type="ctrY" for="ch" forName="dot4" refType="h" fact="0.9044"/>
                  <dgm:constr type="w" for="ch" forName="dot4" refType="userD"/>
                  <dgm:constr type="h" for="ch" forName="dot4" refType="userD"/>
                  <dgm:constr type="ctrX" for="ch" forName="dot5" refType="w" fact="0.5309"/>
                  <dgm:constr type="ctrY" for="ch" forName="dot5" refType="h" fact="0.7222"/>
                  <dgm:constr type="w" for="ch" forName="dot5" refType="userD"/>
                  <dgm:constr type="h" for="ch" forName="dot5" refType="userD"/>
                  <dgm:constr type="ctrX" for="ch" forName="dot6" refType="w" fact="0.5516"/>
                  <dgm:constr type="ctrY" for="ch" forName="dot6" refType="h" fact="0.7518"/>
                  <dgm:constr type="w" for="ch" forName="dot6" refType="userD"/>
                  <dgm:constr type="h" for="ch" forName="dot6" refType="userD"/>
                  <dgm:constr type="ctrX" for="ch" forName="dot7" refType="w" fact="0.4451"/>
                  <dgm:constr type="ctrY" for="ch" forName="dot7" refType="h" fact="0.5422"/>
                  <dgm:constr type="w" for="ch" forName="dot7" refType="userD"/>
                  <dgm:constr type="h" for="ch" forName="dot7" refType="userD"/>
                  <dgm:constr type="ctrX" for="ch" forName="dot8" refType="w" fact="0.399"/>
                  <dgm:constr type="ctrY" for="ch" forName="dot8" refType="h" fact="0.3229"/>
                  <dgm:constr type="w" for="ch" forName="dot8" refType="userD"/>
                  <dgm:constr type="h" for="ch" forName="dot8" refType="userD"/>
                  <dgm:constr type="ctrX" for="ch" forName="dotArrow1" refType="w" fact="0.4221"/>
                  <dgm:constr type="ctrY" for="ch" forName="dotArrow1" refType="h" fact="0.0635"/>
                  <dgm:constr type="w" for="ch" forName="dotArrow1" refType="userD"/>
                  <dgm:constr type="h" for="ch" forName="dotArrow1" refType="userD"/>
                  <dgm:constr type="ctrX" for="ch" forName="dotArrow2" refType="w" fact="0.4049"/>
                  <dgm:constr type="ctrY" for="ch" forName="dotArrow2" refType="h" fact="0.0448"/>
                  <dgm:constr type="w" for="ch" forName="dotArrow2" refType="userD"/>
                  <dgm:constr type="h" for="ch" forName="dotArrow2" refType="userD"/>
                  <dgm:constr type="ctrX" for="ch" forName="dotArrow3" refType="w" fact="0.3877"/>
                  <dgm:constr type="ctrY" for="ch" forName="dotArrow3" refType="h" fact="0.026"/>
                  <dgm:constr type="w" for="ch" forName="dotArrow3" refType="userD"/>
                  <dgm:constr type="h" for="ch" forName="dotArrow3" refType="userD"/>
                  <dgm:constr type="ctrX" for="ch" forName="dotArrow4" refType="w" fact="0.3705"/>
                  <dgm:constr type="ctrY" for="ch" forName="dotArrow4" refType="h" fact="0.0448"/>
                  <dgm:constr type="w" for="ch" forName="dotArrow4" refType="userD"/>
                  <dgm:constr type="h" for="ch" forName="dotArrow4" refType="userD"/>
                  <dgm:constr type="ctrX" for="ch" forName="dotArrow5" refType="w" fact="0.3533"/>
                  <dgm:constr type="ctrY" for="ch" forName="dotArrow5" refType="h" fact="0.0635"/>
                  <dgm:constr type="w" for="ch" forName="dotArrow5" refType="userD"/>
                  <dgm:constr type="h" for="ch" forName="dotArrow5" refType="userD"/>
                  <dgm:constr type="ctrX" for="ch" forName="dotArrow6" refType="w" fact="0.3877"/>
                  <dgm:constr type="ctrY" for="ch" forName="dotArrow6" refType="h" fact="0.0656"/>
                  <dgm:constr type="w" for="ch" forName="dotArrow6" refType="userD"/>
                  <dgm:constr type="h" for="ch" forName="dotArrow6" refType="userD"/>
                  <dgm:constr type="ctrX" for="ch" forName="dotArrow7" refType="w" fact="0.3877"/>
                  <dgm:constr type="ctrY" for="ch" forName="dotArrow7" refType="h" fact="0.1052"/>
                  <dgm:constr type="w" for="ch" forName="dotArrow7" refType="userD"/>
                  <dgm:constr type="h" for="ch" forName="dotArrow7" refType="userD"/>
                  <dgm:constr type="r" for="ch" forName="parTx1" refType="w" fact="0.8254"/>
                  <dgm:constr type="t" for="ch" forName="parTx1" refType="h" fact="0.9304"/>
                  <dgm:constr type="w" for="ch" forName="parTx1" refType="w" fact="0.2544"/>
                  <dgm:constr type="h" for="ch" forName="parTx1" refType="h" fact="0.0962"/>
                  <dgm:constr type="ctrX" for="ch" forName="picture1" refType="w" fact="0.8369"/>
                  <dgm:constr type="ctrY" for="ch" forName="picture1" refType="h" fact="0.9169"/>
                  <dgm:constr type="w" for="ch" forName="picture1" refType="w" fact="0.118"/>
                  <dgm:constr type="h" for="ch" forName="picture1" refType="h" fact="0.166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018"/>
                  <dgm:constr type="t" for="ch" forName="parTx2" refType="h" fact="0.8167"/>
                  <dgm:constr type="w" for="ch" forName="parTx2" refType="w" fact="0.2544"/>
                  <dgm:constr type="h" for="ch" forName="parTx2" refType="h" fact="0.0962"/>
                  <dgm:constr type="ctrX" for="ch" forName="picture2" refType="w" fact="0.6134"/>
                  <dgm:constr type="ctrY" for="ch" forName="picture2" refType="h" fact="0.8032"/>
                  <dgm:constr type="w" for="ch" forName="picture2" refType="w" fact="0.118"/>
                  <dgm:constr type="h" for="ch" forName="picture2" refType="h" fact="0.166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806"/>
                  <dgm:constr type="t" for="ch" forName="parTx3" refType="h" fact="0.6524"/>
                  <dgm:constr type="w" for="ch" forName="parTx3" refType="w" fact="0.2544"/>
                  <dgm:constr type="h" for="ch" forName="parTx3" refType="h" fact="0.0962"/>
                  <dgm:constr type="ctrX" for="ch" forName="picture3" refType="w" fact="0.4922"/>
                  <dgm:constr type="ctrY" for="ch" forName="picture3" refType="h" fact="0.6389"/>
                  <dgm:constr type="w" for="ch" forName="picture3" refType="w" fact="0.118"/>
                  <dgm:constr type="h" for="ch" forName="picture3" refType="h" fact="0.166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173"/>
                  <dgm:constr type="t" for="ch" forName="parTx4" refType="h" fact="0.4412"/>
                  <dgm:constr type="w" for="ch" forName="parTx4" refType="w" fact="0.2544"/>
                  <dgm:constr type="h" for="ch" forName="parTx4" refType="h" fact="0.0962"/>
                  <dgm:constr type="ctrX" for="ch" forName="picture4" refType="w" fact="0.4288"/>
                  <dgm:constr type="ctrY" for="ch" forName="picture4" refType="h" fact="0.4277"/>
                  <dgm:constr type="w" for="ch" forName="picture4" refType="w" fact="0.118"/>
                  <dgm:constr type="h" for="ch" forName="picture4" refType="h" fact="0.166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82"/>
                  <dgm:constr type="t" for="ch" forName="parTx5" refType="h" fact="0.2262"/>
                  <dgm:constr type="w" for="ch" forName="parTx5" refType="w" fact="0.2544"/>
                  <dgm:constr type="h" for="ch" forName="parTx5" refType="h" fact="0.0962"/>
                  <dgm:constr type="ctrX" for="ch" forName="picture5" refType="w" fact="0.3936"/>
                  <dgm:constr type="ctrY" for="ch" forName="picture5" refType="h" fact="0.2127"/>
                  <dgm:constr type="w" for="ch" forName="picture5" refType="w" fact="0.118"/>
                  <dgm:constr type="h" for="ch" forName="picture5" refType="h" fact="0.1663"/>
                  <dgm:constr type="r" for="ch" forName="desTx5" refType="l" refFor="ch" refForName="parTx5"/>
                  <dgm:constr type="l" for="ch" forName="desTx5"/>
                  <dgm:constr type="t" for="ch" forName="desTx5" refType="t" refFor="ch" refForName="parTx5"/>
                  <dgm:constr type="h" for="ch" forName="desTx5" refType="h" refFor="ch" refForName="parTx5"/>
                </dgm:constrLst>
              </dgm:if>
              <dgm:else name="Name51">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6049"/>
                  <dgm:constr type="ctrY" for="ch" forName="dot1" refType="h" fact="0.8674"/>
                  <dgm:constr type="w" for="ch" forName="dot1" refType="userD"/>
                  <dgm:constr type="h" for="ch" forName="dot1" refType="userD"/>
                  <dgm:constr type="ctrX" for="ch" forName="dot2" refType="w" fact="0.6366"/>
                  <dgm:constr type="ctrY" for="ch" forName="dot2" refType="h" fact="0.8824"/>
                  <dgm:constr type="w" for="ch" forName="dot2" refType="userD"/>
                  <dgm:constr type="h" for="ch" forName="dot2" refType="userD"/>
                  <dgm:constr type="ctrX" for="ch" forName="dot3" refType="w" fact="0.669"/>
                  <dgm:constr type="ctrY" for="ch" forName="dot3" refType="h" fact="0.8948"/>
                  <dgm:constr type="w" for="ch" forName="dot3" refType="userD"/>
                  <dgm:constr type="h" for="ch" forName="dot3" refType="userD"/>
                  <dgm:constr type="ctrX" for="ch" forName="dot4" refType="w" fact="0.7019"/>
                  <dgm:constr type="ctrY" for="ch" forName="dot4" refType="h" fact="0.9044"/>
                  <dgm:constr type="w" for="ch" forName="dot4" refType="userD"/>
                  <dgm:constr type="h" for="ch" forName="dot4" refType="userD"/>
                  <dgm:constr type="ctrX" for="ch" forName="dot5" refType="w" fact="0.4319"/>
                  <dgm:constr type="ctrY" for="ch" forName="dot5" refType="h" fact="0.7222"/>
                  <dgm:constr type="w" for="ch" forName="dot5" refType="userD"/>
                  <dgm:constr type="h" for="ch" forName="dot5" refType="userD"/>
                  <dgm:constr type="ctrX" for="ch" forName="dot6" refType="w" fact="0.457"/>
                  <dgm:constr type="ctrY" for="ch" forName="dot6" refType="h" fact="0.7518"/>
                  <dgm:constr type="w" for="ch" forName="dot6" refType="userD"/>
                  <dgm:constr type="h" for="ch" forName="dot6" refType="userD"/>
                  <dgm:constr type="ctrX" for="ch" forName="dot7" refType="w" fact="0.328"/>
                  <dgm:constr type="ctrY" for="ch" forName="dot7" refType="h" fact="0.5422"/>
                  <dgm:constr type="w" for="ch" forName="dot7" refType="userD"/>
                  <dgm:constr type="h" for="ch" forName="dot7" refType="userD"/>
                  <dgm:constr type="ctrX" for="ch" forName="dot8" refType="w" fact="0.2722"/>
                  <dgm:constr type="ctrY" for="ch" forName="dot8" refType="h" fact="0.3229"/>
                  <dgm:constr type="w" for="ch" forName="dot8" refType="userD"/>
                  <dgm:constr type="h" for="ch" forName="dot8" refType="userD"/>
                  <dgm:constr type="ctrX" for="ch" forName="dotArrow1" refType="w" fact="0.3001"/>
                  <dgm:constr type="ctrY" for="ch" forName="dotArrow1" refType="h" fact="0.0635"/>
                  <dgm:constr type="w" for="ch" forName="dotArrow1" refType="userD"/>
                  <dgm:constr type="h" for="ch" forName="dotArrow1" refType="userD"/>
                  <dgm:constr type="ctrX" for="ch" forName="dotArrow2" refType="w" fact="0.2793"/>
                  <dgm:constr type="ctrY" for="ch" forName="dotArrow2" refType="h" fact="0.0448"/>
                  <dgm:constr type="w" for="ch" forName="dotArrow2" refType="userD"/>
                  <dgm:constr type="h" for="ch" forName="dotArrow2" refType="userD"/>
                  <dgm:constr type="ctrX" for="ch" forName="dotArrow3" refType="w" fact="0.2585"/>
                  <dgm:constr type="ctrY" for="ch" forName="dotArrow3" refType="h" fact="0.026"/>
                  <dgm:constr type="w" for="ch" forName="dotArrow3" refType="userD"/>
                  <dgm:constr type="h" for="ch" forName="dotArrow3" refType="userD"/>
                  <dgm:constr type="ctrX" for="ch" forName="dotArrow4" refType="w" fact="0.2376"/>
                  <dgm:constr type="ctrY" for="ch" forName="dotArrow4" refType="h" fact="0.0448"/>
                  <dgm:constr type="w" for="ch" forName="dotArrow4" refType="userD"/>
                  <dgm:constr type="h" for="ch" forName="dotArrow4" refType="userD"/>
                  <dgm:constr type="ctrX" for="ch" forName="dotArrow5" refType="w" fact="0.2168"/>
                  <dgm:constr type="ctrY" for="ch" forName="dotArrow5" refType="h" fact="0.0635"/>
                  <dgm:constr type="w" for="ch" forName="dotArrow5" refType="userD"/>
                  <dgm:constr type="h" for="ch" forName="dotArrow5" refType="userD"/>
                  <dgm:constr type="ctrX" for="ch" forName="dotArrow6" refType="w" fact="0.2585"/>
                  <dgm:constr type="ctrY" for="ch" forName="dotArrow6" refType="h" fact="0.0656"/>
                  <dgm:constr type="w" for="ch" forName="dotArrow6" refType="userD"/>
                  <dgm:constr type="h" for="ch" forName="dotArrow6" refType="userD"/>
                  <dgm:constr type="ctrX" for="ch" forName="dotArrow7" refType="w" fact="0.2585"/>
                  <dgm:constr type="ctrY" for="ch" forName="dotArrow7" refType="h" fact="0.1052"/>
                  <dgm:constr type="w" for="ch" forName="dotArrow7" refType="userD"/>
                  <dgm:constr type="h" for="ch" forName="dotArrow7" refType="userD"/>
                  <dgm:constr type="r" for="ch" forName="parTx1" refType="w" fact="0.7885"/>
                  <dgm:constr type="t" for="ch" forName="parTx1" refType="h" fact="0.928"/>
                  <dgm:constr type="w" for="ch" forName="parTx1" refType="w" fact="0.3081"/>
                  <dgm:constr type="h" for="ch" forName="parTx1" refType="h" fact="0.0962"/>
                  <dgm:constr type="ctrX" for="ch" forName="picture1" refType="w" fact="0.8025"/>
                  <dgm:constr type="ctrY" for="ch" forName="picture1" refType="h" fact="0.9169"/>
                  <dgm:constr type="w" for="ch" forName="picture1" refType="w" fact="0.1429"/>
                  <dgm:constr type="h" for="ch" forName="picture1" refType="h" fact="0.1663"/>
                  <dgm:constr type="r" for="ch" forName="parTx2" refType="w" fact="0.5178"/>
                  <dgm:constr type="t" for="ch" forName="parTx2" refType="h" fact="0.8143"/>
                  <dgm:constr type="w" for="ch" forName="parTx2" refType="w" fact="0.3081"/>
                  <dgm:constr type="h" for="ch" forName="parTx2" refType="h" fact="0.0962"/>
                  <dgm:constr type="ctrX" for="ch" forName="picture2" refType="w" fact="0.5318"/>
                  <dgm:constr type="ctrY" for="ch" forName="picture2" refType="h" fact="0.8032"/>
                  <dgm:constr type="w" for="ch" forName="picture2" refType="w" fact="0.1429"/>
                  <dgm:constr type="h" for="ch" forName="picture2" refType="h" fact="0.1663"/>
                  <dgm:constr type="r" for="ch" forName="parTx3" refType="w" fact="0.371"/>
                  <dgm:constr type="t" for="ch" forName="parTx3" refType="h" fact="0.65"/>
                  <dgm:constr type="w" for="ch" forName="parTx3" refType="w" fact="0.3081"/>
                  <dgm:constr type="h" for="ch" forName="parTx3" refType="h" fact="0.0962"/>
                  <dgm:constr type="ctrX" for="ch" forName="picture3" refType="w" fact="0.385"/>
                  <dgm:constr type="ctrY" for="ch" forName="picture3" refType="h" fact="0.6389"/>
                  <dgm:constr type="w" for="ch" forName="picture3" refType="w" fact="0.1429"/>
                  <dgm:constr type="h" for="ch" forName="picture3" refType="h" fact="0.1663"/>
                  <dgm:constr type="r" for="ch" forName="parTx4" refType="w" fact="0.2943"/>
                  <dgm:constr type="t" for="ch" forName="parTx4" refType="h" fact="0.4388"/>
                  <dgm:constr type="w" for="ch" forName="parTx4" refType="w" fact="0.3081"/>
                  <dgm:constr type="h" for="ch" forName="parTx4" refType="h" fact="0.0962"/>
                  <dgm:constr type="ctrX" for="ch" forName="picture4" refType="w" fact="0.3083"/>
                  <dgm:constr type="ctrY" for="ch" forName="picture4" refType="h" fact="0.4277"/>
                  <dgm:constr type="w" for="ch" forName="picture4" refType="w" fact="0.1429"/>
                  <dgm:constr type="h" for="ch" forName="picture4" refType="h" fact="0.1663"/>
                  <dgm:constr type="r" for="ch" forName="parTx5" refType="w" fact="0.2516"/>
                  <dgm:constr type="t" for="ch" forName="parTx5" refType="h" fact="0.2238"/>
                  <dgm:constr type="w" for="ch" forName="parTx5" refType="w" fact="0.3081"/>
                  <dgm:constr type="h" for="ch" forName="parTx5" refType="h" fact="0.0962"/>
                  <dgm:constr type="ctrX" for="ch" forName="picture5" refType="w" fact="0.2656"/>
                  <dgm:constr type="ctrY" for="ch" forName="picture5" refType="h" fact="0.2127"/>
                  <dgm:constr type="w" for="ch" forName="picture5" refType="w" fact="0.1429"/>
                  <dgm:constr type="h" for="ch" forName="picture5" refType="h" fact="0.1663"/>
                </dgm:constrLst>
              </dgm:else>
            </dgm:choose>
          </dgm:else>
        </dgm:choose>
      </dgm:if>
      <dgm:if name="Name52" axis="ch" ptType="node" func="cnt" op="equ" val="6">
        <dgm:choose name="Name53">
          <dgm:if name="Name54" func="var" arg="dir" op="equ" val="norm">
            <dgm:choose name="Name55">
              <dgm:if name="Name56"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3608"/>
                  <dgm:constr type="ctrY" for="ch" forName="dot1" refType="h" fact="0.8839"/>
                  <dgm:constr type="w" for="ch" forName="dot1" refType="userD"/>
                  <dgm:constr type="h" for="ch" forName="dot1" refType="userD"/>
                  <dgm:constr type="ctrX" for="ch" forName="dot2" refType="w" fact="0.3384"/>
                  <dgm:constr type="ctrY" for="ch" forName="dot2" refType="h" fact="0.8967"/>
                  <dgm:constr type="w" for="ch" forName="dot2" refType="userD"/>
                  <dgm:constr type="h" for="ch" forName="dot2" refType="userD"/>
                  <dgm:constr type="ctrX" for="ch" forName="dot3" refType="w" fact="0.3155"/>
                  <dgm:constr type="ctrY" for="ch" forName="dot3" refType="h" fact="0.9076"/>
                  <dgm:constr type="w" for="ch" forName="dot3" refType="userD"/>
                  <dgm:constr type="h" for="ch" forName="dot3" refType="userD"/>
                  <dgm:constr type="ctrX" for="ch" forName="dot4" refType="w" fact="0.2923"/>
                  <dgm:constr type="ctrY" for="ch" forName="dot4" refType="h" fact="0.9165"/>
                  <dgm:constr type="w" for="ch" forName="dot4" refType="userD"/>
                  <dgm:constr type="h" for="ch" forName="dot4" refType="userD"/>
                  <dgm:constr type="ctrX" for="ch" forName="dot5" refType="w" fact="0.2688"/>
                  <dgm:constr type="ctrY" for="ch" forName="dot5" refType="h" fact="0.9234"/>
                  <dgm:constr type="w" for="ch" forName="dot5" refType="userD"/>
                  <dgm:constr type="h" for="ch" forName="dot5" refType="userD"/>
                  <dgm:constr type="ctrX" for="ch" forName="dot6" refType="w" fact="0.4883"/>
                  <dgm:constr type="ctrY" for="ch" forName="dot6" refType="h" fact="0.764"/>
                  <dgm:constr type="w" for="ch" forName="dot6" refType="userD"/>
                  <dgm:constr type="h" for="ch" forName="dot6" refType="userD"/>
                  <dgm:constr type="ctrX" for="ch" forName="dot7" refType="w" fact="0.4695"/>
                  <dgm:constr type="ctrY" for="ch" forName="dot7" refType="h" fact="0.7878"/>
                  <dgm:constr type="w" for="ch" forName="dot7" refType="userD"/>
                  <dgm:constr type="h" for="ch" forName="dot7" refType="userD"/>
                  <dgm:constr type="ctrX" for="ch" forName="dot8" refType="w" fact="0.5696"/>
                  <dgm:constr type="ctrY" for="ch" forName="dot8" refType="h" fact="0.6227"/>
                  <dgm:constr type="w" for="ch" forName="dot8" refType="userD"/>
                  <dgm:constr type="h" for="ch" forName="dot8" refType="userD"/>
                  <dgm:constr type="ctrX" for="ch" forName="dot9" refType="w" fact="0.6247"/>
                  <dgm:constr type="ctrY" for="ch" forName="dot9" refType="h" fact="0.4556"/>
                  <dgm:constr type="w" for="ch" forName="dot9" refType="userD"/>
                  <dgm:constr type="h" for="ch" forName="dot9" refType="userD"/>
                  <dgm:constr type="ctrX" for="ch" forName="dot10" refType="w" fact="0.6509"/>
                  <dgm:constr type="ctrY" for="ch" forName="dot10" refType="h" fact="0.2816"/>
                  <dgm:constr type="w" for="ch" forName="dot10" refType="userD"/>
                  <dgm:constr type="h" for="ch" forName="dot10" refType="userD"/>
                  <dgm:constr type="ctrX" for="ch" forName="dotArrow1" refType="w" fact="0.6281"/>
                  <dgm:constr type="ctrY" for="ch" forName="dotArrow1" refType="h" fact="0.0748"/>
                  <dgm:constr type="w" for="ch" forName="dotArrow1" refType="userD"/>
                  <dgm:constr type="h" for="ch" forName="dotArrow1" refType="userD"/>
                  <dgm:constr type="ctrX" for="ch" forName="dotArrow2" refType="w" fact="0.6437"/>
                  <dgm:constr type="ctrY" for="ch" forName="dotArrow2" refType="h" fact="0.0581"/>
                  <dgm:constr type="w" for="ch" forName="dotArrow2" refType="userD"/>
                  <dgm:constr type="h" for="ch" forName="dotArrow2" refType="userD"/>
                  <dgm:constr type="ctrX" for="ch" forName="dotArrow3" refType="w" fact="0.6593"/>
                  <dgm:constr type="ctrY" for="ch" forName="dotArrow3" refType="h" fact="0.0414"/>
                  <dgm:constr type="w" for="ch" forName="dotArrow3" refType="userD"/>
                  <dgm:constr type="h" for="ch" forName="dotArrow3" refType="userD"/>
                  <dgm:constr type="ctrX" for="ch" forName="dotArrow4" refType="w" fact="0.675"/>
                  <dgm:constr type="ctrY" for="ch" forName="dotArrow4" refType="h" fact="0.0581"/>
                  <dgm:constr type="w" for="ch" forName="dotArrow4" refType="userD"/>
                  <dgm:constr type="h" for="ch" forName="dotArrow4" refType="userD"/>
                  <dgm:constr type="ctrX" for="ch" forName="dotArrow5" refType="w" fact="0.6906"/>
                  <dgm:constr type="ctrY" for="ch" forName="dotArrow5" refType="h" fact="0.0748"/>
                  <dgm:constr type="w" for="ch" forName="dotArrow5" refType="userD"/>
                  <dgm:constr type="h" for="ch" forName="dotArrow5" refType="userD"/>
                  <dgm:constr type="ctrX" for="ch" forName="dotArrow6" refType="w" fact="0.6593"/>
                  <dgm:constr type="ctrY" for="ch" forName="dotArrow6" refType="h" fact="0.0766"/>
                  <dgm:constr type="w" for="ch" forName="dotArrow6" refType="userD"/>
                  <dgm:constr type="h" for="ch" forName="dotArrow6" refType="userD"/>
                  <dgm:constr type="ctrX" for="ch" forName="dotArrow7" refType="w" fact="0.6593"/>
                  <dgm:constr type="ctrY" for="ch" forName="dotArrow7" refType="h" fact="0.1118"/>
                  <dgm:constr type="w" for="ch" forName="dotArrow7" refType="userD"/>
                  <dgm:constr type="h" for="ch" forName="dotArrow7" refType="userD"/>
                  <dgm:constr type="l" for="ch" forName="parTx1" refType="w" fact="0.2091"/>
                  <dgm:constr type="t" for="ch" forName="parTx1" refType="h" fact="0.9433"/>
                  <dgm:constr type="w" for="ch" forName="parTx1" refType="w" fact="0.2275"/>
                  <dgm:constr type="h" for="ch" forName="parTx1" refType="h" fact="0.0811"/>
                  <dgm:constr type="ctrX" for="ch" forName="picture1" refType="w" fact="0.1988"/>
                  <dgm:constr type="ctrY" for="ch" forName="picture1" refType="h" fact="0.9322"/>
                  <dgm:constr type="w" for="ch" forName="picture1" refType="w" fact="0.1055"/>
                  <dgm:constr type="h" for="ch" forName="picture1" refType="h" fact="0.140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273"/>
                  <dgm:constr type="t" for="ch" forName="parTx2" refType="h" fact="0.8468"/>
                  <dgm:constr type="w" for="ch" forName="parTx2" refType="w" fact="0.2275"/>
                  <dgm:constr type="h" for="ch" forName="parTx2" refType="h" fact="0.0811"/>
                  <dgm:constr type="ctrX" for="ch" forName="picture2" refType="w" fact="0.4169"/>
                  <dgm:constr type="ctrY" for="ch" forName="picture2" refType="h" fact="0.8357"/>
                  <dgm:constr type="w" for="ch" forName="picture2" refType="w" fact="0.1055"/>
                  <dgm:constr type="h" for="ch" forName="picture2" refType="h" fact="0.140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349"/>
                  <dgm:constr type="t" for="ch" forName="parTx3" refType="h" fact="0.7023"/>
                  <dgm:constr type="w" for="ch" forName="parTx3" refType="w" fact="0.2275"/>
                  <dgm:constr type="h" for="ch" forName="parTx3" refType="h" fact="0.0811"/>
                  <dgm:constr type="ctrX" for="ch" forName="picture3" refType="w" fact="0.5245"/>
                  <dgm:constr type="ctrY" for="ch" forName="picture3" refType="h" fact="0.6912"/>
                  <dgm:constr type="w" for="ch" forName="picture3" refType="w" fact="0.1055"/>
                  <dgm:constr type="h" for="ch" forName="picture3" refType="h" fact="0.140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998"/>
                  <dgm:constr type="t" for="ch" forName="parTx4" refType="h" fact="0.5441"/>
                  <dgm:constr type="w" for="ch" forName="parTx4" refType="w" fact="0.2275"/>
                  <dgm:constr type="h" for="ch" forName="parTx4" refType="h" fact="0.0811"/>
                  <dgm:constr type="ctrX" for="ch" forName="picture4" refType="w" fact="0.5894"/>
                  <dgm:constr type="ctrY" for="ch" forName="picture4" refType="h" fact="0.533"/>
                  <dgm:constr type="w" for="ch" forName="picture4" refType="w" fact="0.1055"/>
                  <dgm:constr type="h" for="ch" forName="picture4" refType="h" fact="0.140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416"/>
                  <dgm:constr type="t" for="ch" forName="parTx5" refType="h" fact="0.3737"/>
                  <dgm:constr type="w" for="ch" forName="parTx5" refType="w" fact="0.2275"/>
                  <dgm:constr type="h" for="ch" forName="parTx5" refType="h" fact="0.0811"/>
                  <dgm:constr type="ctrX" for="ch" forName="picture5" refType="w" fact="0.6313"/>
                  <dgm:constr type="ctrY" for="ch" forName="picture5" refType="h" fact="0.3626"/>
                  <dgm:constr type="w" for="ch" forName="picture5" refType="w" fact="0.1055"/>
                  <dgm:constr type="h" for="ch" forName="picture5" refType="h" fact="0.1403"/>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644"/>
                  <dgm:constr type="t" for="ch" forName="parTx6" refType="h" fact="0.2061"/>
                  <dgm:constr type="w" for="ch" forName="parTx6" refType="w" fact="0.2275"/>
                  <dgm:constr type="h" for="ch" forName="parTx6" refType="h" fact="0.0811"/>
                  <dgm:constr type="ctrX" for="ch" forName="picture6" refType="w" fact="0.6541"/>
                  <dgm:constr type="ctrY" for="ch" forName="picture6" refType="h" fact="0.195"/>
                  <dgm:constr type="w" for="ch" forName="picture6" refType="w" fact="0.1055"/>
                  <dgm:constr type="h" for="ch" forName="picture6" refType="h" fact="0.1403"/>
                  <dgm:constr type="l" for="ch" forName="desTx6" refType="r" refFor="ch" refForName="parTx6"/>
                  <dgm:constr type="r" for="ch" forName="desTx6" refType="w"/>
                  <dgm:constr type="t" for="ch" forName="desTx6" refType="t" refFor="ch" refForName="parTx6"/>
                  <dgm:constr type="h" for="ch" forName="desTx6" refType="h" refFor="ch" refForName="parTx6"/>
                </dgm:constrLst>
              </dgm:if>
              <dgm:else name="Name57">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4276"/>
                  <dgm:constr type="ctrY" for="ch" forName="dot1" refType="h" fact="0.8839"/>
                  <dgm:constr type="w" for="ch" forName="dot1" refType="userD"/>
                  <dgm:constr type="h" for="ch" forName="dot1" refType="userD"/>
                  <dgm:constr type="ctrX" for="ch" forName="dot2" refType="w" fact="0.401"/>
                  <dgm:constr type="ctrY" for="ch" forName="dot2" refType="h" fact="0.8967"/>
                  <dgm:constr type="w" for="ch" forName="dot2" refType="userD"/>
                  <dgm:constr type="h" for="ch" forName="dot2" refType="userD"/>
                  <dgm:constr type="ctrX" for="ch" forName="dot3" refType="w" fact="0.3739"/>
                  <dgm:constr type="ctrY" for="ch" forName="dot3" refType="h" fact="0.9076"/>
                  <dgm:constr type="w" for="ch" forName="dot3" refType="userD"/>
                  <dgm:constr type="h" for="ch" forName="dot3" refType="userD"/>
                  <dgm:constr type="ctrX" for="ch" forName="dot4" refType="w" fact="0.3464"/>
                  <dgm:constr type="ctrY" for="ch" forName="dot4" refType="h" fact="0.9165"/>
                  <dgm:constr type="w" for="ch" forName="dot4" refType="userD"/>
                  <dgm:constr type="h" for="ch" forName="dot4" refType="userD"/>
                  <dgm:constr type="ctrX" for="ch" forName="dot5" refType="w" fact="0.3186"/>
                  <dgm:constr type="ctrY" for="ch" forName="dot5" refType="h" fact="0.9234"/>
                  <dgm:constr type="w" for="ch" forName="dot5" refType="userD"/>
                  <dgm:constr type="h" for="ch" forName="dot5" refType="userD"/>
                  <dgm:constr type="ctrX" for="ch" forName="dot6" refType="w" fact="0.5786"/>
                  <dgm:constr type="ctrY" for="ch" forName="dot6" refType="h" fact="0.764"/>
                  <dgm:constr type="w" for="ch" forName="dot6" refType="userD"/>
                  <dgm:constr type="h" for="ch" forName="dot6" refType="userD"/>
                  <dgm:constr type="ctrX" for="ch" forName="dot7" refType="w" fact="0.5564"/>
                  <dgm:constr type="ctrY" for="ch" forName="dot7" refType="h" fact="0.7878"/>
                  <dgm:constr type="w" for="ch" forName="dot7" refType="userD"/>
                  <dgm:constr type="h" for="ch" forName="dot7" refType="userD"/>
                  <dgm:constr type="ctrX" for="ch" forName="dot8" refType="w" fact="0.675"/>
                  <dgm:constr type="ctrY" for="ch" forName="dot8" refType="h" fact="0.6227"/>
                  <dgm:constr type="w" for="ch" forName="dot8" refType="userD"/>
                  <dgm:constr type="h" for="ch" forName="dot8" refType="userD"/>
                  <dgm:constr type="ctrX" for="ch" forName="dot9" refType="w" fact="0.7403"/>
                  <dgm:constr type="ctrY" for="ch" forName="dot9" refType="h" fact="0.4556"/>
                  <dgm:constr type="w" for="ch" forName="dot9" refType="userD"/>
                  <dgm:constr type="h" for="ch" forName="dot9" refType="userD"/>
                  <dgm:constr type="ctrX" for="ch" forName="dot10" refType="w" fact="0.7714"/>
                  <dgm:constr type="ctrY" for="ch" forName="dot10" refType="h" fact="0.2816"/>
                  <dgm:constr type="w" for="ch" forName="dot10" refType="userD"/>
                  <dgm:constr type="h" for="ch" forName="dot10" refType="userD"/>
                  <dgm:constr type="ctrX" for="ch" forName="dotArrow1" refType="w" fact="0.7443"/>
                  <dgm:constr type="ctrY" for="ch" forName="dotArrow1" refType="h" fact="0.0748"/>
                  <dgm:constr type="w" for="ch" forName="dotArrow1" refType="userD"/>
                  <dgm:constr type="h" for="ch" forName="dotArrow1" refType="userD"/>
                  <dgm:constr type="ctrX" for="ch" forName="dotArrow2" refType="w" fact="0.7628"/>
                  <dgm:constr type="ctrY" for="ch" forName="dotArrow2" refType="h" fact="0.0581"/>
                  <dgm:constr type="w" for="ch" forName="dotArrow2" refType="userD"/>
                  <dgm:constr type="h" for="ch" forName="dotArrow2" refType="userD"/>
                  <dgm:constr type="ctrX" for="ch" forName="dotArrow3" refType="w" fact="0.7814"/>
                  <dgm:constr type="ctrY" for="ch" forName="dotArrow3" refType="h" fact="0.0414"/>
                  <dgm:constr type="w" for="ch" forName="dotArrow3" refType="userD"/>
                  <dgm:constr type="h" for="ch" forName="dotArrow3" refType="userD"/>
                  <dgm:constr type="ctrX" for="ch" forName="dotArrow4" refType="w" fact="0.7999"/>
                  <dgm:constr type="ctrY" for="ch" forName="dotArrow4" refType="h" fact="0.0581"/>
                  <dgm:constr type="w" for="ch" forName="dotArrow4" refType="userD"/>
                  <dgm:constr type="h" for="ch" forName="dotArrow4" refType="userD"/>
                  <dgm:constr type="ctrX" for="ch" forName="dotArrow5" refType="w" fact="0.8184"/>
                  <dgm:constr type="ctrY" for="ch" forName="dotArrow5" refType="h" fact="0.0748"/>
                  <dgm:constr type="w" for="ch" forName="dotArrow5" refType="userD"/>
                  <dgm:constr type="h" for="ch" forName="dotArrow5" refType="userD"/>
                  <dgm:constr type="ctrX" for="ch" forName="dotArrow6" refType="w" fact="0.7814"/>
                  <dgm:constr type="ctrY" for="ch" forName="dotArrow6" refType="h" fact="0.0766"/>
                  <dgm:constr type="w" for="ch" forName="dotArrow6" refType="userD"/>
                  <dgm:constr type="h" for="ch" forName="dotArrow6" refType="userD"/>
                  <dgm:constr type="ctrX" for="ch" forName="dotArrow7" refType="w" fact="0.7814"/>
                  <dgm:constr type="ctrY" for="ch" forName="dotArrow7" refType="h" fact="0.1118"/>
                  <dgm:constr type="w" for="ch" forName="dotArrow7" refType="userD"/>
                  <dgm:constr type="h" for="ch" forName="dotArrow7" refType="userD"/>
                  <dgm:constr type="l" for="ch" forName="parTx1" refType="w" fact="0.2479"/>
                  <dgm:constr type="t" for="ch" forName="parTx1" refType="h" fact="0.9416"/>
                  <dgm:constr type="w" for="ch" forName="parTx1" refType="w" fact="0.2696"/>
                  <dgm:constr type="h" for="ch" forName="parTx1" refType="h" fact="0.0811"/>
                  <dgm:constr type="ctrX" for="ch" forName="picture1" refType="w" fact="0.2356"/>
                  <dgm:constr type="ctrY" for="ch" forName="picture1" refType="h" fact="0.9322"/>
                  <dgm:constr type="w" for="ch" forName="picture1" refType="w" fact="0.125"/>
                  <dgm:constr type="h" for="ch" forName="picture1" refType="h" fact="0.1403"/>
                  <dgm:constr type="l" for="ch" forName="parTx2" refType="w" fact="0.5064"/>
                  <dgm:constr type="t" for="ch" forName="parTx2" refType="h" fact="0.8451"/>
                  <dgm:constr type="w" for="ch" forName="parTx2" refType="w" fact="0.2696"/>
                  <dgm:constr type="h" for="ch" forName="parTx2" refType="h" fact="0.0811"/>
                  <dgm:constr type="ctrX" for="ch" forName="picture2" refType="w" fact="0.4941"/>
                  <dgm:constr type="ctrY" for="ch" forName="picture2" refType="h" fact="0.8357"/>
                  <dgm:constr type="w" for="ch" forName="picture2" refType="w" fact="0.125"/>
                  <dgm:constr type="h" for="ch" forName="picture2" refType="h" fact="0.1403"/>
                  <dgm:constr type="l" for="ch" forName="parTx3" refType="w" fact="0.6339"/>
                  <dgm:constr type="t" for="ch" forName="parTx3" refType="h" fact="0.7006"/>
                  <dgm:constr type="w" for="ch" forName="parTx3" refType="w" fact="0.2696"/>
                  <dgm:constr type="h" for="ch" forName="parTx3" refType="h" fact="0.0811"/>
                  <dgm:constr type="ctrX" for="ch" forName="picture3" refType="w" fact="0.6216"/>
                  <dgm:constr type="ctrY" for="ch" forName="picture3" refType="h" fact="0.6912"/>
                  <dgm:constr type="w" for="ch" forName="picture3" refType="w" fact="0.125"/>
                  <dgm:constr type="h" for="ch" forName="picture3" refType="h" fact="0.1403"/>
                  <dgm:constr type="l" for="ch" forName="parTx4" refType="w" fact="0.7108"/>
                  <dgm:constr type="t" for="ch" forName="parTx4" refType="h" fact="0.5424"/>
                  <dgm:constr type="w" for="ch" forName="parTx4" refType="w" fact="0.2696"/>
                  <dgm:constr type="h" for="ch" forName="parTx4" refType="h" fact="0.0811"/>
                  <dgm:constr type="ctrX" for="ch" forName="picture4" refType="w" fact="0.6985"/>
                  <dgm:constr type="ctrY" for="ch" forName="picture4" refType="h" fact="0.533"/>
                  <dgm:constr type="w" for="ch" forName="picture4" refType="w" fact="0.125"/>
                  <dgm:constr type="h" for="ch" forName="picture4" refType="h" fact="0.1403"/>
                  <dgm:constr type="l" for="ch" forName="parTx5" refType="w" fact="0.7604"/>
                  <dgm:constr type="t" for="ch" forName="parTx5" refType="h" fact="0.372"/>
                  <dgm:constr type="w" for="ch" forName="parTx5" refType="w" fact="0.2696"/>
                  <dgm:constr type="h" for="ch" forName="parTx5" refType="h" fact="0.0811"/>
                  <dgm:constr type="ctrX" for="ch" forName="picture5" refType="w" fact="0.7481"/>
                  <dgm:constr type="ctrY" for="ch" forName="picture5" refType="h" fact="0.3626"/>
                  <dgm:constr type="w" for="ch" forName="picture5" refType="w" fact="0.125"/>
                  <dgm:constr type="h" for="ch" forName="picture5" refType="h" fact="0.1403"/>
                  <dgm:constr type="l" for="ch" forName="parTx6" refType="w" fact="0.7874"/>
                  <dgm:constr type="t" for="ch" forName="parTx6" refType="h" fact="0.2044"/>
                  <dgm:constr type="w" for="ch" forName="parTx6" refType="w" fact="0.2696"/>
                  <dgm:constr type="h" for="ch" forName="parTx6" refType="h" fact="0.0811"/>
                  <dgm:constr type="ctrX" for="ch" forName="picture6" refType="w" fact="0.7751"/>
                  <dgm:constr type="ctrY" for="ch" forName="picture6" refType="h" fact="0.195"/>
                  <dgm:constr type="w" for="ch" forName="picture6" refType="w" fact="0.125"/>
                  <dgm:constr type="h" for="ch" forName="picture6" refType="h" fact="0.1403"/>
                </dgm:constrLst>
              </dgm:else>
            </dgm:choose>
          </dgm:if>
          <dgm:else name="Name58">
            <dgm:choose name="Name59">
              <dgm:if name="Name60"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6392"/>
                  <dgm:constr type="ctrY" for="ch" forName="dot1" refType="h" fact="0.8839"/>
                  <dgm:constr type="w" for="ch" forName="dot1" refType="userD"/>
                  <dgm:constr type="h" for="ch" forName="dot1" refType="userD"/>
                  <dgm:constr type="ctrX" for="ch" forName="dot2" refType="w" fact="0.6616"/>
                  <dgm:constr type="ctrY" for="ch" forName="dot2" refType="h" fact="0.8967"/>
                  <dgm:constr type="w" for="ch" forName="dot2" refType="userD"/>
                  <dgm:constr type="h" for="ch" forName="dot2" refType="userD"/>
                  <dgm:constr type="ctrX" for="ch" forName="dot3" refType="w" fact="0.6845"/>
                  <dgm:constr type="ctrY" for="ch" forName="dot3" refType="h" fact="0.9076"/>
                  <dgm:constr type="w" for="ch" forName="dot3" refType="userD"/>
                  <dgm:constr type="h" for="ch" forName="dot3" refType="userD"/>
                  <dgm:constr type="ctrX" for="ch" forName="dot4" refType="w" fact="0.7077"/>
                  <dgm:constr type="ctrY" for="ch" forName="dot4" refType="h" fact="0.9165"/>
                  <dgm:constr type="w" for="ch" forName="dot4" refType="userD"/>
                  <dgm:constr type="h" for="ch" forName="dot4" refType="userD"/>
                  <dgm:constr type="ctrX" for="ch" forName="dot5" refType="w" fact="0.7312"/>
                  <dgm:constr type="ctrY" for="ch" forName="dot5" refType="h" fact="0.9234"/>
                  <dgm:constr type="w" for="ch" forName="dot5" refType="userD"/>
                  <dgm:constr type="h" for="ch" forName="dot5" refType="userD"/>
                  <dgm:constr type="ctrX" for="ch" forName="dot6" refType="w" fact="0.5117"/>
                  <dgm:constr type="ctrY" for="ch" forName="dot6" refType="h" fact="0.764"/>
                  <dgm:constr type="w" for="ch" forName="dot6" refType="userD"/>
                  <dgm:constr type="h" for="ch" forName="dot6" refType="userD"/>
                  <dgm:constr type="ctrX" for="ch" forName="dot7" refType="w" fact="0.5305"/>
                  <dgm:constr type="ctrY" for="ch" forName="dot7" refType="h" fact="0.7878"/>
                  <dgm:constr type="w" for="ch" forName="dot7" refType="userD"/>
                  <dgm:constr type="h" for="ch" forName="dot7" refType="userD"/>
                  <dgm:constr type="ctrX" for="ch" forName="dot8" refType="w" fact="0.4304"/>
                  <dgm:constr type="ctrY" for="ch" forName="dot8" refType="h" fact="0.6227"/>
                  <dgm:constr type="w" for="ch" forName="dot8" refType="userD"/>
                  <dgm:constr type="h" for="ch" forName="dot8" refType="userD"/>
                  <dgm:constr type="ctrX" for="ch" forName="dot9" refType="w" fact="0.3753"/>
                  <dgm:constr type="ctrY" for="ch" forName="dot9" refType="h" fact="0.4556"/>
                  <dgm:constr type="w" for="ch" forName="dot9" refType="userD"/>
                  <dgm:constr type="h" for="ch" forName="dot9" refType="userD"/>
                  <dgm:constr type="ctrX" for="ch" forName="dot10" refType="w" fact="0.3491"/>
                  <dgm:constr type="ctrY" for="ch" forName="dot10" refType="h" fact="0.2816"/>
                  <dgm:constr type="w" for="ch" forName="dot10" refType="userD"/>
                  <dgm:constr type="h" for="ch" forName="dot10" refType="userD"/>
                  <dgm:constr type="ctrX" for="ch" forName="dotArrow1" refType="w" fact="0.3719"/>
                  <dgm:constr type="ctrY" for="ch" forName="dotArrow1" refType="h" fact="0.0748"/>
                  <dgm:constr type="w" for="ch" forName="dotArrow1" refType="userD"/>
                  <dgm:constr type="h" for="ch" forName="dotArrow1" refType="userD"/>
                  <dgm:constr type="ctrX" for="ch" forName="dotArrow2" refType="w" fact="0.3563"/>
                  <dgm:constr type="ctrY" for="ch" forName="dotArrow2" refType="h" fact="0.0581"/>
                  <dgm:constr type="w" for="ch" forName="dotArrow2" refType="userD"/>
                  <dgm:constr type="h" for="ch" forName="dotArrow2" refType="userD"/>
                  <dgm:constr type="ctrX" for="ch" forName="dotArrow3" refType="w" fact="0.3407"/>
                  <dgm:constr type="ctrY" for="ch" forName="dotArrow3" refType="h" fact="0.0414"/>
                  <dgm:constr type="w" for="ch" forName="dotArrow3" refType="userD"/>
                  <dgm:constr type="h" for="ch" forName="dotArrow3" refType="userD"/>
                  <dgm:constr type="ctrX" for="ch" forName="dotArrow4" refType="w" fact="0.325"/>
                  <dgm:constr type="ctrY" for="ch" forName="dotArrow4" refType="h" fact="0.0581"/>
                  <dgm:constr type="w" for="ch" forName="dotArrow4" refType="userD"/>
                  <dgm:constr type="h" for="ch" forName="dotArrow4" refType="userD"/>
                  <dgm:constr type="ctrX" for="ch" forName="dotArrow5" refType="w" fact="0.3094"/>
                  <dgm:constr type="ctrY" for="ch" forName="dotArrow5" refType="h" fact="0.0748"/>
                  <dgm:constr type="w" for="ch" forName="dotArrow5" refType="userD"/>
                  <dgm:constr type="h" for="ch" forName="dotArrow5" refType="userD"/>
                  <dgm:constr type="ctrX" for="ch" forName="dotArrow6" refType="w" fact="0.3407"/>
                  <dgm:constr type="ctrY" for="ch" forName="dotArrow6" refType="h" fact="0.0766"/>
                  <dgm:constr type="w" for="ch" forName="dotArrow6" refType="userD"/>
                  <dgm:constr type="h" for="ch" forName="dotArrow6" refType="userD"/>
                  <dgm:constr type="ctrX" for="ch" forName="dotArrow7" refType="w" fact="0.3407"/>
                  <dgm:constr type="ctrY" for="ch" forName="dotArrow7" refType="h" fact="0.1118"/>
                  <dgm:constr type="w" for="ch" forName="dotArrow7" refType="userD"/>
                  <dgm:constr type="h" for="ch" forName="dotArrow7" refType="userD"/>
                  <dgm:constr type="r" for="ch" forName="parTx1" refType="w" fact="0.7909"/>
                  <dgm:constr type="t" for="ch" forName="parTx1" refType="h" fact="0.9433"/>
                  <dgm:constr type="w" for="ch" forName="parTx1" refType="w" fact="0.2275"/>
                  <dgm:constr type="h" for="ch" forName="parTx1" refType="h" fact="0.0811"/>
                  <dgm:constr type="ctrX" for="ch" forName="picture1" refType="w" fact="0.8012"/>
                  <dgm:constr type="ctrY" for="ch" forName="picture1" refType="h" fact="0.9322"/>
                  <dgm:constr type="w" for="ch" forName="picture1" refType="w" fact="0.1055"/>
                  <dgm:constr type="h" for="ch" forName="picture1" refType="h" fact="0.140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727"/>
                  <dgm:constr type="t" for="ch" forName="parTx2" refType="h" fact="0.8468"/>
                  <dgm:constr type="w" for="ch" forName="parTx2" refType="w" fact="0.2275"/>
                  <dgm:constr type="h" for="ch" forName="parTx2" refType="h" fact="0.0811"/>
                  <dgm:constr type="ctrX" for="ch" forName="picture2" refType="w" fact="0.5831"/>
                  <dgm:constr type="ctrY" for="ch" forName="picture2" refType="h" fact="0.8357"/>
                  <dgm:constr type="w" for="ch" forName="picture2" refType="w" fact="0.1055"/>
                  <dgm:constr type="h" for="ch" forName="picture2" refType="h" fact="0.140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651"/>
                  <dgm:constr type="t" for="ch" forName="parTx3" refType="h" fact="0.7023"/>
                  <dgm:constr type="w" for="ch" forName="parTx3" refType="w" fact="0.2275"/>
                  <dgm:constr type="h" for="ch" forName="parTx3" refType="h" fact="0.0811"/>
                  <dgm:constr type="ctrX" for="ch" forName="picture3" refType="w" fact="0.4755"/>
                  <dgm:constr type="ctrY" for="ch" forName="picture3" refType="h" fact="0.6912"/>
                  <dgm:constr type="w" for="ch" forName="picture3" refType="w" fact="0.1055"/>
                  <dgm:constr type="h" for="ch" forName="picture3" refType="h" fact="0.140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002"/>
                  <dgm:constr type="t" for="ch" forName="parTx4" refType="h" fact="0.5441"/>
                  <dgm:constr type="w" for="ch" forName="parTx4" refType="w" fact="0.2275"/>
                  <dgm:constr type="h" for="ch" forName="parTx4" refType="h" fact="0.0811"/>
                  <dgm:constr type="ctrX" for="ch" forName="picture4" refType="w" fact="0.4106"/>
                  <dgm:constr type="ctrY" for="ch" forName="picture4" refType="h" fact="0.533"/>
                  <dgm:constr type="w" for="ch" forName="picture4" refType="w" fact="0.1055"/>
                  <dgm:constr type="h" for="ch" forName="picture4" refType="h" fact="0.140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584"/>
                  <dgm:constr type="t" for="ch" forName="parTx5" refType="h" fact="0.3737"/>
                  <dgm:constr type="w" for="ch" forName="parTx5" refType="w" fact="0.2275"/>
                  <dgm:constr type="h" for="ch" forName="parTx5" refType="h" fact="0.0811"/>
                  <dgm:constr type="ctrX" for="ch" forName="picture5" refType="w" fact="0.3687"/>
                  <dgm:constr type="ctrY" for="ch" forName="picture5" refType="h" fact="0.3626"/>
                  <dgm:constr type="w" for="ch" forName="picture5" refType="w" fact="0.1055"/>
                  <dgm:constr type="h" for="ch" forName="picture5" refType="h" fact="0.1403"/>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356"/>
                  <dgm:constr type="t" for="ch" forName="parTx6" refType="h" fact="0.2061"/>
                  <dgm:constr type="w" for="ch" forName="parTx6" refType="w" fact="0.2275"/>
                  <dgm:constr type="h" for="ch" forName="parTx6" refType="h" fact="0.0811"/>
                  <dgm:constr type="ctrX" for="ch" forName="picture6" refType="w" fact="0.3459"/>
                  <dgm:constr type="ctrY" for="ch" forName="picture6" refType="h" fact="0.195"/>
                  <dgm:constr type="w" for="ch" forName="picture6" refType="w" fact="0.1055"/>
                  <dgm:constr type="h" for="ch" forName="picture6" refType="h" fact="0.1403"/>
                  <dgm:constr type="r" for="ch" forName="desTx6" refType="l" refFor="ch" refForName="parTx6"/>
                  <dgm:constr type="l" for="ch" forName="desTx6"/>
                  <dgm:constr type="t" for="ch" forName="desTx6" refType="t" refFor="ch" refForName="parTx6"/>
                  <dgm:constr type="h" for="ch" forName="desTx6" refType="h" refFor="ch" refForName="parTx6"/>
                </dgm:constrLst>
              </dgm:if>
              <dgm:else name="Name61">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5724"/>
                  <dgm:constr type="ctrY" for="ch" forName="dot1" refType="h" fact="0.8839"/>
                  <dgm:constr type="w" for="ch" forName="dot1" refType="userD"/>
                  <dgm:constr type="h" for="ch" forName="dot1" refType="userD"/>
                  <dgm:constr type="ctrX" for="ch" forName="dot2" refType="w" fact="0.599"/>
                  <dgm:constr type="ctrY" for="ch" forName="dot2" refType="h" fact="0.8967"/>
                  <dgm:constr type="w" for="ch" forName="dot2" refType="userD"/>
                  <dgm:constr type="h" for="ch" forName="dot2" refType="userD"/>
                  <dgm:constr type="ctrX" for="ch" forName="dot3" refType="w" fact="0.6261"/>
                  <dgm:constr type="ctrY" for="ch" forName="dot3" refType="h" fact="0.9076"/>
                  <dgm:constr type="w" for="ch" forName="dot3" refType="userD"/>
                  <dgm:constr type="h" for="ch" forName="dot3" refType="userD"/>
                  <dgm:constr type="ctrX" for="ch" forName="dot4" refType="w" fact="0.6536"/>
                  <dgm:constr type="ctrY" for="ch" forName="dot4" refType="h" fact="0.9165"/>
                  <dgm:constr type="w" for="ch" forName="dot4" refType="userD"/>
                  <dgm:constr type="h" for="ch" forName="dot4" refType="userD"/>
                  <dgm:constr type="ctrX" for="ch" forName="dot5" refType="w" fact="0.6814"/>
                  <dgm:constr type="ctrY" for="ch" forName="dot5" refType="h" fact="0.9234"/>
                  <dgm:constr type="w" for="ch" forName="dot5" refType="userD"/>
                  <dgm:constr type="h" for="ch" forName="dot5" refType="userD"/>
                  <dgm:constr type="ctrX" for="ch" forName="dot6" refType="w" fact="0.4214"/>
                  <dgm:constr type="ctrY" for="ch" forName="dot6" refType="h" fact="0.764"/>
                  <dgm:constr type="w" for="ch" forName="dot6" refType="userD"/>
                  <dgm:constr type="h" for="ch" forName="dot6" refType="userD"/>
                  <dgm:constr type="ctrX" for="ch" forName="dot7" refType="w" fact="0.4436"/>
                  <dgm:constr type="ctrY" for="ch" forName="dot7" refType="h" fact="0.7878"/>
                  <dgm:constr type="w" for="ch" forName="dot7" refType="userD"/>
                  <dgm:constr type="h" for="ch" forName="dot7" refType="userD"/>
                  <dgm:constr type="ctrX" for="ch" forName="dot8" refType="w" fact="0.325"/>
                  <dgm:constr type="ctrY" for="ch" forName="dot8" refType="h" fact="0.6227"/>
                  <dgm:constr type="w" for="ch" forName="dot8" refType="userD"/>
                  <dgm:constr type="h" for="ch" forName="dot8" refType="userD"/>
                  <dgm:constr type="ctrX" for="ch" forName="dot9" refType="w" fact="0.2597"/>
                  <dgm:constr type="ctrY" for="ch" forName="dot9" refType="h" fact="0.4556"/>
                  <dgm:constr type="w" for="ch" forName="dot9" refType="userD"/>
                  <dgm:constr type="h" for="ch" forName="dot9" refType="userD"/>
                  <dgm:constr type="ctrX" for="ch" forName="dot10" refType="w" fact="0.2286"/>
                  <dgm:constr type="ctrY" for="ch" forName="dot10" refType="h" fact="0.2816"/>
                  <dgm:constr type="w" for="ch" forName="dot10" refType="userD"/>
                  <dgm:constr type="h" for="ch" forName="dot10" refType="userD"/>
                  <dgm:constr type="ctrX" for="ch" forName="dotArrow1" refType="w" fact="0.2557"/>
                  <dgm:constr type="ctrY" for="ch" forName="dotArrow1" refType="h" fact="0.0748"/>
                  <dgm:constr type="w" for="ch" forName="dotArrow1" refType="userD"/>
                  <dgm:constr type="h" for="ch" forName="dotArrow1" refType="userD"/>
                  <dgm:constr type="ctrX" for="ch" forName="dotArrow2" refType="w" fact="0.2372"/>
                  <dgm:constr type="ctrY" for="ch" forName="dotArrow2" refType="h" fact="0.0581"/>
                  <dgm:constr type="w" for="ch" forName="dotArrow2" refType="userD"/>
                  <dgm:constr type="h" for="ch" forName="dotArrow2" refType="userD"/>
                  <dgm:constr type="ctrX" for="ch" forName="dotArrow3" refType="w" fact="0.2187"/>
                  <dgm:constr type="ctrY" for="ch" forName="dotArrow3" refType="h" fact="0.0414"/>
                  <dgm:constr type="w" for="ch" forName="dotArrow3" refType="userD"/>
                  <dgm:constr type="h" for="ch" forName="dotArrow3" refType="userD"/>
                  <dgm:constr type="ctrX" for="ch" forName="dotArrow4" refType="w" fact="0.2001"/>
                  <dgm:constr type="ctrY" for="ch" forName="dotArrow4" refType="h" fact="0.0581"/>
                  <dgm:constr type="w" for="ch" forName="dotArrow4" refType="userD"/>
                  <dgm:constr type="h" for="ch" forName="dotArrow4" refType="userD"/>
                  <dgm:constr type="ctrX" for="ch" forName="dotArrow5" refType="w" fact="0.1816"/>
                  <dgm:constr type="ctrY" for="ch" forName="dotArrow5" refType="h" fact="0.0748"/>
                  <dgm:constr type="w" for="ch" forName="dotArrow5" refType="userD"/>
                  <dgm:constr type="h" for="ch" forName="dotArrow5" refType="userD"/>
                  <dgm:constr type="ctrX" for="ch" forName="dotArrow6" refType="w" fact="0.2187"/>
                  <dgm:constr type="ctrY" for="ch" forName="dotArrow6" refType="h" fact="0.0766"/>
                  <dgm:constr type="w" for="ch" forName="dotArrow6" refType="userD"/>
                  <dgm:constr type="h" for="ch" forName="dotArrow6" refType="userD"/>
                  <dgm:constr type="ctrX" for="ch" forName="dotArrow7" refType="w" fact="0.2187"/>
                  <dgm:constr type="ctrY" for="ch" forName="dotArrow7" refType="h" fact="0.1118"/>
                  <dgm:constr type="w" for="ch" forName="dotArrow7" refType="userD"/>
                  <dgm:constr type="h" for="ch" forName="dotArrow7" refType="userD"/>
                  <dgm:constr type="r" for="ch" forName="parTx1" refType="w" fact="0.7522"/>
                  <dgm:constr type="t" for="ch" forName="parTx1" refType="h" fact="0.9416"/>
                  <dgm:constr type="w" for="ch" forName="parTx1" refType="w" fact="0.2696"/>
                  <dgm:constr type="h" for="ch" forName="parTx1" refType="h" fact="0.0811"/>
                  <dgm:constr type="ctrX" for="ch" forName="picture1" refType="w" fact="0.7644"/>
                  <dgm:constr type="ctrY" for="ch" forName="picture1" refType="h" fact="0.9322"/>
                  <dgm:constr type="w" for="ch" forName="picture1" refType="w" fact="0.125"/>
                  <dgm:constr type="h" for="ch" forName="picture1" refType="h" fact="0.1403"/>
                  <dgm:constr type="r" for="ch" forName="parTx2" refType="w" fact="0.4937"/>
                  <dgm:constr type="t" for="ch" forName="parTx2" refType="h" fact="0.8451"/>
                  <dgm:constr type="w" for="ch" forName="parTx2" refType="w" fact="0.2696"/>
                  <dgm:constr type="h" for="ch" forName="parTx2" refType="h" fact="0.0811"/>
                  <dgm:constr type="ctrX" for="ch" forName="picture2" refType="w" fact="0.5059"/>
                  <dgm:constr type="ctrY" for="ch" forName="picture2" refType="h" fact="0.8357"/>
                  <dgm:constr type="w" for="ch" forName="picture2" refType="w" fact="0.125"/>
                  <dgm:constr type="h" for="ch" forName="picture2" refType="h" fact="0.1403"/>
                  <dgm:constr type="r" for="ch" forName="parTx3" refType="w" fact="0.3662"/>
                  <dgm:constr type="t" for="ch" forName="parTx3" refType="h" fact="0.7006"/>
                  <dgm:constr type="w" for="ch" forName="parTx3" refType="w" fact="0.2696"/>
                  <dgm:constr type="h" for="ch" forName="parTx3" refType="h" fact="0.0811"/>
                  <dgm:constr type="ctrX" for="ch" forName="picture3" refType="w" fact="0.3784"/>
                  <dgm:constr type="ctrY" for="ch" forName="picture3" refType="h" fact="0.6912"/>
                  <dgm:constr type="w" for="ch" forName="picture3" refType="w" fact="0.125"/>
                  <dgm:constr type="h" for="ch" forName="picture3" refType="h" fact="0.1403"/>
                  <dgm:constr type="r" for="ch" forName="parTx4" refType="w" fact="0.2893"/>
                  <dgm:constr type="t" for="ch" forName="parTx4" refType="h" fact="0.5424"/>
                  <dgm:constr type="w" for="ch" forName="parTx4" refType="w" fact="0.2696"/>
                  <dgm:constr type="h" for="ch" forName="parTx4" refType="h" fact="0.0811"/>
                  <dgm:constr type="ctrX" for="ch" forName="picture4" refType="w" fact="0.3015"/>
                  <dgm:constr type="ctrY" for="ch" forName="picture4" refType="h" fact="0.533"/>
                  <dgm:constr type="w" for="ch" forName="picture4" refType="w" fact="0.125"/>
                  <dgm:constr type="h" for="ch" forName="picture4" refType="h" fact="0.1403"/>
                  <dgm:constr type="r" for="ch" forName="parTx5" refType="w" fact="0.2397"/>
                  <dgm:constr type="t" for="ch" forName="parTx5" refType="h" fact="0.372"/>
                  <dgm:constr type="w" for="ch" forName="parTx5" refType="w" fact="0.2696"/>
                  <dgm:constr type="h" for="ch" forName="parTx5" refType="h" fact="0.0811"/>
                  <dgm:constr type="ctrX" for="ch" forName="picture5" refType="w" fact="0.2519"/>
                  <dgm:constr type="ctrY" for="ch" forName="picture5" refType="h" fact="0.3626"/>
                  <dgm:constr type="w" for="ch" forName="picture5" refType="w" fact="0.125"/>
                  <dgm:constr type="h" for="ch" forName="picture5" refType="h" fact="0.1403"/>
                  <dgm:constr type="r" for="ch" forName="parTx6" refType="w" fact="0.2127"/>
                  <dgm:constr type="t" for="ch" forName="parTx6" refType="h" fact="0.2044"/>
                  <dgm:constr type="w" for="ch" forName="parTx6" refType="w" fact="0.2696"/>
                  <dgm:constr type="h" for="ch" forName="parTx6" refType="h" fact="0.0811"/>
                  <dgm:constr type="ctrX" for="ch" forName="picture6" refType="w" fact="0.2249"/>
                  <dgm:constr type="ctrY" for="ch" forName="picture6" refType="h" fact="0.195"/>
                  <dgm:constr type="w" for="ch" forName="picture6" refType="w" fact="0.125"/>
                  <dgm:constr type="h" for="ch" forName="picture6" refType="h" fact="0.1403"/>
                </dgm:constrLst>
              </dgm:else>
            </dgm:choose>
          </dgm:else>
        </dgm:choose>
      </dgm:if>
      <dgm:else name="Name62">
        <dgm:choose name="Name63">
          <dgm:if name="Name64" func="var" arg="dir" op="equ" val="norm">
            <dgm:choose name="Name65">
              <dgm:if name="Name66"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3909"/>
                  <dgm:constr type="ctrY" for="ch" forName="dot1" refType="h" fact="0.8342"/>
                  <dgm:constr type="w" for="ch" forName="dot1" refType="userD"/>
                  <dgm:constr type="h" for="ch" forName="dot1" refType="userD"/>
                  <dgm:constr type="ctrX" for="ch" forName="dot2" refType="w" fact="0.3721"/>
                  <dgm:constr type="ctrY" for="ch" forName="dot2" refType="h" fact="0.8448"/>
                  <dgm:constr type="w" for="ch" forName="dot2" refType="userD"/>
                  <dgm:constr type="h" for="ch" forName="dot2" refType="userD"/>
                  <dgm:constr type="ctrX" for="ch" forName="dot3" refType="w" fact="0.353"/>
                  <dgm:constr type="ctrY" for="ch" forName="dot3" refType="h" fact="0.8539"/>
                  <dgm:constr type="w" for="ch" forName="dot3" refType="userD"/>
                  <dgm:constr type="h" for="ch" forName="dot3" refType="userD"/>
                  <dgm:constr type="ctrX" for="ch" forName="dot4" refType="w" fact="0.3337"/>
                  <dgm:constr type="ctrY" for="ch" forName="dot4" refType="h" fact="0.8615"/>
                  <dgm:constr type="w" for="ch" forName="dot4" refType="userD"/>
                  <dgm:constr type="h" for="ch" forName="dot4" refType="userD"/>
                  <dgm:constr type="ctrX" for="ch" forName="dot5" refType="w" fact="0.3142"/>
                  <dgm:constr type="ctrY" for="ch" forName="dot5" refType="h" fact="0.8676"/>
                  <dgm:constr type="w" for="ch" forName="dot5" refType="userD"/>
                  <dgm:constr type="h" for="ch" forName="dot5" refType="userD"/>
                  <dgm:constr type="ctrX" for="ch" forName="dot6" refType="w" fact="0.5088"/>
                  <dgm:constr type="ctrY" for="ch" forName="dot6" refType="h" fact="0.7255"/>
                  <dgm:constr type="w" for="ch" forName="dot6" refType="userD"/>
                  <dgm:constr type="h" for="ch" forName="dot6" refType="userD"/>
                  <dgm:constr type="ctrX" for="ch" forName="dot7" refType="w" fact="0.4926"/>
                  <dgm:constr type="ctrY" for="ch" forName="dot7" refType="h" fact="0.7454"/>
                  <dgm:constr type="w" for="ch" forName="dot7" refType="userD"/>
                  <dgm:constr type="h" for="ch" forName="dot7" refType="userD"/>
                  <dgm:constr type="ctrX" for="ch" forName="dot8" refType="w" fact="0.5836"/>
                  <dgm:constr type="ctrY" for="ch" forName="dot8" refType="h" fact="0.6026"/>
                  <dgm:constr type="w" for="ch" forName="dot8" refType="userD"/>
                  <dgm:constr type="h" for="ch" forName="dot8" refType="userD"/>
                  <dgm:constr type="ctrX" for="ch" forName="dot9" refType="w" fact="0.6371"/>
                  <dgm:constr type="ctrY" for="ch" forName="dot9" refType="h" fact="0.4632"/>
                  <dgm:constr type="w" for="ch" forName="dot9" refType="userD"/>
                  <dgm:constr type="h" for="ch" forName="dot9" refType="userD"/>
                  <dgm:constr type="ctrX" for="ch" forName="dot10" refType="w" fact="0.6701"/>
                  <dgm:constr type="ctrY" for="ch" forName="dot10" refType="h" fact="0.3187"/>
                  <dgm:constr type="w" for="ch" forName="dot10" refType="userD"/>
                  <dgm:constr type="h" for="ch" forName="dot10" refType="userD"/>
                  <dgm:constr type="ctrX" for="ch" forName="dot11" refType="w" fact="0.6853"/>
                  <dgm:constr type="ctrY" for="ch" forName="dot11" refType="h" fact="0.1763"/>
                  <dgm:constr type="w" for="ch" forName="dot11" refType="userD"/>
                  <dgm:constr type="h" for="ch" forName="dot11" refType="userD"/>
                  <dgm:constr type="ctrX" for="ch" forName="dotArrow1" refType="w" fact="0.6627"/>
                  <dgm:constr type="ctrY" for="ch" forName="dotArrow1" refType="h" fact="-0.0099"/>
                  <dgm:constr type="w" for="ch" forName="dotArrow1" refType="userD"/>
                  <dgm:constr type="h" for="ch" forName="dotArrow1" refType="userD"/>
                  <dgm:constr type="ctrX" for="ch" forName="dotArrow2" refType="w" fact="0.6773"/>
                  <dgm:constr type="ctrY" for="ch" forName="dotArrow2" refType="h" fact="-0.0239"/>
                  <dgm:constr type="w" for="ch" forName="dotArrow2" refType="userD"/>
                  <dgm:constr type="h" for="ch" forName="dotArrow2" refType="userD"/>
                  <dgm:constr type="ctrX" for="ch" forName="dotArrow3" refType="w" fact="0.6919"/>
                  <dgm:constr type="ctrY" for="ch" forName="dotArrow3" refType="h" fact="-0.0378"/>
                  <dgm:constr type="w" for="ch" forName="dotArrow3" refType="userD"/>
                  <dgm:constr type="h" for="ch" forName="dotArrow3" refType="userD"/>
                  <dgm:constr type="ctrX" for="ch" forName="dotArrow4" refType="w" fact="0.7065"/>
                  <dgm:constr type="ctrY" for="ch" forName="dotArrow4" refType="h" fact="-0.0239"/>
                  <dgm:constr type="w" for="ch" forName="dotArrow4" refType="userD"/>
                  <dgm:constr type="h" for="ch" forName="dotArrow4" refType="userD"/>
                  <dgm:constr type="ctrX" for="ch" forName="dotArrow5" refType="w" fact="0.7212"/>
                  <dgm:constr type="ctrY" for="ch" forName="dotArrow5" refType="h" fact="-0.0099"/>
                  <dgm:constr type="w" for="ch" forName="dotArrow5" refType="userD"/>
                  <dgm:constr type="h" for="ch" forName="dotArrow5" refType="userD"/>
                  <dgm:constr type="ctrX" for="ch" forName="dotArrow6" refType="w" fact="0.6919"/>
                  <dgm:constr type="ctrY" for="ch" forName="dotArrow6" refType="h" fact="-0.0084"/>
                  <dgm:constr type="w" for="ch" forName="dotArrow6" refType="userD"/>
                  <dgm:constr type="h" for="ch" forName="dotArrow6" refType="userD"/>
                  <dgm:constr type="ctrX" for="ch" forName="dotArrow7" refType="w" fact="0.6919"/>
                  <dgm:constr type="ctrY" for="ch" forName="dotArrow7" refType="h" fact="0.0211"/>
                  <dgm:constr type="w" for="ch" forName="dotArrow7" refType="userD"/>
                  <dgm:constr type="h" for="ch" forName="dotArrow7" refType="userD"/>
                  <dgm:constr type="l" for="ch" forName="parTx1" refType="w" fact="0.2556"/>
                  <dgm:constr type="t" for="ch" forName="parTx1" refType="h" fact="0.8856"/>
                  <dgm:constr type="w" for="ch" forName="parTx1" refType="w" fact="0.2101"/>
                  <dgm:constr type="h" for="ch" forName="parTx1" refType="h" fact="0.0704"/>
                  <dgm:constr type="ctrX" for="ch" forName="picture1" refType="w" fact="0.246"/>
                  <dgm:constr type="ctrY" for="ch" forName="picture1" refType="h" fact="0.8769"/>
                  <dgm:constr type="w" for="ch" forName="picture1" refType="w" fact="0.0974"/>
                  <dgm:constr type="h" for="ch" forName="picture1" refType="h" fact="0.121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535"/>
                  <dgm:constr type="t" for="ch" forName="parTx2" refType="h" fact="0.7956"/>
                  <dgm:constr type="w" for="ch" forName="parTx2" refType="w" fact="0.2101"/>
                  <dgm:constr type="h" for="ch" forName="parTx2" refType="h" fact="0.0704"/>
                  <dgm:constr type="ctrX" for="ch" forName="picture2" refType="w" fact="0.4439"/>
                  <dgm:constr type="ctrY" for="ch" forName="picture2" refType="h" fact="0.787"/>
                  <dgm:constr type="w" for="ch" forName="picture2" refType="w" fact="0.0974"/>
                  <dgm:constr type="h" for="ch" forName="picture2" refType="h" fact="0.1218"/>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511"/>
                  <dgm:constr type="t" for="ch" forName="parTx3" refType="h" fact="0.673"/>
                  <dgm:constr type="w" for="ch" forName="parTx3" refType="w" fact="0.2101"/>
                  <dgm:constr type="h" for="ch" forName="parTx3" refType="h" fact="0.0704"/>
                  <dgm:constr type="ctrX" for="ch" forName="picture3" refType="w" fact="0.5415"/>
                  <dgm:constr type="ctrY" for="ch" forName="picture3" refType="h" fact="0.6644"/>
                  <dgm:constr type="w" for="ch" forName="picture3" refType="w" fact="0.0974"/>
                  <dgm:constr type="h" for="ch" forName="picture3" refType="h" fact="0.1218"/>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6132"/>
                  <dgm:constr type="t" for="ch" forName="parTx4" refType="h" fact="0.538"/>
                  <dgm:constr type="w" for="ch" forName="parTx4" refType="w" fact="0.2101"/>
                  <dgm:constr type="h" for="ch" forName="parTx4" refType="h" fact="0.0704"/>
                  <dgm:constr type="ctrX" for="ch" forName="picture4" refType="w" fact="0.6037"/>
                  <dgm:constr type="ctrY" for="ch" forName="picture4" refType="h" fact="0.5294"/>
                  <dgm:constr type="w" for="ch" forName="picture4" refType="w" fact="0.0974"/>
                  <dgm:constr type="h" for="ch" forName="picture4" refType="h" fact="0.1218"/>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576"/>
                  <dgm:constr type="t" for="ch" forName="parTx5" refType="h" fact="0.3951"/>
                  <dgm:constr type="w" for="ch" forName="parTx5" refType="w" fact="0.2101"/>
                  <dgm:constr type="h" for="ch" forName="parTx5" refType="h" fact="0.0704"/>
                  <dgm:constr type="ctrX" for="ch" forName="picture5" refType="w" fact="0.648"/>
                  <dgm:constr type="ctrY" for="ch" forName="picture5" refType="h" fact="0.3864"/>
                  <dgm:constr type="w" for="ch" forName="picture5" refType="w" fact="0.0974"/>
                  <dgm:constr type="h" for="ch" forName="picture5" refType="h" fact="0.1218"/>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828"/>
                  <dgm:constr type="t" for="ch" forName="parTx6" refType="h" fact="0.2531"/>
                  <dgm:constr type="w" for="ch" forName="parTx6" refType="w" fact="0.2101"/>
                  <dgm:constr type="h" for="ch" forName="parTx6" refType="h" fact="0.0704"/>
                  <dgm:constr type="ctrX" for="ch" forName="picture6" refType="w" fact="0.6733"/>
                  <dgm:constr type="ctrY" for="ch" forName="picture6" refType="h" fact="0.2444"/>
                  <dgm:constr type="w" for="ch" forName="picture6" refType="w" fact="0.0974"/>
                  <dgm:constr type="h" for="ch" forName="picture6" refType="h" fact="0.1218"/>
                  <dgm:constr type="l" for="ch" forName="desTx6" refType="r" refFor="ch" refForName="parTx6"/>
                  <dgm:constr type="r" for="ch" forName="desTx6" refType="w"/>
                  <dgm:constr type="t" for="ch" forName="desTx6" refType="t" refFor="ch" refForName="parTx6"/>
                  <dgm:constr type="h" for="ch" forName="desTx6" refType="h" refFor="ch" refForName="parTx6"/>
                  <dgm:constr type="l" for="ch" forName="parTx7" refType="w" fact="0.6966"/>
                  <dgm:constr type="t" for="ch" forName="parTx7" refType="h" fact="0.1162"/>
                  <dgm:constr type="w" for="ch" forName="parTx7" refType="w" fact="0.2101"/>
                  <dgm:constr type="h" for="ch" forName="parTx7" refType="h" fact="0.0704"/>
                  <dgm:constr type="ctrX" for="ch" forName="picture7" refType="w" fact="0.6871"/>
                  <dgm:constr type="ctrY" for="ch" forName="picture7" refType="h" fact="0.1075"/>
                  <dgm:constr type="w" for="ch" forName="picture7" refType="w" fact="0.0974"/>
                  <dgm:constr type="h" for="ch" forName="picture7" refType="h" fact="0.1218"/>
                  <dgm:constr type="l" for="ch" forName="desTx7" refType="r" refFor="ch" refForName="parTx7"/>
                  <dgm:constr type="r" for="ch" forName="desTx7" refType="w"/>
                  <dgm:constr type="t" for="ch" forName="desTx7" refType="t" refFor="ch" refForName="parTx7"/>
                  <dgm:constr type="h" for="ch" forName="desTx7" refType="h" refFor="ch" refForName="parTx7"/>
                </dgm:constrLst>
              </dgm:if>
              <dgm:else name="Name67">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4459"/>
                  <dgm:constr type="ctrY" for="ch" forName="dot1" refType="h" fact="0.8342"/>
                  <dgm:constr type="w" for="ch" forName="dot1" refType="userD"/>
                  <dgm:constr type="h" for="ch" forName="dot1" refType="userD"/>
                  <dgm:constr type="ctrX" for="ch" forName="dot2" refType="w" fact="0.4244"/>
                  <dgm:constr type="ctrY" for="ch" forName="dot2" refType="h" fact="0.8448"/>
                  <dgm:constr type="w" for="ch" forName="dot2" refType="userD"/>
                  <dgm:constr type="h" for="ch" forName="dot2" refType="userD"/>
                  <dgm:constr type="ctrX" for="ch" forName="dot3" refType="w" fact="0.4026"/>
                  <dgm:constr type="ctrY" for="ch" forName="dot3" refType="h" fact="0.8539"/>
                  <dgm:constr type="w" for="ch" forName="dot3" refType="userD"/>
                  <dgm:constr type="h" for="ch" forName="dot3" refType="userD"/>
                  <dgm:constr type="ctrX" for="ch" forName="dot4" refType="w" fact="0.3806"/>
                  <dgm:constr type="ctrY" for="ch" forName="dot4" refType="h" fact="0.8615"/>
                  <dgm:constr type="w" for="ch" forName="dot4" refType="userD"/>
                  <dgm:constr type="h" for="ch" forName="dot4" refType="userD"/>
                  <dgm:constr type="ctrX" for="ch" forName="dot5" refType="w" fact="0.3584"/>
                  <dgm:constr type="ctrY" for="ch" forName="dot5" refType="h" fact="0.8676"/>
                  <dgm:constr type="w" for="ch" forName="dot5" refType="userD"/>
                  <dgm:constr type="h" for="ch" forName="dot5" refType="userD"/>
                  <dgm:constr type="ctrX" for="ch" forName="dot6" refType="w" fact="0.5803"/>
                  <dgm:constr type="ctrY" for="ch" forName="dot6" refType="h" fact="0.7255"/>
                  <dgm:constr type="w" for="ch" forName="dot6" refType="userD"/>
                  <dgm:constr type="h" for="ch" forName="dot6" refType="userD"/>
                  <dgm:constr type="ctrX" for="ch" forName="dot7" refType="w" fact="0.5618"/>
                  <dgm:constr type="ctrY" for="ch" forName="dot7" refType="h" fact="0.7454"/>
                  <dgm:constr type="w" for="ch" forName="dot7" refType="userD"/>
                  <dgm:constr type="h" for="ch" forName="dot7" refType="userD"/>
                  <dgm:constr type="ctrX" for="ch" forName="dot8" refType="w" fact="0.6656"/>
                  <dgm:constr type="ctrY" for="ch" forName="dot8" refType="h" fact="0.6026"/>
                  <dgm:constr type="w" for="ch" forName="dot8" refType="userD"/>
                  <dgm:constr type="h" for="ch" forName="dot8" refType="userD"/>
                  <dgm:constr type="ctrX" for="ch" forName="dot9" refType="w" fact="0.7266"/>
                  <dgm:constr type="ctrY" for="ch" forName="dot9" refType="h" fact="0.4632"/>
                  <dgm:constr type="w" for="ch" forName="dot9" refType="userD"/>
                  <dgm:constr type="h" for="ch" forName="dot9" refType="userD"/>
                  <dgm:constr type="ctrX" for="ch" forName="dot10" refType="w" fact="0.7643"/>
                  <dgm:constr type="ctrY" for="ch" forName="dot10" refType="h" fact="0.3187"/>
                  <dgm:constr type="w" for="ch" forName="dot10" refType="userD"/>
                  <dgm:constr type="h" for="ch" forName="dot10" refType="userD"/>
                  <dgm:constr type="ctrX" for="ch" forName="dot11" refType="w" fact="0.7816"/>
                  <dgm:constr type="ctrY" for="ch" forName="dot11" refType="h" fact="0.1763"/>
                  <dgm:constr type="w" for="ch" forName="dot11" refType="userD"/>
                  <dgm:constr type="h" for="ch" forName="dot11" refType="userD"/>
                  <dgm:constr type="ctrX" for="ch" forName="dotArrow1" refType="w" fact="0.7558"/>
                  <dgm:constr type="ctrY" for="ch" forName="dotArrow1" refType="h" fact="-0.0099"/>
                  <dgm:constr type="w" for="ch" forName="dotArrow1" refType="userD"/>
                  <dgm:constr type="h" for="ch" forName="dotArrow1" refType="userD"/>
                  <dgm:constr type="ctrX" for="ch" forName="dotArrow2" refType="w" fact="0.7725"/>
                  <dgm:constr type="ctrY" for="ch" forName="dotArrow2" refType="h" fact="-0.0239"/>
                  <dgm:constr type="w" for="ch" forName="dotArrow2" refType="userD"/>
                  <dgm:constr type="h" for="ch" forName="dotArrow2" refType="userD"/>
                  <dgm:constr type="ctrX" for="ch" forName="dotArrow3" refType="w" fact="0.7892"/>
                  <dgm:constr type="ctrY" for="ch" forName="dotArrow3" refType="h" fact="-0.0378"/>
                  <dgm:constr type="w" for="ch" forName="dotArrow3" refType="userD"/>
                  <dgm:constr type="h" for="ch" forName="dotArrow3" refType="userD"/>
                  <dgm:constr type="ctrX" for="ch" forName="dotArrow4" refType="w" fact="0.8058"/>
                  <dgm:constr type="ctrY" for="ch" forName="dotArrow4" refType="h" fact="-0.0239"/>
                  <dgm:constr type="w" for="ch" forName="dotArrow4" refType="userD"/>
                  <dgm:constr type="h" for="ch" forName="dotArrow4" refType="userD"/>
                  <dgm:constr type="ctrX" for="ch" forName="dotArrow5" refType="w" fact="0.8225"/>
                  <dgm:constr type="ctrY" for="ch" forName="dotArrow5" refType="h" fact="-0.0099"/>
                  <dgm:constr type="w" for="ch" forName="dotArrow5" refType="userD"/>
                  <dgm:constr type="h" for="ch" forName="dotArrow5" refType="userD"/>
                  <dgm:constr type="ctrX" for="ch" forName="dotArrow6" refType="w" fact="0.7892"/>
                  <dgm:constr type="ctrY" for="ch" forName="dotArrow6" refType="h" fact="-0.0084"/>
                  <dgm:constr type="w" for="ch" forName="dotArrow6" refType="userD"/>
                  <dgm:constr type="h" for="ch" forName="dotArrow6" refType="userD"/>
                  <dgm:constr type="ctrX" for="ch" forName="dotArrow7" refType="w" fact="0.7892"/>
                  <dgm:constr type="ctrY" for="ch" forName="dotArrow7" refType="h" fact="0.0211"/>
                  <dgm:constr type="w" for="ch" forName="dotArrow7" refType="userD"/>
                  <dgm:constr type="h" for="ch" forName="dotArrow7" refType="userD"/>
                  <dgm:constr type="l" for="ch" forName="parTx1" refType="w" fact="0.2915"/>
                  <dgm:constr type="t" for="ch" forName="parTx1" refType="h" fact="0.8845"/>
                  <dgm:constr type="w" for="ch" forName="parTx1" refType="w" fact="0.2396"/>
                  <dgm:constr type="h" for="ch" forName="parTx1" refType="h" fact="0.0704"/>
                  <dgm:constr type="ctrX" for="ch" forName="picture1" refType="w" fact="0.2806"/>
                  <dgm:constr type="ctrY" for="ch" forName="picture1" refType="h" fact="0.8769"/>
                  <dgm:constr type="w" for="ch" forName="picture1" refType="w" fact="0.1111"/>
                  <dgm:constr type="h" for="ch" forName="picture1" refType="h" fact="0.1218"/>
                  <dgm:constr type="l" for="ch" forName="parTx2" refType="w" fact="0.5172"/>
                  <dgm:constr type="t" for="ch" forName="parTx2" refType="h" fact="0.7946"/>
                  <dgm:constr type="w" for="ch" forName="parTx2" refType="w" fact="0.2396"/>
                  <dgm:constr type="h" for="ch" forName="parTx2" refType="h" fact="0.0704"/>
                  <dgm:constr type="ctrX" for="ch" forName="picture2" refType="w" fact="0.5063"/>
                  <dgm:constr type="ctrY" for="ch" forName="picture2" refType="h" fact="0.787"/>
                  <dgm:constr type="w" for="ch" forName="picture2" refType="w" fact="0.1111"/>
                  <dgm:constr type="h" for="ch" forName="picture2" refType="h" fact="0.1218"/>
                  <dgm:constr type="l" for="ch" forName="parTx3" refType="w" fact="0.6285"/>
                  <dgm:constr type="t" for="ch" forName="parTx3" refType="h" fact="0.672"/>
                  <dgm:constr type="w" for="ch" forName="parTx3" refType="w" fact="0.2396"/>
                  <dgm:constr type="h" for="ch" forName="parTx3" refType="h" fact="0.0704"/>
                  <dgm:constr type="ctrX" for="ch" forName="picture3" refType="w" fact="0.6176"/>
                  <dgm:constr type="ctrY" for="ch" forName="picture3" refType="h" fact="0.6644"/>
                  <dgm:constr type="w" for="ch" forName="picture3" refType="w" fact="0.1111"/>
                  <dgm:constr type="h" for="ch" forName="picture3" refType="h" fact="0.1218"/>
                  <dgm:constr type="l" for="ch" forName="parTx4" refType="w" fact="0.6994"/>
                  <dgm:constr type="t" for="ch" forName="parTx4" refType="h" fact="0.5369"/>
                  <dgm:constr type="w" for="ch" forName="parTx4" refType="w" fact="0.2396"/>
                  <dgm:constr type="h" for="ch" forName="parTx4" refType="h" fact="0.0704"/>
                  <dgm:constr type="ctrX" for="ch" forName="picture4" refType="w" fact="0.6885"/>
                  <dgm:constr type="ctrY" for="ch" forName="picture4" refType="h" fact="0.5294"/>
                  <dgm:constr type="w" for="ch" forName="picture4" refType="w" fact="0.1111"/>
                  <dgm:constr type="h" for="ch" forName="picture4" refType="h" fact="0.1218"/>
                  <dgm:constr type="l" for="ch" forName="parTx5" refType="w" fact="0.75"/>
                  <dgm:constr type="t" for="ch" forName="parTx5" refType="h" fact="0.394"/>
                  <dgm:constr type="w" for="ch" forName="parTx5" refType="w" fact="0.2396"/>
                  <dgm:constr type="h" for="ch" forName="parTx5" refType="h" fact="0.0704"/>
                  <dgm:constr type="ctrX" for="ch" forName="picture5" refType="w" fact="0.7391"/>
                  <dgm:constr type="ctrY" for="ch" forName="picture5" refType="h" fact="0.3864"/>
                  <dgm:constr type="w" for="ch" forName="picture5" refType="w" fact="0.1111"/>
                  <dgm:constr type="h" for="ch" forName="picture5" refType="h" fact="0.1218"/>
                  <dgm:constr type="l" for="ch" forName="parTx6" refType="w" fact="0.7788"/>
                  <dgm:constr type="t" for="ch" forName="parTx6" refType="h" fact="0.252"/>
                  <dgm:constr type="w" for="ch" forName="parTx6" refType="w" fact="0.2396"/>
                  <dgm:constr type="h" for="ch" forName="parTx6" refType="h" fact="0.0704"/>
                  <dgm:constr type="ctrX" for="ch" forName="picture6" refType="w" fact="0.7679"/>
                  <dgm:constr type="ctrY" for="ch" forName="picture6" refType="h" fact="0.2444"/>
                  <dgm:constr type="w" for="ch" forName="picture6" refType="w" fact="0.1111"/>
                  <dgm:constr type="h" for="ch" forName="picture6" refType="h" fact="0.1218"/>
                  <dgm:constr type="l" for="ch" forName="parTx7" refType="w" fact="0.7945"/>
                  <dgm:constr type="t" for="ch" forName="parTx7" refType="h" fact="0.1151"/>
                  <dgm:constr type="w" for="ch" forName="parTx7" refType="w" fact="0.2396"/>
                  <dgm:constr type="h" for="ch" forName="parTx7" refType="h" fact="0.0704"/>
                  <dgm:constr type="ctrX" for="ch" forName="picture7" refType="w" fact="0.7836"/>
                  <dgm:constr type="ctrY" for="ch" forName="picture7" refType="h" fact="0.1075"/>
                  <dgm:constr type="w" for="ch" forName="picture7" refType="w" fact="0.1111"/>
                  <dgm:constr type="h" for="ch" forName="picture7" refType="h" fact="0.1218"/>
                </dgm:constrLst>
              </dgm:else>
            </dgm:choose>
          </dgm:if>
          <dgm:else name="Name68">
            <dgm:choose name="Name69">
              <dgm:if name="Name70"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6091"/>
                  <dgm:constr type="ctrY" for="ch" forName="dot1" refType="h" fact="0.8342"/>
                  <dgm:constr type="w" for="ch" forName="dot1" refType="userD"/>
                  <dgm:constr type="h" for="ch" forName="dot1" refType="userD"/>
                  <dgm:constr type="ctrX" for="ch" forName="dot2" refType="w" fact="0.6279"/>
                  <dgm:constr type="ctrY" for="ch" forName="dot2" refType="h" fact="0.8448"/>
                  <dgm:constr type="w" for="ch" forName="dot2" refType="userD"/>
                  <dgm:constr type="h" for="ch" forName="dot2" refType="userD"/>
                  <dgm:constr type="ctrX" for="ch" forName="dot3" refType="w" fact="0.647"/>
                  <dgm:constr type="ctrY" for="ch" forName="dot3" refType="h" fact="0.8539"/>
                  <dgm:constr type="w" for="ch" forName="dot3" refType="userD"/>
                  <dgm:constr type="h" for="ch" forName="dot3" refType="userD"/>
                  <dgm:constr type="ctrX" for="ch" forName="dot4" refType="w" fact="0.6663"/>
                  <dgm:constr type="ctrY" for="ch" forName="dot4" refType="h" fact="0.8615"/>
                  <dgm:constr type="w" for="ch" forName="dot4" refType="userD"/>
                  <dgm:constr type="h" for="ch" forName="dot4" refType="userD"/>
                  <dgm:constr type="ctrX" for="ch" forName="dot5" refType="w" fact="0.6858"/>
                  <dgm:constr type="ctrY" for="ch" forName="dot5" refType="h" fact="0.8676"/>
                  <dgm:constr type="w" for="ch" forName="dot5" refType="userD"/>
                  <dgm:constr type="h" for="ch" forName="dot5" refType="userD"/>
                  <dgm:constr type="ctrX" for="ch" forName="dot6" refType="w" fact="0.4912"/>
                  <dgm:constr type="ctrY" for="ch" forName="dot6" refType="h" fact="0.7255"/>
                  <dgm:constr type="w" for="ch" forName="dot6" refType="userD"/>
                  <dgm:constr type="h" for="ch" forName="dot6" refType="userD"/>
                  <dgm:constr type="ctrX" for="ch" forName="dot7" refType="w" fact="0.5074"/>
                  <dgm:constr type="ctrY" for="ch" forName="dot7" refType="h" fact="0.7454"/>
                  <dgm:constr type="w" for="ch" forName="dot7" refType="userD"/>
                  <dgm:constr type="h" for="ch" forName="dot7" refType="userD"/>
                  <dgm:constr type="ctrX" for="ch" forName="dot8" refType="w" fact="0.4164"/>
                  <dgm:constr type="ctrY" for="ch" forName="dot8" refType="h" fact="0.6026"/>
                  <dgm:constr type="w" for="ch" forName="dot8" refType="userD"/>
                  <dgm:constr type="h" for="ch" forName="dot8" refType="userD"/>
                  <dgm:constr type="ctrX" for="ch" forName="dot9" refType="w" fact="0.3629"/>
                  <dgm:constr type="ctrY" for="ch" forName="dot9" refType="h" fact="0.4632"/>
                  <dgm:constr type="w" for="ch" forName="dot9" refType="userD"/>
                  <dgm:constr type="h" for="ch" forName="dot9" refType="userD"/>
                  <dgm:constr type="ctrX" for="ch" forName="dot10" refType="w" fact="0.3299"/>
                  <dgm:constr type="ctrY" for="ch" forName="dot10" refType="h" fact="0.3187"/>
                  <dgm:constr type="w" for="ch" forName="dot10" refType="userD"/>
                  <dgm:constr type="h" for="ch" forName="dot10" refType="userD"/>
                  <dgm:constr type="ctrX" for="ch" forName="dot11" refType="w" fact="0.3147"/>
                  <dgm:constr type="ctrY" for="ch" forName="dot11" refType="h" fact="0.1763"/>
                  <dgm:constr type="w" for="ch" forName="dot11" refType="userD"/>
                  <dgm:constr type="h" for="ch" forName="dot11" refType="userD"/>
                  <dgm:constr type="ctrX" for="ch" forName="dotArrow1" refType="w" fact="0.3373"/>
                  <dgm:constr type="ctrY" for="ch" forName="dotArrow1" refType="h" fact="-0.0099"/>
                  <dgm:constr type="w" for="ch" forName="dotArrow1" refType="userD"/>
                  <dgm:constr type="h" for="ch" forName="dotArrow1" refType="userD"/>
                  <dgm:constr type="ctrX" for="ch" forName="dotArrow2" refType="w" fact="0.3227"/>
                  <dgm:constr type="ctrY" for="ch" forName="dotArrow2" refType="h" fact="-0.0239"/>
                  <dgm:constr type="w" for="ch" forName="dotArrow2" refType="userD"/>
                  <dgm:constr type="h" for="ch" forName="dotArrow2" refType="userD"/>
                  <dgm:constr type="ctrX" for="ch" forName="dotArrow3" refType="w" fact="0.3081"/>
                  <dgm:constr type="ctrY" for="ch" forName="dotArrow3" refType="h" fact="-0.0378"/>
                  <dgm:constr type="w" for="ch" forName="dotArrow3" refType="userD"/>
                  <dgm:constr type="h" for="ch" forName="dotArrow3" refType="userD"/>
                  <dgm:constr type="ctrX" for="ch" forName="dotArrow4" refType="w" fact="0.2935"/>
                  <dgm:constr type="ctrY" for="ch" forName="dotArrow4" refType="h" fact="-0.0239"/>
                  <dgm:constr type="w" for="ch" forName="dotArrow4" refType="userD"/>
                  <dgm:constr type="h" for="ch" forName="dotArrow4" refType="userD"/>
                  <dgm:constr type="ctrX" for="ch" forName="dotArrow5" refType="w" fact="0.2788"/>
                  <dgm:constr type="ctrY" for="ch" forName="dotArrow5" refType="h" fact="-0.0099"/>
                  <dgm:constr type="w" for="ch" forName="dotArrow5" refType="userD"/>
                  <dgm:constr type="h" for="ch" forName="dotArrow5" refType="userD"/>
                  <dgm:constr type="ctrX" for="ch" forName="dotArrow6" refType="w" fact="0.3081"/>
                  <dgm:constr type="ctrY" for="ch" forName="dotArrow6" refType="h" fact="-0.0084"/>
                  <dgm:constr type="w" for="ch" forName="dotArrow6" refType="userD"/>
                  <dgm:constr type="h" for="ch" forName="dotArrow6" refType="userD"/>
                  <dgm:constr type="ctrX" for="ch" forName="dotArrow7" refType="w" fact="0.3081"/>
                  <dgm:constr type="ctrY" for="ch" forName="dotArrow7" refType="h" fact="0.0211"/>
                  <dgm:constr type="w" for="ch" forName="dotArrow7" refType="userD"/>
                  <dgm:constr type="h" for="ch" forName="dotArrow7" refType="userD"/>
                  <dgm:constr type="r" for="ch" forName="parTx1" refType="w" fact="0.7444"/>
                  <dgm:constr type="t" for="ch" forName="parTx1" refType="h" fact="0.8856"/>
                  <dgm:constr type="w" for="ch" forName="parTx1" refType="w" fact="0.2101"/>
                  <dgm:constr type="h" for="ch" forName="parTx1" refType="h" fact="0.0704"/>
                  <dgm:constr type="ctrX" for="ch" forName="picture1" refType="w" fact="0.754"/>
                  <dgm:constr type="ctrY" for="ch" forName="picture1" refType="h" fact="0.8769"/>
                  <dgm:constr type="w" for="ch" forName="picture1" refType="w" fact="0.0974"/>
                  <dgm:constr type="h" for="ch" forName="picture1" refType="h" fact="0.121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465"/>
                  <dgm:constr type="t" for="ch" forName="parTx2" refType="h" fact="0.7956"/>
                  <dgm:constr type="w" for="ch" forName="parTx2" refType="w" fact="0.2101"/>
                  <dgm:constr type="h" for="ch" forName="parTx2" refType="h" fact="0.0704"/>
                  <dgm:constr type="ctrX" for="ch" forName="picture2" refType="w" fact="0.5561"/>
                  <dgm:constr type="ctrY" for="ch" forName="picture2" refType="h" fact="0.787"/>
                  <dgm:constr type="w" for="ch" forName="picture2" refType="w" fact="0.0974"/>
                  <dgm:constr type="h" for="ch" forName="picture2" refType="h" fact="0.1218"/>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489"/>
                  <dgm:constr type="t" for="ch" forName="parTx3" refType="h" fact="0.673"/>
                  <dgm:constr type="w" for="ch" forName="parTx3" refType="w" fact="0.2101"/>
                  <dgm:constr type="h" for="ch" forName="parTx3" refType="h" fact="0.0704"/>
                  <dgm:constr type="ctrX" for="ch" forName="picture3" refType="w" fact="0.4585"/>
                  <dgm:constr type="ctrY" for="ch" forName="picture3" refType="h" fact="0.6644"/>
                  <dgm:constr type="w" for="ch" forName="picture3" refType="w" fact="0.0974"/>
                  <dgm:constr type="h" for="ch" forName="picture3" refType="h" fact="0.1218"/>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3868"/>
                  <dgm:constr type="t" for="ch" forName="parTx4" refType="h" fact="0.538"/>
                  <dgm:constr type="w" for="ch" forName="parTx4" refType="w" fact="0.2101"/>
                  <dgm:constr type="h" for="ch" forName="parTx4" refType="h" fact="0.0704"/>
                  <dgm:constr type="ctrX" for="ch" forName="picture4" refType="w" fact="0.3963"/>
                  <dgm:constr type="ctrY" for="ch" forName="picture4" refType="h" fact="0.5294"/>
                  <dgm:constr type="w" for="ch" forName="picture4" refType="w" fact="0.0974"/>
                  <dgm:constr type="h" for="ch" forName="picture4" refType="h" fact="0.1218"/>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424"/>
                  <dgm:constr type="t" for="ch" forName="parTx5" refType="h" fact="0.3951"/>
                  <dgm:constr type="w" for="ch" forName="parTx5" refType="w" fact="0.2101"/>
                  <dgm:constr type="h" for="ch" forName="parTx5" refType="h" fact="0.0704"/>
                  <dgm:constr type="ctrX" for="ch" forName="picture5" refType="w" fact="0.352"/>
                  <dgm:constr type="ctrY" for="ch" forName="picture5" refType="h" fact="0.3864"/>
                  <dgm:constr type="w" for="ch" forName="picture5" refType="w" fact="0.0974"/>
                  <dgm:constr type="h" for="ch" forName="picture5" refType="h" fact="0.1218"/>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172"/>
                  <dgm:constr type="t" for="ch" forName="parTx6" refType="h" fact="0.2531"/>
                  <dgm:constr type="w" for="ch" forName="parTx6" refType="w" fact="0.2101"/>
                  <dgm:constr type="h" for="ch" forName="parTx6" refType="h" fact="0.0704"/>
                  <dgm:constr type="ctrX" for="ch" forName="picture6" refType="w" fact="0.3267"/>
                  <dgm:constr type="ctrY" for="ch" forName="picture6" refType="h" fact="0.2444"/>
                  <dgm:constr type="w" for="ch" forName="picture6" refType="w" fact="0.0974"/>
                  <dgm:constr type="h" for="ch" forName="picture6" refType="h" fact="0.1218"/>
                  <dgm:constr type="r" for="ch" forName="desTx6" refType="l" refFor="ch" refForName="parTx6"/>
                  <dgm:constr type="l" for="ch" forName="desTx6"/>
                  <dgm:constr type="t" for="ch" forName="desTx6" refType="t" refFor="ch" refForName="parTx6"/>
                  <dgm:constr type="h" for="ch" forName="desTx6" refType="h" refFor="ch" refForName="parTx6"/>
                  <dgm:constr type="r" for="ch" forName="parTx7" refType="w" fact="0.3034"/>
                  <dgm:constr type="t" for="ch" forName="parTx7" refType="h" fact="0.1162"/>
                  <dgm:constr type="w" for="ch" forName="parTx7" refType="w" fact="0.2101"/>
                  <dgm:constr type="h" for="ch" forName="parTx7" refType="h" fact="0.0704"/>
                  <dgm:constr type="ctrX" for="ch" forName="picture7" refType="w" fact="0.3129"/>
                  <dgm:constr type="ctrY" for="ch" forName="picture7" refType="h" fact="0.1075"/>
                  <dgm:constr type="w" for="ch" forName="picture7" refType="w" fact="0.0974"/>
                  <dgm:constr type="h" for="ch" forName="picture7" refType="h" fact="0.1218"/>
                  <dgm:constr type="r" for="ch" forName="desTx7" refType="l" refFor="ch" refForName="parTx7"/>
                  <dgm:constr type="l" for="ch" forName="desTx7"/>
                  <dgm:constr type="t" for="ch" forName="desTx7" refType="t" refFor="ch" refForName="parTx7"/>
                  <dgm:constr type="h" for="ch" forName="desTx7" refType="h" refFor="ch" refForName="parTx7"/>
                </dgm:constrLst>
              </dgm:if>
              <dgm:else name="Name71">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5541"/>
                  <dgm:constr type="ctrY" for="ch" forName="dot1" refType="h" fact="0.8342"/>
                  <dgm:constr type="w" for="ch" forName="dot1" refType="userD"/>
                  <dgm:constr type="h" for="ch" forName="dot1" refType="userD"/>
                  <dgm:constr type="ctrX" for="ch" forName="dot2" refType="w" fact="0.5756"/>
                  <dgm:constr type="ctrY" for="ch" forName="dot2" refType="h" fact="0.8448"/>
                  <dgm:constr type="w" for="ch" forName="dot2" refType="userD"/>
                  <dgm:constr type="h" for="ch" forName="dot2" refType="userD"/>
                  <dgm:constr type="ctrX" for="ch" forName="dot3" refType="w" fact="0.5974"/>
                  <dgm:constr type="ctrY" for="ch" forName="dot3" refType="h" fact="0.8539"/>
                  <dgm:constr type="w" for="ch" forName="dot3" refType="userD"/>
                  <dgm:constr type="h" for="ch" forName="dot3" refType="userD"/>
                  <dgm:constr type="ctrX" for="ch" forName="dot4" refType="w" fact="0.6194"/>
                  <dgm:constr type="ctrY" for="ch" forName="dot4" refType="h" fact="0.8615"/>
                  <dgm:constr type="w" for="ch" forName="dot4" refType="userD"/>
                  <dgm:constr type="h" for="ch" forName="dot4" refType="userD"/>
                  <dgm:constr type="ctrX" for="ch" forName="dot5" refType="w" fact="0.6416"/>
                  <dgm:constr type="ctrY" for="ch" forName="dot5" refType="h" fact="0.8676"/>
                  <dgm:constr type="w" for="ch" forName="dot5" refType="userD"/>
                  <dgm:constr type="h" for="ch" forName="dot5" refType="userD"/>
                  <dgm:constr type="ctrX" for="ch" forName="dot6" refType="w" fact="0.4197"/>
                  <dgm:constr type="ctrY" for="ch" forName="dot6" refType="h" fact="0.7255"/>
                  <dgm:constr type="w" for="ch" forName="dot6" refType="userD"/>
                  <dgm:constr type="h" for="ch" forName="dot6" refType="userD"/>
                  <dgm:constr type="ctrX" for="ch" forName="dot7" refType="w" fact="0.4382"/>
                  <dgm:constr type="ctrY" for="ch" forName="dot7" refType="h" fact="0.7454"/>
                  <dgm:constr type="w" for="ch" forName="dot7" refType="userD"/>
                  <dgm:constr type="h" for="ch" forName="dot7" refType="userD"/>
                  <dgm:constr type="ctrX" for="ch" forName="dot8" refType="w" fact="0.3344"/>
                  <dgm:constr type="ctrY" for="ch" forName="dot8" refType="h" fact="0.6026"/>
                  <dgm:constr type="w" for="ch" forName="dot8" refType="userD"/>
                  <dgm:constr type="h" for="ch" forName="dot8" refType="userD"/>
                  <dgm:constr type="ctrX" for="ch" forName="dot9" refType="w" fact="0.2734"/>
                  <dgm:constr type="ctrY" for="ch" forName="dot9" refType="h" fact="0.4632"/>
                  <dgm:constr type="w" for="ch" forName="dot9" refType="userD"/>
                  <dgm:constr type="h" for="ch" forName="dot9" refType="userD"/>
                  <dgm:constr type="ctrX" for="ch" forName="dot10" refType="w" fact="0.2357"/>
                  <dgm:constr type="ctrY" for="ch" forName="dot10" refType="h" fact="0.3187"/>
                  <dgm:constr type="w" for="ch" forName="dot10" refType="userD"/>
                  <dgm:constr type="h" for="ch" forName="dot10" refType="userD"/>
                  <dgm:constr type="ctrX" for="ch" forName="dot11" refType="w" fact="0.2184"/>
                  <dgm:constr type="ctrY" for="ch" forName="dot11" refType="h" fact="0.1763"/>
                  <dgm:constr type="w" for="ch" forName="dot11" refType="userD"/>
                  <dgm:constr type="h" for="ch" forName="dot11" refType="userD"/>
                  <dgm:constr type="ctrX" for="ch" forName="dotArrow1" refType="w" fact="0.2442"/>
                  <dgm:constr type="ctrY" for="ch" forName="dotArrow1" refType="h" fact="-0.0099"/>
                  <dgm:constr type="w" for="ch" forName="dotArrow1" refType="userD"/>
                  <dgm:constr type="h" for="ch" forName="dotArrow1" refType="userD"/>
                  <dgm:constr type="ctrX" for="ch" forName="dotArrow2" refType="w" fact="0.2275"/>
                  <dgm:constr type="ctrY" for="ch" forName="dotArrow2" refType="h" fact="-0.0239"/>
                  <dgm:constr type="w" for="ch" forName="dotArrow2" refType="userD"/>
                  <dgm:constr type="h" for="ch" forName="dotArrow2" refType="userD"/>
                  <dgm:constr type="ctrX" for="ch" forName="dotArrow3" refType="w" fact="0.2108"/>
                  <dgm:constr type="ctrY" for="ch" forName="dotArrow3" refType="h" fact="-0.0378"/>
                  <dgm:constr type="w" for="ch" forName="dotArrow3" refType="userD"/>
                  <dgm:constr type="h" for="ch" forName="dotArrow3" refType="userD"/>
                  <dgm:constr type="ctrX" for="ch" forName="dotArrow4" refType="w" fact="0.1942"/>
                  <dgm:constr type="ctrY" for="ch" forName="dotArrow4" refType="h" fact="-0.0239"/>
                  <dgm:constr type="w" for="ch" forName="dotArrow4" refType="userD"/>
                  <dgm:constr type="h" for="ch" forName="dotArrow4" refType="userD"/>
                  <dgm:constr type="ctrX" for="ch" forName="dotArrow5" refType="w" fact="0.1775"/>
                  <dgm:constr type="ctrY" for="ch" forName="dotArrow5" refType="h" fact="-0.0099"/>
                  <dgm:constr type="w" for="ch" forName="dotArrow5" refType="userD"/>
                  <dgm:constr type="h" for="ch" forName="dotArrow5" refType="userD"/>
                  <dgm:constr type="ctrX" for="ch" forName="dotArrow6" refType="w" fact="0.2108"/>
                  <dgm:constr type="ctrY" for="ch" forName="dotArrow6" refType="h" fact="-0.0084"/>
                  <dgm:constr type="w" for="ch" forName="dotArrow6" refType="userD"/>
                  <dgm:constr type="h" for="ch" forName="dotArrow6" refType="userD"/>
                  <dgm:constr type="ctrX" for="ch" forName="dotArrow7" refType="w" fact="0.2108"/>
                  <dgm:constr type="ctrY" for="ch" forName="dotArrow7" refType="h" fact="0.0211"/>
                  <dgm:constr type="w" for="ch" forName="dotArrow7" refType="userD"/>
                  <dgm:constr type="h" for="ch" forName="dotArrow7" refType="userD"/>
                  <dgm:constr type="r" for="ch" forName="parTx1" refType="w" fact="0.7085"/>
                  <dgm:constr type="t" for="ch" forName="parTx1" refType="h" fact="0.8845"/>
                  <dgm:constr type="w" for="ch" forName="parTx1" refType="w" fact="0.2396"/>
                  <dgm:constr type="h" for="ch" forName="parTx1" refType="h" fact="0.0704"/>
                  <dgm:constr type="ctrX" for="ch" forName="picture1" refType="w" fact="0.7194"/>
                  <dgm:constr type="ctrY" for="ch" forName="picture1" refType="h" fact="0.8769"/>
                  <dgm:constr type="w" for="ch" forName="picture1" refType="w" fact="0.1111"/>
                  <dgm:constr type="h" for="ch" forName="picture1" refType="h" fact="0.1218"/>
                  <dgm:constr type="r" for="ch" forName="parTx2" refType="w" fact="0.4828"/>
                  <dgm:constr type="t" for="ch" forName="parTx2" refType="h" fact="0.7946"/>
                  <dgm:constr type="w" for="ch" forName="parTx2" refType="w" fact="0.2396"/>
                  <dgm:constr type="h" for="ch" forName="parTx2" refType="h" fact="0.0704"/>
                  <dgm:constr type="ctrX" for="ch" forName="picture2" refType="w" fact="0.4937"/>
                  <dgm:constr type="ctrY" for="ch" forName="picture2" refType="h" fact="0.787"/>
                  <dgm:constr type="w" for="ch" forName="picture2" refType="w" fact="0.1111"/>
                  <dgm:constr type="h" for="ch" forName="picture2" refType="h" fact="0.1218"/>
                  <dgm:constr type="r" for="ch" forName="parTx3" refType="w" fact="0.3715"/>
                  <dgm:constr type="t" for="ch" forName="parTx3" refType="h" fact="0.672"/>
                  <dgm:constr type="w" for="ch" forName="parTx3" refType="w" fact="0.2396"/>
                  <dgm:constr type="h" for="ch" forName="parTx3" refType="h" fact="0.0704"/>
                  <dgm:constr type="ctrX" for="ch" forName="picture3" refType="w" fact="0.3824"/>
                  <dgm:constr type="ctrY" for="ch" forName="picture3" refType="h" fact="0.6644"/>
                  <dgm:constr type="w" for="ch" forName="picture3" refType="w" fact="0.1111"/>
                  <dgm:constr type="h" for="ch" forName="picture3" refType="h" fact="0.1218"/>
                  <dgm:constr type="r" for="ch" forName="parTx4" refType="w" fact="0.3006"/>
                  <dgm:constr type="t" for="ch" forName="parTx4" refType="h" fact="0.5369"/>
                  <dgm:constr type="w" for="ch" forName="parTx4" refType="w" fact="0.2396"/>
                  <dgm:constr type="h" for="ch" forName="parTx4" refType="h" fact="0.0704"/>
                  <dgm:constr type="ctrX" for="ch" forName="picture4" refType="w" fact="0.3115"/>
                  <dgm:constr type="ctrY" for="ch" forName="picture4" refType="h" fact="0.5294"/>
                  <dgm:constr type="w" for="ch" forName="picture4" refType="w" fact="0.1111"/>
                  <dgm:constr type="h" for="ch" forName="picture4" refType="h" fact="0.1218"/>
                  <dgm:constr type="r" for="ch" forName="parTx5" refType="w" fact="0.25"/>
                  <dgm:constr type="t" for="ch" forName="parTx5" refType="h" fact="0.394"/>
                  <dgm:constr type="w" for="ch" forName="parTx5" refType="w" fact="0.2396"/>
                  <dgm:constr type="h" for="ch" forName="parTx5" refType="h" fact="0.0704"/>
                  <dgm:constr type="ctrX" for="ch" forName="picture5" refType="w" fact="0.2609"/>
                  <dgm:constr type="ctrY" for="ch" forName="picture5" refType="h" fact="0.3864"/>
                  <dgm:constr type="w" for="ch" forName="picture5" refType="w" fact="0.1111"/>
                  <dgm:constr type="h" for="ch" forName="picture5" refType="h" fact="0.1218"/>
                  <dgm:constr type="r" for="ch" forName="parTx6" refType="w" fact="0.2212"/>
                  <dgm:constr type="t" for="ch" forName="parTx6" refType="h" fact="0.252"/>
                  <dgm:constr type="w" for="ch" forName="parTx6" refType="w" fact="0.2396"/>
                  <dgm:constr type="h" for="ch" forName="parTx6" refType="h" fact="0.0704"/>
                  <dgm:constr type="ctrX" for="ch" forName="picture6" refType="w" fact="0.2321"/>
                  <dgm:constr type="ctrY" for="ch" forName="picture6" refType="h" fact="0.2444"/>
                  <dgm:constr type="w" for="ch" forName="picture6" refType="w" fact="0.1111"/>
                  <dgm:constr type="h" for="ch" forName="picture6" refType="h" fact="0.1218"/>
                  <dgm:constr type="r" for="ch" forName="parTx7" refType="w" fact="0.2055"/>
                  <dgm:constr type="t" for="ch" forName="parTx7" refType="h" fact="0.1151"/>
                  <dgm:constr type="w" for="ch" forName="parTx7" refType="w" fact="0.2396"/>
                  <dgm:constr type="h" for="ch" forName="parTx7" refType="h" fact="0.0704"/>
                  <dgm:constr type="ctrX" for="ch" forName="picture7" refType="w" fact="0.2164"/>
                  <dgm:constr type="ctrY" for="ch" forName="picture7" refType="h" fact="0.1075"/>
                  <dgm:constr type="w" for="ch" forName="picture7" refType="w" fact="0.1111"/>
                  <dgm:constr type="h" for="ch" forName="picture7" refType="h" fact="0.1218"/>
                </dgm:constrLst>
              </dgm:else>
            </dgm:choose>
          </dgm:else>
        </dgm:choose>
      </dgm:else>
    </dgm:choose>
    <dgm:forEach name="wrapper" axis="self" ptType="parTrans">
      <dgm:forEach name="wrapper2" axis="self" ptType="sibTrans" st="2">
        <dgm:forEach name="imageRepeat" axis="self">
          <dgm:layoutNode name="imageRepeatNode" styleLbl="fgImgPlace1">
            <dgm:alg type="sp"/>
            <dgm:shape xmlns:r="http://schemas.openxmlformats.org/officeDocument/2006/relationships" type="ellipse" r:blip="" blipPhldr="1">
              <dgm:adjLst/>
            </dgm:shape>
            <dgm:presOf axis="self"/>
          </dgm:layoutNode>
        </dgm:forEach>
      </dgm:forEach>
    </dgm:forEach>
    <dgm:choose name="Name72">
      <dgm:if name="Name73" axis="ch" ptType="node" func="cnt" op="gte" val="2">
        <dgm:layoutNode name="dot1" styleLbl="alignNode1">
          <dgm:alg type="sp"/>
          <dgm:shape xmlns:r="http://schemas.openxmlformats.org/officeDocument/2006/relationships" type="ellipse" r:blip="">
            <dgm:adjLst/>
          </dgm:shape>
          <dgm:presOf/>
        </dgm:layoutNode>
        <dgm:layoutNode name="dot2" styleLbl="alignNode1">
          <dgm:alg type="sp"/>
          <dgm:shape xmlns:r="http://schemas.openxmlformats.org/officeDocument/2006/relationships" type="ellipse" r:blip="">
            <dgm:adjLst/>
          </dgm:shape>
          <dgm:presOf/>
        </dgm:layoutNode>
        <dgm:layoutNode name="dot3" styleLbl="alignNode1">
          <dgm:alg type="sp"/>
          <dgm:shape xmlns:r="http://schemas.openxmlformats.org/officeDocument/2006/relationships" type="ellipse" r:blip="">
            <dgm:adjLst/>
          </dgm:shape>
          <dgm:presOf/>
        </dgm:layoutNode>
      </dgm:if>
      <dgm:else name="Name74"/>
    </dgm:choose>
    <dgm:choose name="Name75">
      <dgm:if name="Name76" axis="ch" ptType="node" func="cnt" op="gte" val="3">
        <dgm:layoutNode name="dot4" styleLbl="alignNode1">
          <dgm:alg type="sp"/>
          <dgm:shape xmlns:r="http://schemas.openxmlformats.org/officeDocument/2006/relationships" type="ellipse" r:blip="">
            <dgm:adjLst/>
          </dgm:shape>
          <dgm:presOf/>
        </dgm:layoutNode>
        <dgm:layoutNode name="dot5" styleLbl="alignNode1">
          <dgm:alg type="sp"/>
          <dgm:shape xmlns:r="http://schemas.openxmlformats.org/officeDocument/2006/relationships" type="ellipse" r:blip="">
            <dgm:adjLst/>
          </dgm:shape>
          <dgm:presOf/>
        </dgm:layoutNode>
      </dgm:if>
      <dgm:else name="Name77"/>
    </dgm:choose>
    <dgm:choose name="Name78">
      <dgm:if name="Name79" axis="ch" ptType="node" func="cnt" op="gte" val="4">
        <dgm:layoutNode name="dot6" styleLbl="alignNode1">
          <dgm:alg type="sp"/>
          <dgm:shape xmlns:r="http://schemas.openxmlformats.org/officeDocument/2006/relationships" type="ellipse" r:blip="">
            <dgm:adjLst/>
          </dgm:shape>
          <dgm:presOf/>
        </dgm:layoutNode>
      </dgm:if>
      <dgm:else name="Name80"/>
    </dgm:choose>
    <dgm:choose name="Name81">
      <dgm:if name="Name82" axis="ch" ptType="node" func="cnt" op="gte" val="5">
        <dgm:layoutNode name="dot7" styleLbl="alignNode1">
          <dgm:alg type="sp"/>
          <dgm:shape xmlns:r="http://schemas.openxmlformats.org/officeDocument/2006/relationships" type="ellipse" r:blip="">
            <dgm:adjLst/>
          </dgm:shape>
          <dgm:presOf/>
        </dgm:layoutNode>
        <dgm:layoutNode name="dot8" styleLbl="alignNode1">
          <dgm:alg type="sp"/>
          <dgm:shape xmlns:r="http://schemas.openxmlformats.org/officeDocument/2006/relationships" type="ellipse" r:blip="">
            <dgm:adjLst/>
          </dgm:shape>
          <dgm:presOf/>
        </dgm:layoutNode>
      </dgm:if>
      <dgm:else name="Name83"/>
    </dgm:choose>
    <dgm:choose name="Name84">
      <dgm:if name="Name85" axis="ch" ptType="node" func="cnt" op="gte" val="6">
        <dgm:layoutNode name="dot9" styleLbl="alignNode1">
          <dgm:alg type="sp"/>
          <dgm:shape xmlns:r="http://schemas.openxmlformats.org/officeDocument/2006/relationships" type="ellipse" r:blip="">
            <dgm:adjLst/>
          </dgm:shape>
          <dgm:presOf/>
        </dgm:layoutNode>
        <dgm:layoutNode name="dot10" styleLbl="alignNode1">
          <dgm:alg type="sp"/>
          <dgm:shape xmlns:r="http://schemas.openxmlformats.org/officeDocument/2006/relationships" type="ellipse" r:blip="">
            <dgm:adjLst/>
          </dgm:shape>
          <dgm:presOf/>
        </dgm:layoutNode>
      </dgm:if>
      <dgm:else name="Name86"/>
    </dgm:choose>
    <dgm:choose name="Name87">
      <dgm:if name="Name88" axis="ch" ptType="node" func="cnt" op="gte" val="7">
        <dgm:layoutNode name="dot11" styleLbl="alignNode1">
          <dgm:alg type="sp"/>
          <dgm:shape xmlns:r="http://schemas.openxmlformats.org/officeDocument/2006/relationships" type="ellipse" r:blip="">
            <dgm:adjLst/>
          </dgm:shape>
          <dgm:presOf/>
        </dgm:layoutNode>
      </dgm:if>
      <dgm:else name="Name89"/>
    </dgm:choose>
    <dgm:choose name="Name90">
      <dgm:if name="Name91" axis="ch" ptType="node" func="cnt" op="gte" val="2">
        <dgm:layoutNode name="dotArrow1" styleLbl="alignNode1">
          <dgm:alg type="sp"/>
          <dgm:shape xmlns:r="http://schemas.openxmlformats.org/officeDocument/2006/relationships" type="ellipse" r:blip="">
            <dgm:adjLst/>
          </dgm:shape>
          <dgm:presOf/>
        </dgm:layoutNode>
        <dgm:layoutNode name="dotArrow2" styleLbl="alignNode1">
          <dgm:alg type="sp"/>
          <dgm:shape xmlns:r="http://schemas.openxmlformats.org/officeDocument/2006/relationships" type="ellipse" r:blip="">
            <dgm:adjLst/>
          </dgm:shape>
          <dgm:presOf/>
        </dgm:layoutNode>
        <dgm:layoutNode name="dotArrow3" styleLbl="alignNode1">
          <dgm:alg type="sp"/>
          <dgm:shape xmlns:r="http://schemas.openxmlformats.org/officeDocument/2006/relationships" type="ellipse" r:blip="">
            <dgm:adjLst/>
          </dgm:shape>
          <dgm:presOf/>
        </dgm:layoutNode>
        <dgm:layoutNode name="dotArrow4" styleLbl="alignNode1">
          <dgm:alg type="sp"/>
          <dgm:shape xmlns:r="http://schemas.openxmlformats.org/officeDocument/2006/relationships" type="ellipse" r:blip="">
            <dgm:adjLst/>
          </dgm:shape>
          <dgm:presOf/>
        </dgm:layoutNode>
        <dgm:layoutNode name="dotArrow5" styleLbl="alignNode1">
          <dgm:alg type="sp"/>
          <dgm:shape xmlns:r="http://schemas.openxmlformats.org/officeDocument/2006/relationships" type="ellipse" r:blip="">
            <dgm:adjLst/>
          </dgm:shape>
          <dgm:presOf/>
        </dgm:layoutNode>
        <dgm:layoutNode name="dotArrow6" styleLbl="alignNode1">
          <dgm:alg type="sp"/>
          <dgm:shape xmlns:r="http://schemas.openxmlformats.org/officeDocument/2006/relationships" type="ellipse" r:blip="">
            <dgm:adjLst/>
          </dgm:shape>
          <dgm:presOf/>
        </dgm:layoutNode>
        <dgm:layoutNode name="dotArrow7" styleLbl="alignNode1">
          <dgm:alg type="sp"/>
          <dgm:shape xmlns:r="http://schemas.openxmlformats.org/officeDocument/2006/relationships" type="ellipse" r:blip="">
            <dgm:adjLst/>
          </dgm:shape>
          <dgm:presOf/>
        </dgm:layoutNode>
      </dgm:if>
      <dgm:else name="Name92"/>
    </dgm:choose>
    <dgm:forEach name="Name93" axis="ch" ptType="node" cnt="1">
      <dgm:layoutNode name="parTx1">
        <dgm:choose name="Name94">
          <dgm:if name="Name95" func="var" arg="dir" op="equ" val="norm">
            <dgm:alg type="tx">
              <dgm:param type="parTxLTRAlign" val="l"/>
              <dgm:param type="parTxRTLAlign" val="r"/>
            </dgm:alg>
          </dgm:if>
          <dgm:else name="Name96">
            <dgm:alg type="tx">
              <dgm:param type="parTxLTRAlign" val="r"/>
              <dgm:param type="parTxRTLAlign" val="l"/>
            </dgm:alg>
          </dgm:else>
        </dgm:choose>
        <dgm:shape xmlns:r="http://schemas.openxmlformats.org/officeDocument/2006/relationships" type="roundRect" r:blip="">
          <dgm:adjLst/>
        </dgm:shape>
        <dgm:presOf axis="self" ptType="node"/>
        <dgm:choose name="Name97">
          <dgm:if name="Name98" func="var" arg="dir" op="equ" val="norm">
            <dgm:constrLst>
              <dgm:constr type="lMarg" refType="w" fact="0.6"/>
              <dgm:constr type="rMarg" refType="primFontSz" fact="0.3"/>
              <dgm:constr type="tMarg" refType="primFontSz" fact="0.3"/>
              <dgm:constr type="bMarg" refType="primFontSz" fact="0.3"/>
            </dgm:constrLst>
          </dgm:if>
          <dgm:else name="Name99">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00">
        <dgm:if name="Name101" axis="ch" ptType="node" func="cnt" op="gte" val="1">
          <dgm:layoutNode name="desTx1" styleLbl="revTx">
            <dgm:varLst>
              <dgm:bulletEnabled val="1"/>
            </dgm:varLst>
            <dgm:choose name="Name102">
              <dgm:if name="Name103" func="var" arg="dir" op="equ" val="norm">
                <dgm:choose name="Name104">
                  <dgm:if name="Name105" axis="ch" ptType="node" func="cnt" op="gte" val="2">
                    <dgm:alg type="tx">
                      <dgm:param type="parTxLTRAlign" val="l"/>
                      <dgm:param type="parTxRTLAlign" val="l"/>
                      <dgm:param type="stBulletLvl" val="1"/>
                    </dgm:alg>
                  </dgm:if>
                  <dgm:else name="Name106">
                    <dgm:alg type="tx">
                      <dgm:param type="parTxLTRAlign" val="l"/>
                      <dgm:param type="parTxRTLAlign" val="l"/>
                    </dgm:alg>
                  </dgm:else>
                </dgm:choose>
              </dgm:if>
              <dgm:else name="Name107">
                <dgm:choose name="Name108">
                  <dgm:if name="Name109" axis="ch" ptType="node" func="cnt" op="gte" val="2">
                    <dgm:alg type="tx">
                      <dgm:param type="parTxLTRAlign" val="r"/>
                      <dgm:param type="parTxRTLAlign" val="r"/>
                      <dgm:param type="shpTxLTRAlignCh" val="r"/>
                      <dgm:param type="shpTxRTLAlignCh" val="r"/>
                      <dgm:param type="stBulletLvl" val="1"/>
                    </dgm:alg>
                  </dgm:if>
                  <dgm:else name="Name110">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11"/>
      </dgm:choose>
    </dgm:forEach>
    <dgm:forEach name="Name112" axis="ch" ptType="sibTrans" hideLastTrans="0" cnt="1">
      <dgm:layoutNode name="picture1">
        <dgm:alg type="sp"/>
        <dgm:shape xmlns:r="http://schemas.openxmlformats.org/officeDocument/2006/relationships" r:blip="">
          <dgm:adjLst/>
        </dgm:shape>
        <dgm:presOf/>
        <dgm:constrLst/>
        <dgm:forEach name="Name113" ref="imageRepeat"/>
      </dgm:layoutNode>
    </dgm:forEach>
    <dgm:forEach name="Name114" axis="ch" ptType="node" st="2" cnt="1">
      <dgm:layoutNode name="parTx2">
        <dgm:choose name="Name115">
          <dgm:if name="Name116" func="var" arg="dir" op="equ" val="norm">
            <dgm:alg type="tx">
              <dgm:param type="parTxLTRAlign" val="l"/>
              <dgm:param type="parTxRTLAlign" val="r"/>
            </dgm:alg>
          </dgm:if>
          <dgm:else name="Name117">
            <dgm:alg type="tx">
              <dgm:param type="parTxLTRAlign" val="r"/>
              <dgm:param type="parTxRTLAlign" val="l"/>
            </dgm:alg>
          </dgm:else>
        </dgm:choose>
        <dgm:shape xmlns:r="http://schemas.openxmlformats.org/officeDocument/2006/relationships" type="roundRect" r:blip="">
          <dgm:adjLst/>
        </dgm:shape>
        <dgm:presOf axis="self" ptType="node"/>
        <dgm:choose name="Name118">
          <dgm:if name="Name119" func="var" arg="dir" op="equ" val="norm">
            <dgm:constrLst>
              <dgm:constr type="lMarg" refType="w" fact="0.6"/>
              <dgm:constr type="rMarg" refType="primFontSz" fact="0.3"/>
              <dgm:constr type="tMarg" refType="primFontSz" fact="0.3"/>
              <dgm:constr type="bMarg" refType="primFontSz" fact="0.3"/>
            </dgm:constrLst>
          </dgm:if>
          <dgm:else name="Name120">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21">
        <dgm:if name="Name122" axis="ch" ptType="node" func="cnt" op="gte" val="1">
          <dgm:layoutNode name="desTx2" styleLbl="revTx">
            <dgm:varLst>
              <dgm:bulletEnabled val="1"/>
            </dgm:varLst>
            <dgm:choose name="Name123">
              <dgm:if name="Name124" func="var" arg="dir" op="equ" val="norm">
                <dgm:choose name="Name125">
                  <dgm:if name="Name126" axis="ch" ptType="node" func="cnt" op="gte" val="2">
                    <dgm:alg type="tx">
                      <dgm:param type="parTxLTRAlign" val="l"/>
                      <dgm:param type="parTxRTLAlign" val="l"/>
                      <dgm:param type="stBulletLvl" val="1"/>
                    </dgm:alg>
                  </dgm:if>
                  <dgm:else name="Name127">
                    <dgm:alg type="tx">
                      <dgm:param type="parTxLTRAlign" val="l"/>
                      <dgm:param type="parTxRTLAlign" val="l"/>
                    </dgm:alg>
                  </dgm:else>
                </dgm:choose>
              </dgm:if>
              <dgm:else name="Name128">
                <dgm:choose name="Name129">
                  <dgm:if name="Name130" axis="ch" ptType="node" func="cnt" op="gte" val="2">
                    <dgm:alg type="tx">
                      <dgm:param type="parTxLTRAlign" val="r"/>
                      <dgm:param type="parTxRTLAlign" val="r"/>
                      <dgm:param type="shpTxLTRAlignCh" val="r"/>
                      <dgm:param type="shpTxRTLAlignCh" val="r"/>
                      <dgm:param type="stBulletLvl" val="1"/>
                    </dgm:alg>
                  </dgm:if>
                  <dgm:else name="Name131">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32"/>
      </dgm:choose>
    </dgm:forEach>
    <dgm:forEach name="Name133" axis="ch" ptType="sibTrans" hideLastTrans="0" st="2" cnt="1">
      <dgm:layoutNode name="picture2">
        <dgm:alg type="sp"/>
        <dgm:shape xmlns:r="http://schemas.openxmlformats.org/officeDocument/2006/relationships" r:blip="">
          <dgm:adjLst/>
        </dgm:shape>
        <dgm:presOf/>
        <dgm:constrLst/>
        <dgm:forEach name="Name134" ref="imageRepeat"/>
      </dgm:layoutNode>
    </dgm:forEach>
    <dgm:forEach name="Name135" axis="ch" ptType="node" st="3" cnt="1">
      <dgm:layoutNode name="parTx3">
        <dgm:choose name="Name136">
          <dgm:if name="Name137" func="var" arg="dir" op="equ" val="norm">
            <dgm:alg type="tx">
              <dgm:param type="parTxLTRAlign" val="l"/>
              <dgm:param type="parTxRTLAlign" val="r"/>
            </dgm:alg>
          </dgm:if>
          <dgm:else name="Name138">
            <dgm:alg type="tx">
              <dgm:param type="parTxLTRAlign" val="r"/>
              <dgm:param type="parTxRTLAlign" val="l"/>
            </dgm:alg>
          </dgm:else>
        </dgm:choose>
        <dgm:shape xmlns:r="http://schemas.openxmlformats.org/officeDocument/2006/relationships" type="roundRect" r:blip="">
          <dgm:adjLst/>
        </dgm:shape>
        <dgm:presOf axis="self" ptType="node"/>
        <dgm:choose name="Name139">
          <dgm:if name="Name140" func="var" arg="dir" op="equ" val="norm">
            <dgm:constrLst>
              <dgm:constr type="lMarg" refType="w" fact="0.6"/>
              <dgm:constr type="rMarg" refType="primFontSz" fact="0.3"/>
              <dgm:constr type="tMarg" refType="primFontSz" fact="0.3"/>
              <dgm:constr type="bMarg" refType="primFontSz" fact="0.3"/>
            </dgm:constrLst>
          </dgm:if>
          <dgm:else name="Name141">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42">
        <dgm:if name="Name143" axis="ch" ptType="node" func="cnt" op="gte" val="1">
          <dgm:layoutNode name="desTx3" styleLbl="revTx">
            <dgm:varLst>
              <dgm:bulletEnabled val="1"/>
            </dgm:varLst>
            <dgm:choose name="Name144">
              <dgm:if name="Name145" func="var" arg="dir" op="equ" val="norm">
                <dgm:choose name="Name146">
                  <dgm:if name="Name147" axis="ch" ptType="node" func="cnt" op="gte" val="2">
                    <dgm:alg type="tx">
                      <dgm:param type="parTxLTRAlign" val="l"/>
                      <dgm:param type="parTxRTLAlign" val="l"/>
                      <dgm:param type="stBulletLvl" val="1"/>
                    </dgm:alg>
                  </dgm:if>
                  <dgm:else name="Name148">
                    <dgm:alg type="tx">
                      <dgm:param type="parTxLTRAlign" val="l"/>
                      <dgm:param type="parTxRTLAlign" val="l"/>
                    </dgm:alg>
                  </dgm:else>
                </dgm:choose>
              </dgm:if>
              <dgm:else name="Name149">
                <dgm:choose name="Name150">
                  <dgm:if name="Name151" axis="ch" ptType="node" func="cnt" op="gte" val="2">
                    <dgm:alg type="tx">
                      <dgm:param type="parTxLTRAlign" val="r"/>
                      <dgm:param type="parTxRTLAlign" val="r"/>
                      <dgm:param type="shpTxLTRAlignCh" val="r"/>
                      <dgm:param type="shpTxRTLAlignCh" val="r"/>
                      <dgm:param type="stBulletLvl" val="1"/>
                    </dgm:alg>
                  </dgm:if>
                  <dgm:else name="Name152">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53"/>
      </dgm:choose>
    </dgm:forEach>
    <dgm:forEach name="Name154" axis="ch" ptType="sibTrans" hideLastTrans="0" st="3" cnt="1">
      <dgm:layoutNode name="picture3">
        <dgm:alg type="sp"/>
        <dgm:shape xmlns:r="http://schemas.openxmlformats.org/officeDocument/2006/relationships" r:blip="">
          <dgm:adjLst/>
        </dgm:shape>
        <dgm:presOf/>
        <dgm:constrLst/>
        <dgm:forEach name="Name155" ref="imageRepeat"/>
      </dgm:layoutNode>
    </dgm:forEach>
    <dgm:forEach name="Name156" axis="ch" ptType="node" st="4" cnt="1">
      <dgm:layoutNode name="parTx4">
        <dgm:choose name="Name157">
          <dgm:if name="Name158" func="var" arg="dir" op="equ" val="norm">
            <dgm:alg type="tx">
              <dgm:param type="parTxLTRAlign" val="l"/>
              <dgm:param type="parTxRTLAlign" val="r"/>
            </dgm:alg>
          </dgm:if>
          <dgm:else name="Name159">
            <dgm:alg type="tx">
              <dgm:param type="parTxLTRAlign" val="r"/>
              <dgm:param type="parTxRTLAlign" val="l"/>
            </dgm:alg>
          </dgm:else>
        </dgm:choose>
        <dgm:shape xmlns:r="http://schemas.openxmlformats.org/officeDocument/2006/relationships" type="roundRect" r:blip="">
          <dgm:adjLst/>
        </dgm:shape>
        <dgm:presOf axis="self" ptType="node"/>
        <dgm:choose name="Name160">
          <dgm:if name="Name161" func="var" arg="dir" op="equ" val="norm">
            <dgm:constrLst>
              <dgm:constr type="lMarg" refType="w" fact="0.6"/>
              <dgm:constr type="rMarg" refType="primFontSz" fact="0.3"/>
              <dgm:constr type="tMarg" refType="primFontSz" fact="0.3"/>
              <dgm:constr type="bMarg" refType="primFontSz" fact="0.3"/>
            </dgm:constrLst>
          </dgm:if>
          <dgm:else name="Name162">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63">
        <dgm:if name="Name164" axis="ch" ptType="node" func="cnt" op="gte" val="1">
          <dgm:layoutNode name="desTx4" styleLbl="revTx">
            <dgm:varLst>
              <dgm:bulletEnabled val="1"/>
            </dgm:varLst>
            <dgm:choose name="Name165">
              <dgm:if name="Name166" func="var" arg="dir" op="equ" val="norm">
                <dgm:choose name="Name167">
                  <dgm:if name="Name168" axis="ch" ptType="node" func="cnt" op="gte" val="2">
                    <dgm:alg type="tx">
                      <dgm:param type="parTxLTRAlign" val="l"/>
                      <dgm:param type="parTxRTLAlign" val="l"/>
                      <dgm:param type="stBulletLvl" val="1"/>
                    </dgm:alg>
                  </dgm:if>
                  <dgm:else name="Name169">
                    <dgm:alg type="tx">
                      <dgm:param type="parTxLTRAlign" val="l"/>
                      <dgm:param type="parTxRTLAlign" val="l"/>
                    </dgm:alg>
                  </dgm:else>
                </dgm:choose>
              </dgm:if>
              <dgm:else name="Name170">
                <dgm:choose name="Name171">
                  <dgm:if name="Name172" axis="ch" ptType="node" func="cnt" op="gte" val="2">
                    <dgm:alg type="tx">
                      <dgm:param type="parTxLTRAlign" val="r"/>
                      <dgm:param type="parTxRTLAlign" val="r"/>
                      <dgm:param type="shpTxLTRAlignCh" val="r"/>
                      <dgm:param type="shpTxRTLAlignCh" val="r"/>
                      <dgm:param type="stBulletLvl" val="1"/>
                    </dgm:alg>
                  </dgm:if>
                  <dgm:else name="Name173">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74"/>
      </dgm:choose>
    </dgm:forEach>
    <dgm:forEach name="Name175" axis="ch" ptType="sibTrans" hideLastTrans="0" st="4" cnt="1">
      <dgm:layoutNode name="picture4">
        <dgm:alg type="sp"/>
        <dgm:shape xmlns:r="http://schemas.openxmlformats.org/officeDocument/2006/relationships" r:blip="">
          <dgm:adjLst/>
        </dgm:shape>
        <dgm:presOf/>
        <dgm:constrLst/>
        <dgm:forEach name="Name176" ref="imageRepeat"/>
      </dgm:layoutNode>
    </dgm:forEach>
    <dgm:forEach name="Name177" axis="ch" ptType="node" st="5" cnt="1">
      <dgm:layoutNode name="parTx5">
        <dgm:choose name="Name178">
          <dgm:if name="Name179" func="var" arg="dir" op="equ" val="norm">
            <dgm:alg type="tx">
              <dgm:param type="parTxLTRAlign" val="l"/>
              <dgm:param type="parTxRTLAlign" val="r"/>
            </dgm:alg>
          </dgm:if>
          <dgm:else name="Name180">
            <dgm:alg type="tx">
              <dgm:param type="parTxLTRAlign" val="r"/>
              <dgm:param type="parTxRTLAlign" val="l"/>
            </dgm:alg>
          </dgm:else>
        </dgm:choose>
        <dgm:shape xmlns:r="http://schemas.openxmlformats.org/officeDocument/2006/relationships" type="roundRect" r:blip="">
          <dgm:adjLst/>
        </dgm:shape>
        <dgm:presOf axis="self" ptType="node"/>
        <dgm:choose name="Name181">
          <dgm:if name="Name182" func="var" arg="dir" op="equ" val="norm">
            <dgm:constrLst>
              <dgm:constr type="lMarg" refType="w" fact="0.6"/>
              <dgm:constr type="rMarg" refType="primFontSz" fact="0.3"/>
              <dgm:constr type="tMarg" refType="primFontSz" fact="0.3"/>
              <dgm:constr type="bMarg" refType="primFontSz" fact="0.3"/>
            </dgm:constrLst>
          </dgm:if>
          <dgm:else name="Name183">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84">
        <dgm:if name="Name185" axis="ch" ptType="node" func="cnt" op="gte" val="1">
          <dgm:layoutNode name="desTx5" styleLbl="revTx">
            <dgm:varLst>
              <dgm:bulletEnabled val="1"/>
            </dgm:varLst>
            <dgm:choose name="Name186">
              <dgm:if name="Name187" func="var" arg="dir" op="equ" val="norm">
                <dgm:choose name="Name188">
                  <dgm:if name="Name189" axis="ch" ptType="node" func="cnt" op="gte" val="2">
                    <dgm:alg type="tx">
                      <dgm:param type="parTxLTRAlign" val="l"/>
                      <dgm:param type="parTxRTLAlign" val="l"/>
                      <dgm:param type="stBulletLvl" val="1"/>
                    </dgm:alg>
                  </dgm:if>
                  <dgm:else name="Name190">
                    <dgm:alg type="tx">
                      <dgm:param type="parTxLTRAlign" val="l"/>
                      <dgm:param type="parTxRTLAlign" val="l"/>
                    </dgm:alg>
                  </dgm:else>
                </dgm:choose>
              </dgm:if>
              <dgm:else name="Name191">
                <dgm:choose name="Name192">
                  <dgm:if name="Name193" axis="ch" ptType="node" func="cnt" op="gte" val="2">
                    <dgm:alg type="tx">
                      <dgm:param type="parTxLTRAlign" val="r"/>
                      <dgm:param type="parTxRTLAlign" val="r"/>
                      <dgm:param type="shpTxLTRAlignCh" val="r"/>
                      <dgm:param type="shpTxRTLAlignCh" val="r"/>
                      <dgm:param type="stBulletLvl" val="1"/>
                    </dgm:alg>
                  </dgm:if>
                  <dgm:else name="Name194">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95"/>
      </dgm:choose>
    </dgm:forEach>
    <dgm:forEach name="Name196" axis="ch" ptType="sibTrans" hideLastTrans="0" st="5" cnt="1">
      <dgm:layoutNode name="picture5">
        <dgm:alg type="sp"/>
        <dgm:shape xmlns:r="http://schemas.openxmlformats.org/officeDocument/2006/relationships" r:blip="">
          <dgm:adjLst/>
        </dgm:shape>
        <dgm:presOf/>
        <dgm:constrLst/>
        <dgm:forEach name="Name197" ref="imageRepeat"/>
      </dgm:layoutNode>
    </dgm:forEach>
    <dgm:forEach name="Name198" axis="ch" ptType="node" st="6" cnt="1">
      <dgm:layoutNode name="parTx6">
        <dgm:choose name="Name199">
          <dgm:if name="Name200" func="var" arg="dir" op="equ" val="norm">
            <dgm:alg type="tx">
              <dgm:param type="parTxLTRAlign" val="l"/>
              <dgm:param type="parTxRTLAlign" val="r"/>
            </dgm:alg>
          </dgm:if>
          <dgm:else name="Name201">
            <dgm:alg type="tx">
              <dgm:param type="parTxLTRAlign" val="r"/>
              <dgm:param type="parTxRTLAlign" val="l"/>
            </dgm:alg>
          </dgm:else>
        </dgm:choose>
        <dgm:shape xmlns:r="http://schemas.openxmlformats.org/officeDocument/2006/relationships" type="roundRect" r:blip="">
          <dgm:adjLst/>
        </dgm:shape>
        <dgm:presOf axis="self" ptType="node"/>
        <dgm:choose name="Name202">
          <dgm:if name="Name203" func="var" arg="dir" op="equ" val="norm">
            <dgm:constrLst>
              <dgm:constr type="lMarg" refType="w" fact="0.6"/>
              <dgm:constr type="rMarg" refType="primFontSz" fact="0.3"/>
              <dgm:constr type="tMarg" refType="primFontSz" fact="0.3"/>
              <dgm:constr type="bMarg" refType="primFontSz" fact="0.3"/>
            </dgm:constrLst>
          </dgm:if>
          <dgm:else name="Name204">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05">
        <dgm:if name="Name206" axis="ch" ptType="node" func="cnt" op="gte" val="1">
          <dgm:layoutNode name="desTx6" styleLbl="revTx">
            <dgm:varLst>
              <dgm:bulletEnabled val="1"/>
            </dgm:varLst>
            <dgm:choose name="Name207">
              <dgm:if name="Name208" func="var" arg="dir" op="equ" val="norm">
                <dgm:choose name="Name209">
                  <dgm:if name="Name210" axis="ch" ptType="node" func="cnt" op="gte" val="2">
                    <dgm:alg type="tx">
                      <dgm:param type="parTxLTRAlign" val="l"/>
                      <dgm:param type="parTxRTLAlign" val="l"/>
                      <dgm:param type="stBulletLvl" val="1"/>
                    </dgm:alg>
                  </dgm:if>
                  <dgm:else name="Name211">
                    <dgm:alg type="tx">
                      <dgm:param type="parTxLTRAlign" val="l"/>
                      <dgm:param type="parTxRTLAlign" val="l"/>
                    </dgm:alg>
                  </dgm:else>
                </dgm:choose>
              </dgm:if>
              <dgm:else name="Name212">
                <dgm:choose name="Name213">
                  <dgm:if name="Name214" axis="ch" ptType="node" func="cnt" op="gte" val="2">
                    <dgm:alg type="tx">
                      <dgm:param type="parTxLTRAlign" val="r"/>
                      <dgm:param type="parTxRTLAlign" val="r"/>
                      <dgm:param type="shpTxLTRAlignCh" val="r"/>
                      <dgm:param type="shpTxRTLAlignCh" val="r"/>
                      <dgm:param type="stBulletLvl" val="1"/>
                    </dgm:alg>
                  </dgm:if>
                  <dgm:else name="Name215">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16"/>
      </dgm:choose>
    </dgm:forEach>
    <dgm:forEach name="Name217" axis="ch" ptType="sibTrans" hideLastTrans="0" st="6" cnt="1">
      <dgm:layoutNode name="picture6">
        <dgm:alg type="sp"/>
        <dgm:shape xmlns:r="http://schemas.openxmlformats.org/officeDocument/2006/relationships" r:blip="">
          <dgm:adjLst/>
        </dgm:shape>
        <dgm:presOf/>
        <dgm:constrLst/>
        <dgm:forEach name="Name218" ref="imageRepeat"/>
      </dgm:layoutNode>
    </dgm:forEach>
    <dgm:forEach name="Name219" axis="ch" ptType="node" st="7" cnt="1">
      <dgm:layoutNode name="parTx7">
        <dgm:choose name="Name220">
          <dgm:if name="Name221" func="var" arg="dir" op="equ" val="norm">
            <dgm:alg type="tx">
              <dgm:param type="parTxLTRAlign" val="l"/>
              <dgm:param type="parTxRTLAlign" val="r"/>
            </dgm:alg>
          </dgm:if>
          <dgm:else name="Name222">
            <dgm:alg type="tx">
              <dgm:param type="parTxLTRAlign" val="r"/>
              <dgm:param type="parTxRTLAlign" val="l"/>
            </dgm:alg>
          </dgm:else>
        </dgm:choose>
        <dgm:shape xmlns:r="http://schemas.openxmlformats.org/officeDocument/2006/relationships" type="roundRect" r:blip="">
          <dgm:adjLst/>
        </dgm:shape>
        <dgm:presOf axis="self" ptType="node"/>
        <dgm:choose name="Name223">
          <dgm:if name="Name224" func="var" arg="dir" op="equ" val="norm">
            <dgm:constrLst>
              <dgm:constr type="lMarg" refType="w" fact="0.6"/>
              <dgm:constr type="rMarg" refType="primFontSz" fact="0.3"/>
              <dgm:constr type="tMarg" refType="primFontSz" fact="0.3"/>
              <dgm:constr type="bMarg" refType="primFontSz" fact="0.3"/>
            </dgm:constrLst>
          </dgm:if>
          <dgm:else name="Name225">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26">
        <dgm:if name="Name227" axis="ch" ptType="node" func="cnt" op="gte" val="1">
          <dgm:layoutNode name="desTx7" styleLbl="revTx">
            <dgm:varLst>
              <dgm:bulletEnabled val="1"/>
            </dgm:varLst>
            <dgm:choose name="Name228">
              <dgm:if name="Name229" func="var" arg="dir" op="equ" val="norm">
                <dgm:choose name="Name230">
                  <dgm:if name="Name231" axis="ch" ptType="node" func="cnt" op="gte" val="2">
                    <dgm:alg type="tx">
                      <dgm:param type="parTxLTRAlign" val="l"/>
                      <dgm:param type="parTxRTLAlign" val="l"/>
                      <dgm:param type="stBulletLvl" val="1"/>
                    </dgm:alg>
                  </dgm:if>
                  <dgm:else name="Name232">
                    <dgm:alg type="tx">
                      <dgm:param type="parTxLTRAlign" val="l"/>
                      <dgm:param type="parTxRTLAlign" val="l"/>
                    </dgm:alg>
                  </dgm:else>
                </dgm:choose>
              </dgm:if>
              <dgm:else name="Name233">
                <dgm:choose name="Name234">
                  <dgm:if name="Name235" axis="ch" ptType="node" func="cnt" op="gte" val="2">
                    <dgm:alg type="tx">
                      <dgm:param type="parTxLTRAlign" val="r"/>
                      <dgm:param type="parTxRTLAlign" val="r"/>
                      <dgm:param type="shpTxLTRAlignCh" val="r"/>
                      <dgm:param type="shpTxRTLAlignCh" val="r"/>
                      <dgm:param type="stBulletLvl" val="1"/>
                    </dgm:alg>
                  </dgm:if>
                  <dgm:else name="Name236">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37"/>
      </dgm:choose>
    </dgm:forEach>
    <dgm:forEach name="Name238" axis="ch" ptType="sibTrans" hideLastTrans="0" st="7" cnt="1">
      <dgm:layoutNode name="picture7">
        <dgm:alg type="sp"/>
        <dgm:shape xmlns:r="http://schemas.openxmlformats.org/officeDocument/2006/relationships" r:blip="">
          <dgm:adjLst/>
        </dgm:shape>
        <dgm:presOf/>
        <dgm:constrLst/>
        <dgm:forEach name="Name239" ref="imageRepeat"/>
      </dgm:layoutNode>
    </dgm:forEach>
  </dgm:layoutNode>
</dgm:layoutDef>
</file>

<file path=ppt/diagrams/layout19.xml><?xml version="1.0" encoding="utf-8"?>
<dgm:layoutDef xmlns:dgm="http://schemas.openxmlformats.org/drawingml/2006/diagram" xmlns:a="http://schemas.openxmlformats.org/drawingml/2006/main" uniqueId="urn:microsoft.com/office/officeart/2009/layout/ReverseList">
  <dgm:title val=""/>
  <dgm:desc val=""/>
  <dgm:catLst>
    <dgm:cat type="relationship" pri="3800"/>
  </dgm:catLst>
  <dgm:samp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clrData>
  <dgm:layoutNode name="Name0">
    <dgm:varLst>
      <dgm:chMax val="2"/>
      <dgm:chPref val="2"/>
      <dgm:animLvl val="lvl"/>
    </dgm:varLst>
    <dgm:choose name="Name1">
      <dgm:if name="Name2" axis="ch" ptType="node" func="cnt" op="lte" val="1">
        <dgm:alg type="composite">
          <dgm:param type="ar" val="0.9993"/>
        </dgm:alg>
      </dgm:if>
      <dgm:else name="Name3">
        <dgm:alg type="composite">
          <dgm:param type="ar" val="0.8036"/>
        </dgm:alg>
      </dgm:else>
    </dgm:choose>
    <dgm:shape xmlns:r="http://schemas.openxmlformats.org/officeDocument/2006/relationships" r:blip="">
      <dgm:adjLst/>
    </dgm:shape>
    <dgm:choose name="Name4">
      <dgm:if name="Name5" axis="ch" ptType="node" func="cnt" op="lte" val="1">
        <dgm:constrLst>
          <dgm:constr type="primFontSz" for="des" ptType="node" op="equ" val="65"/>
          <dgm:constr type="l" for="ch" forName="LeftNode" refType="w" fact="0"/>
          <dgm:constr type="t" for="ch" forName="LeftNode" refType="h" fact="0.25"/>
          <dgm:constr type="w" for="ch" forName="LeftNode" refType="w" fact="0.5"/>
          <dgm:constr type="h" for="ch" forName="LeftNode" refType="h"/>
          <dgm:constr type="l" for="ch" forName="LeftText" refType="w" fact="0"/>
          <dgm:constr type="t" for="ch" forName="LeftText" refType="h" fact="0.25"/>
          <dgm:constr type="w" for="ch" forName="LeftText" refType="w" fact="0.5"/>
          <dgm:constr type="h" for="ch" forName="LeftText" refType="h"/>
        </dgm:constrLst>
      </dgm:if>
      <dgm:else name="Name6">
        <dgm:constrLst>
          <dgm:constr type="primFontSz" for="des" ptType="node" op="equ" val="65"/>
          <dgm:constr type="l" for="ch" forName="LeftNode" refType="w" fact="0"/>
          <dgm:constr type="t" for="ch" forName="LeftNode" refType="h" fact="0.1786"/>
          <dgm:constr type="w" for="ch" forName="LeftNode" refType="w" fact="0.4889"/>
          <dgm:constr type="h" for="ch" forName="LeftNode" refType="h" fact="0.6429"/>
          <dgm:constr type="l" for="ch" forName="LeftText" refType="w" fact="0"/>
          <dgm:constr type="t" for="ch" forName="LeftText" refType="h" fact="0.1786"/>
          <dgm:constr type="w" for="ch" forName="LeftText" refType="w" fact="0.4889"/>
          <dgm:constr type="h" for="ch" forName="LeftText" refType="h" fact="0.6429"/>
          <dgm:constr type="l" for="ch" forName="RightNode" refType="w" fact="0.5111"/>
          <dgm:constr type="t" for="ch" forName="RightNode" refType="h" fact="0.1786"/>
          <dgm:constr type="w" for="ch" forName="RightNode" refType="w" fact="0.4889"/>
          <dgm:constr type="h" for="ch" forName="RightNode" refType="h" fact="0.6429"/>
          <dgm:constr type="l" for="ch" forName="RightText" refType="w" fact="0.5111"/>
          <dgm:constr type="t" for="ch" forName="RightText" refType="h" fact="0.1786"/>
          <dgm:constr type="w" for="ch" forName="RightText" refType="w" fact="0.4889"/>
          <dgm:constr type="h" for="ch" forName="RightText" refType="h" fact="0.6429"/>
          <dgm:constr type="l" for="ch" forName="TopArrow" refType="w" fact="0.2444"/>
          <dgm:constr type="t" for="ch" forName="TopArrow" refType="h" fact="0"/>
          <dgm:constr type="w" for="ch" forName="TopArrow" refType="w" fact="0.5111"/>
          <dgm:constr type="h" for="ch" forName="TopArrow" refType="h" fact="0.4107"/>
          <dgm:constr type="l" for="ch" forName="BottomArrow" refType="w" fact="0.2444"/>
          <dgm:constr type="t" for="ch" forName="BottomArrow" refType="h" fact="0.5893"/>
          <dgm:constr type="w" for="ch" forName="BottomArrow" refType="w" fact="0.5111"/>
          <dgm:constr type="h" for="ch" forName="BottomArrow" refType="h" fact="0.4107"/>
        </dgm:constrLst>
      </dgm:else>
    </dgm:choose>
    <dgm:choose name="Name7">
      <dgm:if name="Name8" axis="ch" ptType="node" func="cnt" op="gte" val="1">
        <dgm:layoutNode name="LeftText" styleLbl="revTx" moveWith="LeftNode">
          <dgm:varLst>
            <dgm:bulletEnabled val="1"/>
          </dgm:varLst>
          <dgm:alg type="tx">
            <dgm:param type="txAnchorVert" val="t"/>
            <dgm:param type="parTxLTRAlign" val="l"/>
          </dgm:alg>
          <dgm:choose name="Name9">
            <dgm:if name="Name10" axis="ch" ptType="node" func="cnt" op="lte" val="1">
              <dgm:shape xmlns:r="http://schemas.openxmlformats.org/officeDocument/2006/relationships" type="roundRect" r:blip="" hideGeom="1">
                <dgm:adjLst>
                  <dgm:adj idx="1" val="0.1667"/>
                  <dgm:adj idx="2" val="0"/>
                </dgm:adjLst>
              </dgm:shape>
              <dgm:presOf axis="ch desOrSelf" ptType="node node" st="1 1" cnt="1 0"/>
              <dgm:constrLst>
                <dgm:constr type="lMarg" refType="primFontSz" fact="0.3"/>
                <dgm:constr type="rMarg" refType="primFontSz" fact="0.3"/>
                <dgm:constr type="tMarg" refType="primFontSz" fact="0.5"/>
                <dgm:constr type="bMarg" refType="primFontSz" fact="0.5"/>
              </dgm:constrLst>
            </dgm:if>
            <dgm:else name="Name11">
              <dgm:shape xmlns:r="http://schemas.openxmlformats.org/officeDocument/2006/relationships" rot="270" type="round2SameRect" r:blip="" hideGeom="1">
                <dgm:adjLst>
                  <dgm:adj idx="1" val="0.1667"/>
                  <dgm:adj idx="2" val="0"/>
                </dgm:adjLst>
              </dgm:shape>
              <dgm:presOf axis="ch desOrSelf" ptType="node node" st="1 1" cnt="1 0"/>
              <dgm:constrLst>
                <dgm:constr type="lMarg" refType="primFontSz" fact="0.3"/>
                <dgm:constr type="rMarg" refType="primFontSz" fact="0.45"/>
                <dgm:constr type="tMarg" refType="primFontSz" fact="0.5"/>
                <dgm:constr type="bMarg" refType="primFontSz" fact="0.5"/>
              </dgm:constrLst>
            </dgm:else>
          </dgm:choose>
          <dgm:ruleLst>
            <dgm:rule type="primFontSz" val="5" fact="NaN" max="NaN"/>
          </dgm:ruleLst>
        </dgm:layoutNode>
        <dgm:layoutNode name="LeftNode" styleLbl="bgImgPlace1">
          <dgm:varLst>
            <dgm:chMax val="2"/>
            <dgm:chPref val="2"/>
          </dgm:varLst>
          <dgm:alg type="sp"/>
          <dgm:choose name="Name12">
            <dgm:if name="Name13" axis="ch" ptType="node" func="cnt" op="lte" val="1">
              <dgm:shape xmlns:r="http://schemas.openxmlformats.org/officeDocument/2006/relationships" type="roundRect" r:blip="">
                <dgm:adjLst>
                  <dgm:adj idx="1" val="0.1667"/>
                  <dgm:adj idx="2" val="0"/>
                </dgm:adjLst>
              </dgm:shape>
            </dgm:if>
            <dgm:else name="Name14">
              <dgm:shape xmlns:r="http://schemas.openxmlformats.org/officeDocument/2006/relationships" rot="270" type="round2SameRect" r:blip="">
                <dgm:adjLst>
                  <dgm:adj idx="1" val="0.1667"/>
                  <dgm:adj idx="2" val="0"/>
                </dgm:adjLst>
              </dgm:shape>
            </dgm:else>
          </dgm:choose>
          <dgm:presOf axis="ch desOrSelf" ptType="node node" st="1 1" cnt="1 0"/>
        </dgm:layoutNode>
        <dgm:choose name="Name15">
          <dgm:if name="Name16" axis="ch" ptType="node" func="cnt" op="gte" val="2">
            <dgm:layoutNode name="RightText" styleLbl="revTx" moveWith="RightNode">
              <dgm:varLst>
                <dgm:bulletEnabled val="1"/>
              </dgm:varLst>
              <dgm:alg type="tx">
                <dgm:param type="txAnchorVert" val="t"/>
                <dgm:param type="parTxLTRAlign" val="l"/>
              </dgm:alg>
              <dgm:shape xmlns:r="http://schemas.openxmlformats.org/officeDocument/2006/relationships" rot="90" type="round2SameRect" r:blip="" hideGeom="1">
                <dgm:adjLst>
                  <dgm:adj idx="1" val="0.1667"/>
                  <dgm:adj idx="2" val="0"/>
                </dgm:adjLst>
              </dgm:shape>
              <dgm:presOf axis="ch desOrSelf" ptType="node node" st="2 1" cnt="1 0"/>
              <dgm:constrLst>
                <dgm:constr type="lMarg" refType="primFontSz" fact="0.45"/>
                <dgm:constr type="rMarg" refType="primFontSz" fact="0.3"/>
                <dgm:constr type="tMarg" refType="primFontSz" fact="0.5"/>
                <dgm:constr type="bMarg" refType="primFontSz" fact="0.5"/>
              </dgm:constrLst>
              <dgm:ruleLst>
                <dgm:rule type="primFontSz" val="5" fact="NaN" max="NaN"/>
              </dgm:ruleLst>
            </dgm:layoutNode>
            <dgm:layoutNode name="RightNode" styleLbl="bgImgPlace1">
              <dgm:varLst>
                <dgm:chMax val="0"/>
                <dgm:chPref val="0"/>
              </dgm:varLst>
              <dgm:alg type="sp"/>
              <dgm:shape xmlns:r="http://schemas.openxmlformats.org/officeDocument/2006/relationships" rot="90" type="round2SameRect" r:blip="">
                <dgm:adjLst>
                  <dgm:adj idx="1" val="0.1667"/>
                  <dgm:adj idx="2" val="0"/>
                </dgm:adjLst>
              </dgm:shape>
              <dgm:presOf axis="ch desOrSelf" ptType="node node" st="2 1" cnt="1 0"/>
            </dgm:layoutNode>
            <dgm:layoutNode name="TopArrow">
              <dgm:alg type="sp"/>
              <dgm:shape xmlns:r="http://schemas.openxmlformats.org/officeDocument/2006/relationships" type="circularArrow" r:blip="">
                <dgm:adjLst>
                  <dgm:adj idx="1" val="0.125"/>
                  <dgm:adj idx="2" val="19.0387"/>
                  <dgm:adj idx="3" val="-19.0387"/>
                  <dgm:adj idx="4" val="180"/>
                  <dgm:adj idx="5" val="0.125"/>
                </dgm:adjLst>
              </dgm:shape>
              <dgm:presOf/>
            </dgm:layoutNode>
            <dgm:layoutNode name="BottomArrow">
              <dgm:alg type="sp"/>
              <dgm:shape xmlns:r="http://schemas.openxmlformats.org/officeDocument/2006/relationships" rot="180" type="circularArrow" r:blip="">
                <dgm:adjLst>
                  <dgm:adj idx="1" val="0.125"/>
                  <dgm:adj idx="2" val="19.0387"/>
                  <dgm:adj idx="3" val="-19.0387"/>
                  <dgm:adj idx="4" val="180"/>
                  <dgm:adj idx="5" val="0.125"/>
                </dgm:adjLst>
              </dgm:shape>
              <dgm:presOf/>
            </dgm:layoutNode>
          </dgm:if>
          <dgm:else name="Name17"/>
        </dgm:choose>
      </dgm:if>
      <dgm:else name="Name18"/>
    </dgm:choose>
  </dgm:layoutNode>
</dgm:layoutDef>
</file>

<file path=ppt/diagrams/layout2.xml><?xml version="1.0" encoding="utf-8"?>
<dgm:layoutDef xmlns:dgm="http://schemas.openxmlformats.org/drawingml/2006/diagram" xmlns:a="http://schemas.openxmlformats.org/drawingml/2006/main" uniqueId="urn:microsoft.com/office/officeart/2009/3/layout/SnapshotPictureList">
  <dgm:title val=""/>
  <dgm:desc val=""/>
  <dgm:catLst>
    <dgm:cat type="picture" pri="3000"/>
    <dgm:cat type="pictureconvert" pri="3000"/>
  </dgm:catLst>
  <dgm:sampData>
    <dgm:dataModel>
      <dgm:ptLst>
        <dgm:pt modelId="0" type="doc"/>
        <dgm:pt modelId="10">
          <dgm:prSet phldr="1"/>
        </dgm:pt>
        <dgm:pt modelId="11">
          <dgm:prSet phldr="1"/>
        </dgm:pt>
      </dgm:ptLst>
      <dgm:cxnLst>
        <dgm:cxn modelId="40" srcId="0" destId="10" srcOrd="0" destOrd="0"/>
        <dgm:cxn modelId="12" srcId="10" destId="11" srcOrd="0" destOrd="0"/>
      </dgm:cxnLst>
      <dgm:bg/>
      <dgm:whole/>
    </dgm:dataModel>
  </dgm:sampData>
  <dgm:styleData>
    <dgm:dataModel>
      <dgm:ptLst>
        <dgm:pt modelId="0" type="doc"/>
        <dgm:pt modelId="10">
          <dgm:prSet phldr="1"/>
        </dgm:pt>
        <dgm:pt modelId="11">
          <dgm:prSet phldr="1"/>
        </dgm:pt>
      </dgm:ptLst>
      <dgm:cxnLst>
        <dgm:cxn modelId="40" srcId="0" destId="10" srcOrd="0" destOrd="0"/>
        <dgm:cxn modelId="12" srcId="10" destId="11" srcOrd="0" destOrd="0"/>
      </dgm:cxnLst>
      <dgm:bg/>
      <dgm:whole/>
    </dgm:dataModel>
  </dgm:styleData>
  <dgm:clrData>
    <dgm:dataModel>
      <dgm:ptLst>
        <dgm:pt modelId="0" type="doc"/>
        <dgm:pt modelId="10">
          <dgm:prSet phldr="1"/>
        </dgm:pt>
        <dgm:pt modelId="11">
          <dgm:prSet phldr="1"/>
        </dgm:pt>
      </dgm:ptLst>
      <dgm:cxnLst>
        <dgm:cxn modelId="40" srcId="0" destId="10" srcOrd="0" destOrd="0"/>
        <dgm:cxn modelId="12" srcId="10" destId="11" srcOrd="0" destOrd="0"/>
      </dgm:cxnLst>
      <dgm:bg/>
      <dgm:whole/>
    </dgm:dataModel>
  </dgm:clrData>
  <dgm:layoutNode name="Name0">
    <dgm:varLst>
      <dgm:chMax/>
      <dgm:chPref/>
      <dgm:dir/>
      <dgm:animLvl val="lvl"/>
    </dgm:varLst>
    <dgm:alg type="snake">
      <dgm:param type="grDir" val="tL"/>
      <dgm:param type="flowDir" val="col"/>
    </dgm:alg>
    <dgm:shape xmlns:r="http://schemas.openxmlformats.org/officeDocument/2006/relationships" r:blip="">
      <dgm:adjLst/>
    </dgm:shape>
    <dgm:constrLst>
      <dgm:constr type="primFontSz" for="des" forName="ChildText" refType="primFontSz" refFor="des" refForName="ParentText" op="lte"/>
      <dgm:constr type="w" for="ch" forName="composite" refType="w"/>
      <dgm:constr type="h" for="ch" forName="composite" refType="h"/>
      <dgm:constr type="sp" refType="h" refFor="ch" refForName="composite" op="equ" fact="0.1"/>
      <dgm:constr type="h" for="ch" forName="sibTrans" refType="h" refFor="ch" refForName="composite" op="equ" fact="0.1"/>
      <dgm:constr type="w" for="ch" forName="sibTrans" refType="h" refFor="ch" refForName="sibTrans" op="equ"/>
    </dgm:constrLst>
    <dgm:forEach name="nodesForEach" axis="ch" ptType="node">
      <dgm:layoutNode name="composite">
        <dgm:alg type="composite">
          <dgm:param type="ar" val="2.0273"/>
        </dgm:alg>
        <dgm:shape xmlns:r="http://schemas.openxmlformats.org/officeDocument/2006/relationships" r:blip="">
          <dgm:adjLst/>
        </dgm:shape>
        <dgm:choose name="Name1">
          <dgm:if name="Name2" func="var" arg="dir" op="equ" val="norm">
            <dgm:constrLst>
              <dgm:constr type="l" for="ch" forName="ParentAccentShape" refType="w" fact="0.0238"/>
              <dgm:constr type="t" for="ch" forName="ParentAccentShape" refType="h" fact="0.107"/>
              <dgm:constr type="w" for="ch" forName="ParentAccentShape" refType="w" fact="0.619"/>
              <dgm:constr type="h" for="ch" forName="ParentAccentShape" refType="h" fact="0.893"/>
              <dgm:constr type="l" for="ch" forName="ParentText" refType="w" fact="0.048"/>
              <dgm:constr type="t" for="ch" forName="ParentText" refType="h" fact="0.845"/>
              <dgm:constr type="w" for="ch" forName="ParentText" refType="w" fact="0.571"/>
              <dgm:constr type="h" for="ch" forName="ParentText" refType="h" fact="0.106"/>
              <dgm:constr type="l" for="ch" forName="ChildText" refType="w" fact="0.668"/>
              <dgm:constr type="t" for="ch" forName="ChildText" refType="h" fact="0.107"/>
              <dgm:constr type="w" for="ch" forName="ChildText" refType="w" fact="0.283"/>
              <dgm:constr type="h" for="ch" forName="ChildText" refType="h" fact="0.893"/>
              <dgm:constr type="l" for="ch" forName="ChildAccentShape" refType="w" fact="0.9762"/>
              <dgm:constr type="t" for="ch" forName="ChildAccentShape" refType="h" fact="0.107"/>
              <dgm:constr type="w" for="ch" forName="ChildAccentShape" refType="w" fact="0.0238"/>
              <dgm:constr type="h" for="ch" forName="ChildAccentShape" refType="h" fact="0.893"/>
              <dgm:constr type="l" for="ch" forName="Image" refType="w" fact="0"/>
              <dgm:constr type="t" for="ch" forName="Image" refType="h" fact="0"/>
              <dgm:constr type="w" for="ch" forName="Image" refType="w" fact="0.5952"/>
              <dgm:constr type="h" for="ch" forName="Image" refType="h" fact="0.8447"/>
            </dgm:constrLst>
          </dgm:if>
          <dgm:else name="Name3">
            <dgm:constrLst>
              <dgm:constr type="l" for="ch" forName="ParentAccentShape" refType="w" fact="0.3572"/>
              <dgm:constr type="t" for="ch" forName="ParentAccentShape" refType="h" fact="0.107"/>
              <dgm:constr type="w" for="ch" forName="ParentAccentShape" refType="w" fact="0.619"/>
              <dgm:constr type="h" for="ch" forName="ParentAccentShape" refType="h" fact="0.893"/>
              <dgm:constr type="l" for="ch" forName="ParentText" refType="w" fact="0.381"/>
              <dgm:constr type="t" for="ch" forName="ParentText" refType="h" fact="0.845"/>
              <dgm:constr type="w" for="ch" forName="ParentText" refType="w" fact="0.571"/>
              <dgm:constr type="h" for="ch" forName="ParentText" refType="h" fact="0.106"/>
              <dgm:constr type="l" for="ch" forName="ChildText" refType="w" fact="0.049"/>
              <dgm:constr type="t" for="ch" forName="ChildText" refType="h" fact="0.107"/>
              <dgm:constr type="w" for="ch" forName="ChildText" refType="w" fact="0.283"/>
              <dgm:constr type="h" for="ch" forName="ChildText" refType="h" fact="0.893"/>
              <dgm:constr type="l" for="ch" forName="ChildAccentShape" refType="w" fact="0"/>
              <dgm:constr type="t" for="ch" forName="ChildAccentShape" refType="h" fact="0.107"/>
              <dgm:constr type="w" for="ch" forName="ChildAccentShape" refType="w" fact="0.0238"/>
              <dgm:constr type="h" for="ch" forName="ChildAccentShape" refType="h" fact="0.893"/>
              <dgm:constr type="l" for="ch" forName="Image" refType="w" fact="0.4048"/>
              <dgm:constr type="t" for="ch" forName="Image" refType="h" fact="0"/>
              <dgm:constr type="w" for="ch" forName="Image" refType="w" fact="0.5952"/>
              <dgm:constr type="h" for="ch" forName="Image" refType="h" fact="0.8447"/>
            </dgm:constrLst>
          </dgm:else>
        </dgm:choose>
        <dgm:layoutNode name="ParentAccentShape" styleLbl="trBgShp">
          <dgm:alg type="sp"/>
          <dgm:shape xmlns:r="http://schemas.openxmlformats.org/officeDocument/2006/relationships" type="frame" r:blip="" zOrderOff="-10">
            <dgm:adjLst>
              <dgm:adj idx="1" val="0.0545"/>
            </dgm:adjLst>
          </dgm:shape>
          <dgm:presOf/>
        </dgm:layoutNode>
        <dgm:layoutNode name="ParentText" styleLbl="revTx">
          <dgm:varLst>
            <dgm:chMax val="1"/>
            <dgm:chPref val="1"/>
            <dgm:bulletEnabled val="1"/>
          </dgm:varLst>
          <dgm:alg type="tx">
            <dgm:param type="parTxLTRAlign" val="l"/>
          </dgm:alg>
          <dgm:shape xmlns:r="http://schemas.openxmlformats.org/officeDocument/2006/relationships" type="rect" r:blip="" zOrderOff="10">
            <dgm:adjLst/>
          </dgm:shape>
          <dgm:presOf axis="self" ptType="node"/>
          <dgm:constrLst>
            <dgm:constr type="lMarg" refType="primFontSz" fact="0.8"/>
            <dgm:constr type="rMarg" refType="primFontSz" fact="0.8"/>
            <dgm:constr type="tMarg" refType="primFontSz" fact="0.3"/>
            <dgm:constr type="bMarg" refType="primFontSz" fact="0.3"/>
          </dgm:constrLst>
          <dgm:ruleLst>
            <dgm:rule type="primFontSz" val="5" fact="NaN" max="NaN"/>
          </dgm:ruleLst>
        </dgm:layoutNode>
        <dgm:layoutNode name="ChildText" styleLbl="revTx">
          <dgm:varLst>
            <dgm:chMax val="0"/>
            <dgm:chPref val="0"/>
          </dgm:varLst>
          <dgm:alg type="tx">
            <dgm:param type="parTxLTRAlign" val="l"/>
            <dgm:param type="txAnchorVert" val="t"/>
          </dgm:alg>
          <dgm:shape xmlns:r="http://schemas.openxmlformats.org/officeDocument/2006/relationships" type="rect" r:blip="" zOrderOff="10">
            <dgm:adjLst/>
          </dgm:shape>
          <dgm:choose name="Name4">
            <dgm:if name="Name5" axis="ch" ptType="node" func="cnt" op="gte" val="1">
              <dgm:presOf axis="des" ptType="node"/>
            </dgm:if>
            <dgm:else name="Name6">
              <dgm:presOf/>
            </dgm:else>
          </dgm:choose>
          <dgm:constrLst>
            <dgm:constr type="lMarg" refType="primFontSz" fact="0"/>
            <dgm:constr type="rMarg" refType="primFontSz" fact="0"/>
            <dgm:constr type="tMarg" refType="primFontSz" fact="0"/>
            <dgm:constr type="bMarg" refType="primFontSz" fact="0"/>
          </dgm:constrLst>
          <dgm:ruleLst>
            <dgm:rule type="primFontSz" val="5" fact="NaN" max="NaN"/>
          </dgm:ruleLst>
        </dgm:layoutNode>
        <dgm:layoutNode name="ChildAccentShape" styleLbl="trBgShp">
          <dgm:alg type="sp"/>
          <dgm:choose name="Name7">
            <dgm:if name="Name8" axis="ch" ptType="node" func="cnt" op="gte" val="1">
              <dgm:shape xmlns:r="http://schemas.openxmlformats.org/officeDocument/2006/relationships" type="rect" r:blip="" zOrderOff="-10">
                <dgm:adjLst/>
              </dgm:shape>
            </dgm:if>
            <dgm:else name="Name9">
              <dgm:shape xmlns:r="http://schemas.openxmlformats.org/officeDocument/2006/relationships" type="rect" r:blip="" hideGeom="1">
                <dgm:adjLst/>
              </dgm:shape>
            </dgm:else>
          </dgm:choose>
          <dgm:presOf/>
        </dgm:layoutNode>
        <dgm:layoutNode name="Image" styleLbl="alignImgPlac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20.xml><?xml version="1.0" encoding="utf-8"?>
<dgm:layoutDef xmlns:dgm="http://schemas.openxmlformats.org/drawingml/2006/diagram" xmlns:a="http://schemas.openxmlformats.org/drawingml/2006/main" uniqueId="urn:microsoft.com/office/officeart/2008/layout/HexagonCluster">
  <dgm:title val=""/>
  <dgm:desc val=""/>
  <dgm:catLst>
    <dgm:cat type="picture" pri="21000"/>
    <dgm:cat type="relationship" pri="3200"/>
    <dgm:cat type="pictureconvert" pri="21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tyleData>
  <dgm:clr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clrData>
  <dgm:layoutNode name="Name0">
    <dgm:varLst>
      <dgm:chMax val="21"/>
      <dgm:chPref val="21"/>
    </dgm:varLst>
    <dgm:shape xmlns:r="http://schemas.openxmlformats.org/officeDocument/2006/relationships" r:blip="">
      <dgm:adjLst/>
    </dgm:shape>
    <dgm:choose name="Name1">
      <dgm:if name="Name2" axis="ch" ptType="node" func="cnt" op="equ" val="1">
        <dgm:alg type="composite">
          <dgm:param type="ar" val="1.3871"/>
        </dgm:alg>
        <dgm:constrLst>
          <dgm:constr type="primFontSz" for="des" ptType="node" op="equ" val="65"/>
          <dgm:constr type="l" for="ch" forName="text1" refType="w" fact="0.4525"/>
          <dgm:constr type="t" for="ch" forName="text1" refType="h" fact="0.346"/>
          <dgm:constr type="w" for="ch" forName="text1" refType="w" fact="0.5475"/>
          <dgm:constr type="h" for="ch" forName="text1" refType="h" fact="0.654"/>
          <dgm:constr type="l" for="ch" forName="textaccent1" refType="w" fact="0.4652"/>
          <dgm:constr type="t" for="ch" forName="textaccent1" refType="h" fact="0.6348"/>
          <dgm:constr type="w" for="ch" forName="textaccent1" refType="w" fact="0.0639"/>
          <dgm:constr type="h" for="ch" forName="textaccent1" refType="h" fact="0.0765"/>
          <dgm:constr type="l" for="ch" forName="image1" refType="w" fact="0"/>
          <dgm:constr type="t" for="ch" forName="image1" refType="h" fact="0"/>
          <dgm:constr type="w" for="ch" forName="image1" refType="w" fact="0.5468"/>
          <dgm:constr type="h" for="ch" forName="image1" refType="h" fact="0.6538"/>
          <dgm:constr type="l" for="ch" forName="imageaccent1" refType="w" fact="0.3702"/>
          <dgm:constr type="t" for="ch" forName="imageaccent1" refType="h" fact="0.5633"/>
          <dgm:constr type="w" for="ch" forName="imageaccent1" refType="w" fact="0.0639"/>
          <dgm:constr type="h" for="ch" forName="imageaccent1" refType="h" fact="0.0765"/>
        </dgm:constrLst>
      </dgm:if>
      <dgm:if name="Name3" axis="ch" ptType="node" func="cnt" op="equ" val="2">
        <dgm:alg type="composite">
          <dgm:param type="ar" val="2.6443"/>
        </dgm:alg>
        <dgm:constrLst>
          <dgm:constr type="primFontSz" for="des" ptType="node" op="equ" val="65"/>
          <dgm:constr type="l" for="ch" forName="text1" refType="w" fact="0.2383"/>
          <dgm:constr type="t" for="ch" forName="text1" refType="h" fact="0.3501"/>
          <dgm:constr type="w" for="ch" forName="text1" refType="w" fact="0.285"/>
          <dgm:constr type="h" for="ch" forName="text1" refType="h" fact="0.6499"/>
          <dgm:constr type="l" for="ch" forName="textaccent1" refType="w" fact="0.2472"/>
          <dgm:constr type="t" for="ch" forName="textaccent1" refType="h" fact="0.6371"/>
          <dgm:constr type="w" for="ch" forName="textaccent1" refType="w" fact="0.0333"/>
          <dgm:constr type="h" for="ch" forName="textaccent1" refType="h" fact="0.076"/>
          <dgm:constr type="l" for="ch" forName="image1" refType="w" fact="0"/>
          <dgm:constr type="t" for="ch" forName="image1" refType="h" fact="0"/>
          <dgm:constr type="w" for="ch" forName="image1" refType="w" fact="0.285"/>
          <dgm:constr type="h" for="ch" forName="image1" refType="h" fact="0.6499"/>
          <dgm:constr type="l" for="ch" forName="imageaccent1" refType="w" fact="0.1942"/>
          <dgm:constr type="t" for="ch" forName="imageaccent1" refType="h" fact="0.5602"/>
          <dgm:constr type="w" for="ch" forName="imageaccent1" refType="w" fact="0.0333"/>
          <dgm:constr type="h" for="ch" forName="imageaccent1" refType="h" fact="0.076"/>
          <dgm:constr type="l" for="ch" forName="text2" refType="w" fact="0.4767"/>
          <dgm:constr type="t" for="ch" forName="text2" refType="h" fact="0"/>
          <dgm:constr type="w" for="ch" forName="text2" refType="w" fact="0.285"/>
          <dgm:constr type="h" for="ch" forName="text2" refType="h" fact="0.6499"/>
          <dgm:constr type="l" for="ch" forName="textaccent2" refType="w" fact="0.6709"/>
          <dgm:constr type="t" for="ch" forName="textaccent2" refType="h" fact="0.5602"/>
          <dgm:constr type="w" for="ch" forName="textaccent2" refType="w" fact="0.0333"/>
          <dgm:constr type="h" for="ch" forName="textaccent2" refType="h" fact="0.076"/>
          <dgm:constr type="l" for="ch" forName="image2" refType="w" fact="0.715"/>
          <dgm:constr type="t" for="ch" forName="image2" refType="h" fact="0.3501"/>
          <dgm:constr type="w" for="ch" forName="image2" refType="w" fact="0.285"/>
          <dgm:constr type="h" for="ch" forName="image2" refType="h" fact="0.6499"/>
          <dgm:constr type="l" for="ch" forName="imageaccent2" refType="w" fact="0.7239"/>
          <dgm:constr type="t" for="ch" forName="imageaccent2" refType="h" fact="0.6371"/>
          <dgm:constr type="w" for="ch" forName="imageaccent2" refType="w" fact="0.0333"/>
          <dgm:constr type="h" for="ch" forName="imageaccent2" refType="h" fact="0.076"/>
        </dgm:constrLst>
      </dgm:if>
      <dgm:if name="Name4" axis="ch" ptType="node" func="cnt" op="equ" val="3">
        <dgm:alg type="composite">
          <dgm:param type="ar" val="1.5623"/>
        </dgm:alg>
        <dgm:constrLst>
          <dgm:constr type="primFontSz" for="des" ptType="node" op="equ" val="65"/>
          <dgm:constr type="l" for="ch" forName="text1" refType="w" fact="0.2402"/>
          <dgm:constr type="t" for="ch" forName="text1" refType="h" fact="0.6215"/>
          <dgm:constr type="w" for="ch" forName="text1" refType="w" fact="0.281"/>
          <dgm:constr type="h" for="ch" forName="text1" refType="h" fact="0.3785"/>
          <dgm:constr type="l" for="ch" forName="textaccent1" refType="w" fact="0.2475"/>
          <dgm:constr type="t" for="ch" forName="textaccent1" refType="h" fact="0.7886"/>
          <dgm:constr type="w" for="ch" forName="textaccent1" refType="w" fact="0.0329"/>
          <dgm:constr type="h" for="ch" forName="textaccent1" refType="h" fact="0.0443"/>
          <dgm:constr type="l" for="ch" forName="image1" refType="w" fact="0"/>
          <dgm:constr type="t" for="ch" forName="image1" refType="h" fact="0.4182"/>
          <dgm:constr type="w" for="ch" forName="image1" refType="w" fact="0.281"/>
          <dgm:constr type="h" for="ch" forName="image1" refType="h" fact="0.3785"/>
          <dgm:constr type="l" for="ch" forName="imageaccent1" refType="w" fact="0.1913"/>
          <dgm:constr type="t" for="ch" forName="imageaccent1" refType="h" fact="0.7467"/>
          <dgm:constr type="w" for="ch" forName="imageaccent1" refType="w" fact="0.0329"/>
          <dgm:constr type="h" for="ch" forName="imageaccent1" refType="h" fact="0.0443"/>
          <dgm:constr type="l" for="ch" forName="text2" refType="w" fact="0.4796"/>
          <dgm:constr type="t" for="ch" forName="text2" refType="h" fact="0.4137"/>
          <dgm:constr type="w" for="ch" forName="text2" refType="w" fact="0.281"/>
          <dgm:constr type="h" for="ch" forName="text2" refType="h" fact="0.3785"/>
          <dgm:constr type="l" for="ch" forName="textaccent2" refType="w" fact="0.6717"/>
          <dgm:constr type="t" for="ch" forName="textaccent2" refType="h" fact="0.7418"/>
          <dgm:constr type="w" for="ch" forName="textaccent2" refType="w" fact="0.0329"/>
          <dgm:constr type="h" for="ch" forName="textaccent2" refType="h" fact="0.0443"/>
          <dgm:constr type="l" for="ch" forName="image2" refType="w" fact="0.719"/>
          <dgm:constr type="t" for="ch" forName="image2" refType="h" fact="0.6215"/>
          <dgm:constr type="w" for="ch" forName="image2" refType="w" fact="0.281"/>
          <dgm:constr type="h" for="ch" forName="image2" refType="h" fact="0.3785"/>
          <dgm:constr type="l" for="ch" forName="imageaccent2" refType="w" fact="0.7263"/>
          <dgm:constr type="t" for="ch" forName="imageaccent2" refType="h" fact="0.7886"/>
          <dgm:constr type="w" for="ch" forName="imageaccent2" refType="w" fact="0.0329"/>
          <dgm:constr type="h" for="ch" forName="imageaccent2" refType="h" fact="0.0443"/>
          <dgm:constr type="l" for="ch" forName="text3" refType="w" fact="0.2402"/>
          <dgm:constr type="t" for="ch" forName="text3" refType="h" fact="0.2068"/>
          <dgm:constr type="w" for="ch" forName="text3" refType="w" fact="0.281"/>
          <dgm:constr type="h" for="ch" forName="text3" refType="h" fact="0.3785"/>
          <dgm:constr type="l" for="ch" forName="textaccent3" refType="w" fact="0.4307"/>
          <dgm:constr type="t" for="ch" forName="textaccent3" refType="h" fact="0.215"/>
          <dgm:constr type="w" for="ch" forName="textaccent3" refType="w" fact="0.0329"/>
          <dgm:constr type="h" for="ch" forName="textaccent3" refType="h" fact="0.0443"/>
          <dgm:constr type="l" for="ch" forName="image3" refType="w" fact="0.4796"/>
          <dgm:constr type="t" for="ch" forName="image3" refType="h" fact="0"/>
          <dgm:constr type="w" for="ch" forName="image3" refType="w" fact="0.281"/>
          <dgm:constr type="h" for="ch" forName="image3" refType="h" fact="0.3785"/>
          <dgm:constr type="l" for="ch" forName="imageaccent3" refType="w" fact="0.4879"/>
          <dgm:constr type="t" for="ch" forName="imageaccent3" refType="h" fact="0.1662"/>
          <dgm:constr type="w" for="ch" forName="imageaccent3" refType="w" fact="0.0329"/>
          <dgm:constr type="h" for="ch" forName="imageaccent3" refType="h" fact="0.0443"/>
        </dgm:constrLst>
      </dgm:if>
      <dgm:if name="Name5" axis="ch" ptType="node" func="cnt" op="equ" val="4">
        <dgm:alg type="composite">
          <dgm:param type="ar" val="1.943"/>
        </dgm:alg>
        <dgm:constrLst>
          <dgm:constr type="primFontSz" for="des" ptType="node" op="equ" val="65"/>
          <dgm:constr type="l" for="ch" forName="image2" refType="w" fact="0.5787"/>
          <dgm:constr type="t" for="ch" forName="image2" refType="h" fact="0.6208"/>
          <dgm:constr type="w" for="ch" forName="image2" refType="w" fact="0.227"/>
          <dgm:constr type="h" for="ch" forName="image2" refType="h" fact="0.3786"/>
          <dgm:constr type="l" for="ch" forName="text4" refType="w" fact="0.5787"/>
          <dgm:constr type="t" for="ch" forName="text4" refType="h" fact="0.2081"/>
          <dgm:constr type="w" for="ch" forName="text4" refType="w" fact="0.227"/>
          <dgm:constr type="h" for="ch" forName="text4" refType="h" fact="0.3786"/>
          <dgm:constr type="l" for="ch" forName="text2" refType="w" fact="0.3852"/>
          <dgm:constr type="t" for="ch" forName="text2" refType="h" fact="0.4127"/>
          <dgm:constr type="w" for="ch" forName="text2" refType="w" fact="0.227"/>
          <dgm:constr type="h" for="ch" forName="text2" refType="h" fact="0.3786"/>
          <dgm:constr type="l" for="ch" forName="image3" refType="w" fact="0.3852"/>
          <dgm:constr type="t" for="ch" forName="image3" refType="h" fact="0"/>
          <dgm:constr type="w" for="ch" forName="image3" refType="w" fact="0.227"/>
          <dgm:constr type="h" for="ch" forName="image3" refType="h" fact="0.3786"/>
          <dgm:constr type="l" for="ch" forName="text1" refType="w" fact="0.1927"/>
          <dgm:constr type="t" for="ch" forName="text1" refType="h" fact="0.6214"/>
          <dgm:constr type="w" for="ch" forName="text1" refType="w" fact="0.227"/>
          <dgm:constr type="h" for="ch" forName="text1" refType="h" fact="0.3786"/>
          <dgm:constr type="l" for="ch" forName="textaccent1" refType="w" fact="0.1998"/>
          <dgm:constr type="t" for="ch" forName="textaccent1" refType="h" fact="0.7887"/>
          <dgm:constr type="w" for="ch" forName="textaccent1" refType="w" fact="0.0265"/>
          <dgm:constr type="h" for="ch" forName="textaccent1" refType="h" fact="0.0444"/>
          <dgm:constr type="l" for="ch" forName="image1" refType="w" fact="0"/>
          <dgm:constr type="t" for="ch" forName="image1" refType="h" fact="0.4156"/>
          <dgm:constr type="w" for="ch" forName="image1" refType="w" fact="0.227"/>
          <dgm:constr type="h" for="ch" forName="image1" refType="h" fact="0.3786"/>
          <dgm:constr type="l" for="ch" forName="imageaccent1" refType="w" fact="0.1537"/>
          <dgm:constr type="t" for="ch" forName="imageaccent1" refType="h" fact="0.7417"/>
          <dgm:constr type="w" for="ch" forName="imageaccent1" refType="w" fact="0.0265"/>
          <dgm:constr type="h" for="ch" forName="imageaccent1" refType="h" fact="0.0444"/>
          <dgm:constr type="l" for="ch" forName="textaccent2" refType="w" fact="0.5407"/>
          <dgm:constr type="t" for="ch" forName="textaccent2" refType="h" fact="0.7384"/>
          <dgm:constr type="w" for="ch" forName="textaccent2" refType="w" fact="0.0265"/>
          <dgm:constr type="h" for="ch" forName="textaccent2" refType="h" fact="0.0444"/>
          <dgm:constr type="l" for="ch" forName="imageaccent2" refType="w" fact="0.5839"/>
          <dgm:constr type="t" for="ch" forName="imageaccent2" refType="h" fact="0.7904"/>
          <dgm:constr type="w" for="ch" forName="imageaccent2" refType="w" fact="0.0265"/>
          <dgm:constr type="h" for="ch" forName="imageaccent2" refType="h" fact="0.0444"/>
          <dgm:constr type="l" for="ch" forName="text3" refType="w" fact="0.1927"/>
          <dgm:constr type="t" for="ch" forName="text3" refType="h" fact="0.2087"/>
          <dgm:constr type="w" for="ch" forName="text3" refType="w" fact="0.227"/>
          <dgm:constr type="h" for="ch" forName="text3" refType="h" fact="0.3786"/>
          <dgm:constr type="l" for="ch" forName="textaccent3" refType="w" fact="0.3472"/>
          <dgm:constr type="t" for="ch" forName="textaccent3" refType="h" fact="0.2165"/>
          <dgm:constr type="w" for="ch" forName="textaccent3" refType="w" fact="0.0265"/>
          <dgm:constr type="h" for="ch" forName="textaccent3" refType="h" fact="0.0444"/>
          <dgm:constr type="l" for="ch" forName="imageaccent3" refType="w" fact="0.3904"/>
          <dgm:constr type="t" for="ch" forName="imageaccent3" refType="h" fact="0.1678"/>
          <dgm:constr type="w" for="ch" forName="imageaccent3" refType="w" fact="0.0265"/>
          <dgm:constr type="h" for="ch" forName="imageaccent3" refType="h" fact="0.0444"/>
          <dgm:constr type="l" for="ch" forName="textaccent4" refType="w" fact="0.7739"/>
          <dgm:constr type="t" for="ch" forName="textaccent4" refType="h" fact="0.3752"/>
          <dgm:constr type="w" for="ch" forName="textaccent4" refType="w" fact="0.0265"/>
          <dgm:constr type="h" for="ch" forName="textaccent4" refType="h" fact="0.0444"/>
          <dgm:constr type="l" for="ch" forName="image4" refType="w" fact="0.773"/>
          <dgm:constr type="t" for="ch" forName="image4" refType="h" fact="0.4162"/>
          <dgm:constr type="w" for="ch" forName="image4" refType="w" fact="0.227"/>
          <dgm:constr type="h" for="ch" forName="image4" refType="h" fact="0.3786"/>
          <dgm:constr type="l" for="ch" forName="imageaccent4" refType="w" fact="0.8188"/>
          <dgm:constr type="t" for="ch" forName="imageaccent4" refType="h" fact="0.4229"/>
          <dgm:constr type="w" for="ch" forName="imageaccent4" refType="w" fact="0.0265"/>
          <dgm:constr type="h" for="ch" forName="imageaccent4" refType="h" fact="0.0444"/>
        </dgm:constrLst>
      </dgm:if>
      <dgm:if name="Name6" axis="ch" ptType="node" func="cnt" op="equ" val="5">
        <dgm:alg type="composite">
          <dgm:param type="ar" val="2.3203"/>
        </dgm:alg>
        <dgm:constrLst>
          <dgm:constr type="primFontSz" for="des" ptType="node" op="equ" val="65"/>
          <dgm:constr type="l" for="ch" forName="image4" refType="w" fact="0.6491"/>
          <dgm:constr type="t" for="ch" forName="image4" refType="h" fact="0.4193"/>
          <dgm:constr type="w" for="ch" forName="image4" refType="w" fact="0.1886"/>
          <dgm:constr type="h" for="ch" forName="image4" refType="h" fact="0.3757"/>
          <dgm:constr type="l" for="ch" forName="text5" refType="w" fact="0.6491"/>
          <dgm:constr type="t" for="ch" forName="text5" refType="h" fact="0.004"/>
          <dgm:constr type="w" for="ch" forName="text5" refType="w" fact="0.1886"/>
          <dgm:constr type="h" for="ch" forName="text5" refType="h" fact="0.3757"/>
          <dgm:constr type="l" for="ch" forName="image5" refType="w" fact="0.8114"/>
          <dgm:constr type="t" for="ch" forName="image5" refType="h" fact="0.2136"/>
          <dgm:constr type="w" for="ch" forName="image5" refType="w" fact="0.1886"/>
          <dgm:constr type="h" for="ch" forName="image5" refType="h" fact="0.3757"/>
          <dgm:constr type="l" for="ch" forName="image2" refType="w" fact="0.4868"/>
          <dgm:constr type="t" for="ch" forName="image2" refType="h" fact="0.6235"/>
          <dgm:constr type="w" for="ch" forName="image2" refType="w" fact="0.1886"/>
          <dgm:constr type="h" for="ch" forName="image2" refType="h" fact="0.3757"/>
          <dgm:constr type="l" for="ch" forName="text4" refType="w" fact="0.4868"/>
          <dgm:constr type="t" for="ch" forName="text4" refType="h" fact="0.2081"/>
          <dgm:constr type="w" for="ch" forName="text4" refType="w" fact="0.1886"/>
          <dgm:constr type="h" for="ch" forName="text4" refType="h" fact="0.3757"/>
          <dgm:constr type="l" for="ch" forName="text2" refType="w" fact="0.3246"/>
          <dgm:constr type="t" for="ch" forName="text2" refType="h" fact="0.4154"/>
          <dgm:constr type="w" for="ch" forName="text2" refType="w" fact="0.1886"/>
          <dgm:constr type="h" for="ch" forName="text2" refType="h" fact="0.3757"/>
          <dgm:constr type="l" for="ch" forName="image3" refType="w" fact="0.3246"/>
          <dgm:constr type="t" for="ch" forName="image3" refType="h" fact="0"/>
          <dgm:constr type="w" for="ch" forName="image3" refType="w" fact="0.1886"/>
          <dgm:constr type="h" for="ch" forName="image3" refType="h" fact="0.3757"/>
          <dgm:constr type="l" for="ch" forName="text1" refType="w" fact="0.1623"/>
          <dgm:constr type="t" for="ch" forName="text1" refType="h" fact="0.6243"/>
          <dgm:constr type="w" for="ch" forName="text1" refType="w" fact="0.1886"/>
          <dgm:constr type="h" for="ch" forName="text1" refType="h" fact="0.3757"/>
          <dgm:constr type="l" for="ch" forName="text3" refType="w" fact="0.1623"/>
          <dgm:constr type="t" for="ch" forName="text3" refType="h" fact="0.2089"/>
          <dgm:constr type="w" for="ch" forName="text3" refType="w" fact="0.1886"/>
          <dgm:constr type="h" for="ch" forName="text3" refType="h" fact="0.3757"/>
          <dgm:constr type="l" for="ch" forName="textaccent1" refType="w" fact="0.1668"/>
          <dgm:constr type="t" for="ch" forName="textaccent1" refType="h" fact="0.7923"/>
          <dgm:constr type="w" for="ch" forName="textaccent1" refType="w" fact="0.022"/>
          <dgm:constr type="h" for="ch" forName="textaccent1" refType="h" fact="0.044"/>
          <dgm:constr type="l" for="ch" forName="image1" refType="w" fact="0"/>
          <dgm:constr type="t" for="ch" forName="image1" refType="h" fact="0.4166"/>
          <dgm:constr type="w" for="ch" forName="image1" refType="w" fact="0.1886"/>
          <dgm:constr type="h" for="ch" forName="image1" refType="h" fact="0.3757"/>
          <dgm:constr type="l" for="ch" forName="imageaccent1" refType="w" fact="0.1292"/>
          <dgm:constr type="t" for="ch" forName="imageaccent1" refType="h" fact="0.7424"/>
          <dgm:constr type="w" for="ch" forName="imageaccent1" refType="w" fact="0.022"/>
          <dgm:constr type="h" for="ch" forName="imageaccent1" refType="h" fact="0.044"/>
          <dgm:constr type="l" for="ch" forName="textaccent2" refType="w" fact="0.4544"/>
          <dgm:constr type="t" for="ch" forName="textaccent2" refType="h" fact="0.7404"/>
          <dgm:constr type="w" for="ch" forName="textaccent2" refType="w" fact="0.022"/>
          <dgm:constr type="h" for="ch" forName="textaccent2" refType="h" fact="0.044"/>
          <dgm:constr type="l" for="ch" forName="imageaccent2" refType="w" fact="0.4914"/>
          <dgm:constr type="t" for="ch" forName="imageaccent2" refType="h" fact="0.7907"/>
          <dgm:constr type="w" for="ch" forName="imageaccent2" refType="w" fact="0.022"/>
          <dgm:constr type="h" for="ch" forName="imageaccent2" refType="h" fact="0.044"/>
          <dgm:constr type="l" for="ch" forName="textaccent3" refType="w" fact="0.2915"/>
          <dgm:constr type="t" for="ch" forName="textaccent3" refType="h" fact="0.216"/>
          <dgm:constr type="w" for="ch" forName="textaccent3" refType="w" fact="0.022"/>
          <dgm:constr type="h" for="ch" forName="textaccent3" refType="h" fact="0.044"/>
          <dgm:constr type="l" for="ch" forName="imageaccent3" refType="w" fact="0.3299"/>
          <dgm:constr type="t" for="ch" forName="imageaccent3" refType="h" fact="0.1665"/>
          <dgm:constr type="w" for="ch" forName="imageaccent3" refType="w" fact="0.022"/>
          <dgm:constr type="h" for="ch" forName="imageaccent3" refType="h" fact="0.044"/>
          <dgm:constr type="l" for="ch" forName="textaccent4" refType="w" fact="0.65"/>
          <dgm:constr type="t" for="ch" forName="textaccent4" refType="h" fact="0.3746"/>
          <dgm:constr type="w" for="ch" forName="textaccent4" refType="w" fact="0.022"/>
          <dgm:constr type="h" for="ch" forName="textaccent4" refType="h" fact="0.044"/>
          <dgm:constr type="l" for="ch" forName="imageaccent4" refType="w" fact="0.6859"/>
          <dgm:constr type="t" for="ch" forName="imageaccent4" refType="h" fact="0.4261"/>
          <dgm:constr type="w" for="ch" forName="imageaccent4" refType="w" fact="0.022"/>
          <dgm:constr type="h" for="ch" forName="imageaccent4" refType="h" fact="0.044"/>
          <dgm:constr type="l" for="ch" forName="textaccent5" refType="w" fact="0.8123"/>
          <dgm:constr type="t" for="ch" forName="textaccent5" refType="h" fact="0.1724"/>
          <dgm:constr type="w" for="ch" forName="textaccent5" refType="w" fact="0.022"/>
          <dgm:constr type="h" for="ch" forName="textaccent5" refType="h" fact="0.044"/>
          <dgm:constr type="l" for="ch" forName="imageaccent5" refType="w" fact="0.849"/>
          <dgm:constr type="t" for="ch" forName="imageaccent5" refType="h" fact="0.222"/>
          <dgm:constr type="w" for="ch" forName="imageaccent5" refType="w" fact="0.022"/>
          <dgm:constr type="h" for="ch" forName="imageaccent5" refType="h" fact="0.044"/>
        </dgm:constrLst>
      </dgm:if>
      <dgm:if name="Name7" axis="ch" ptType="node" func="cnt" op="equ" val="6">
        <dgm:alg type="composite">
          <dgm:param type="ar" val="1.9179"/>
        </dgm:alg>
        <dgm:constrLst>
          <dgm:constr type="primFontSz" for="des" ptType="node" op="equ" val="65"/>
          <dgm:constr type="l" for="ch" forName="image4" refType="w" fact="0.6491"/>
          <dgm:constr type="t" for="ch" forName="image4" refType="h" fact="0.3466"/>
          <dgm:constr type="w" for="ch" forName="image4" refType="w" fact="0.1886"/>
          <dgm:constr type="h" for="ch" forName="image4" refType="h" fact="0.3106"/>
          <dgm:constr type="l" for="ch" forName="text5" refType="w" fact="0.6491"/>
          <dgm:constr type="t" for="ch" forName="text5" refType="h" fact="0.0033"/>
          <dgm:constr type="w" for="ch" forName="text5" refType="w" fact="0.1886"/>
          <dgm:constr type="h" for="ch" forName="text5" refType="h" fact="0.3106"/>
          <dgm:constr type="l" for="ch" forName="image5" refType="w" fact="0.8114"/>
          <dgm:constr type="t" for="ch" forName="image5" refType="h" fact="0.1766"/>
          <dgm:constr type="w" for="ch" forName="image5" refType="w" fact="0.1886"/>
          <dgm:constr type="h" for="ch" forName="image5" refType="h" fact="0.3106"/>
          <dgm:constr type="l" for="ch" forName="image2" refType="w" fact="0.4868"/>
          <dgm:constr type="t" for="ch" forName="image2" refType="h" fact="0.5154"/>
          <dgm:constr type="w" for="ch" forName="image2" refType="w" fact="0.1886"/>
          <dgm:constr type="h" for="ch" forName="image2" refType="h" fact="0.3106"/>
          <dgm:constr type="l" for="ch" forName="text4" refType="w" fact="0.4868"/>
          <dgm:constr type="t" for="ch" forName="text4" refType="h" fact="0.172"/>
          <dgm:constr type="w" for="ch" forName="text4" refType="w" fact="0.1886"/>
          <dgm:constr type="h" for="ch" forName="text4" refType="h" fact="0.3106"/>
          <dgm:constr type="l" for="ch" forName="text2" refType="w" fact="0.3246"/>
          <dgm:constr type="t" for="ch" forName="text2" refType="h" fact="0.3434"/>
          <dgm:constr type="w" for="ch" forName="text2" refType="w" fact="0.1886"/>
          <dgm:constr type="h" for="ch" forName="text2" refType="h" fact="0.3106"/>
          <dgm:constr type="l" for="ch" forName="image3" refType="w" fact="0.3246"/>
          <dgm:constr type="t" for="ch" forName="image3" refType="h" fact="0"/>
          <dgm:constr type="w" for="ch" forName="image3" refType="w" fact="0.1886"/>
          <dgm:constr type="h" for="ch" forName="image3" refType="h" fact="0.3106"/>
          <dgm:constr type="l" for="ch" forName="text1" refType="w" fact="0.1623"/>
          <dgm:constr type="t" for="ch" forName="text1" refType="h" fact="0.516"/>
          <dgm:constr type="w" for="ch" forName="text1" refType="w" fact="0.1886"/>
          <dgm:constr type="h" for="ch" forName="text1" refType="h" fact="0.3106"/>
          <dgm:constr type="l" for="ch" forName="text3" refType="w" fact="0.1623"/>
          <dgm:constr type="t" for="ch" forName="text3" refType="h" fact="0.1727"/>
          <dgm:constr type="w" for="ch" forName="text3" refType="w" fact="0.1886"/>
          <dgm:constr type="h" for="ch" forName="text3" refType="h" fact="0.3106"/>
          <dgm:constr type="l" for="ch" forName="textaccent1" refType="w" fact="0.1668"/>
          <dgm:constr type="t" for="ch" forName="textaccent1" refType="h" fact="0.6549"/>
          <dgm:constr type="w" for="ch" forName="textaccent1" refType="w" fact="0.022"/>
          <dgm:constr type="h" for="ch" forName="textaccent1" refType="h" fact="0.0364"/>
          <dgm:constr type="l" for="ch" forName="image1" refType="w" fact="0"/>
          <dgm:constr type="t" for="ch" forName="image1" refType="h" fact="0.3443"/>
          <dgm:constr type="w" for="ch" forName="image1" refType="w" fact="0.1886"/>
          <dgm:constr type="h" for="ch" forName="image1" refType="h" fact="0.3106"/>
          <dgm:constr type="l" for="ch" forName="imageaccent1" refType="w" fact="0.1292"/>
          <dgm:constr type="t" for="ch" forName="imageaccent1" refType="h" fact="0.6137"/>
          <dgm:constr type="w" for="ch" forName="imageaccent1" refType="w" fact="0.022"/>
          <dgm:constr type="h" for="ch" forName="imageaccent1" refType="h" fact="0.0364"/>
          <dgm:constr type="l" for="ch" forName="textaccent2" refType="w" fact="0.4544"/>
          <dgm:constr type="t" for="ch" forName="textaccent2" refType="h" fact="0.612"/>
          <dgm:constr type="w" for="ch" forName="textaccent2" refType="w" fact="0.022"/>
          <dgm:constr type="h" for="ch" forName="textaccent2" refType="h" fact="0.0364"/>
          <dgm:constr type="l" for="ch" forName="imageaccent2" refType="w" fact="0.4914"/>
          <dgm:constr type="t" for="ch" forName="imageaccent2" refType="h" fact="0.6536"/>
          <dgm:constr type="w" for="ch" forName="imageaccent2" refType="w" fact="0.022"/>
          <dgm:constr type="h" for="ch" forName="imageaccent2" refType="h" fact="0.0364"/>
          <dgm:constr type="l" for="ch" forName="textaccent3" refType="w" fact="0.2915"/>
          <dgm:constr type="t" for="ch" forName="textaccent3" refType="h" fact="0.1786"/>
          <dgm:constr type="w" for="ch" forName="textaccent3" refType="w" fact="0.022"/>
          <dgm:constr type="h" for="ch" forName="textaccent3" refType="h" fact="0.0364"/>
          <dgm:constr type="l" for="ch" forName="imageaccent3" refType="w" fact="0.3299"/>
          <dgm:constr type="t" for="ch" forName="imageaccent3" refType="h" fact="0.1376"/>
          <dgm:constr type="w" for="ch" forName="imageaccent3" refType="w" fact="0.022"/>
          <dgm:constr type="h" for="ch" forName="imageaccent3" refType="h" fact="0.0364"/>
          <dgm:constr type="l" for="ch" forName="textaccent4" refType="w" fact="0.65"/>
          <dgm:constr type="t" for="ch" forName="textaccent4" refType="h" fact="0.3096"/>
          <dgm:constr type="w" for="ch" forName="textaccent4" refType="w" fact="0.022"/>
          <dgm:constr type="h" for="ch" forName="textaccent4" refType="h" fact="0.0364"/>
          <dgm:constr type="l" for="ch" forName="imageaccent4" refType="w" fact="0.6859"/>
          <dgm:constr type="t" for="ch" forName="imageaccent4" refType="h" fact="0.3522"/>
          <dgm:constr type="w" for="ch" forName="imageaccent4" refType="w" fact="0.022"/>
          <dgm:constr type="h" for="ch" forName="imageaccent4" refType="h" fact="0.0364"/>
          <dgm:constr type="l" for="ch" forName="textaccent5" refType="w" fact="0.8123"/>
          <dgm:constr type="t" for="ch" forName="textaccent5" refType="h" fact="0.1425"/>
          <dgm:constr type="w" for="ch" forName="textaccent5" refType="w" fact="0.022"/>
          <dgm:constr type="h" for="ch" forName="textaccent5" refType="h" fact="0.0364"/>
          <dgm:constr type="l" for="ch" forName="imageaccent5" refType="w" fact="0.849"/>
          <dgm:constr type="t" for="ch" forName="imageaccent5" refType="h" fact="0.1835"/>
          <dgm:constr type="w" for="ch" forName="imageaccent5" refType="w" fact="0.022"/>
          <dgm:constr type="h" for="ch" forName="imageaccent5" refType="h" fact="0.0364"/>
          <dgm:constr type="l" for="ch" forName="image6" refType="w" fact="0.6491"/>
          <dgm:constr type="t" for="ch" forName="image6" refType="h" fact="0.6894"/>
          <dgm:constr type="w" for="ch" forName="image6" refType="w" fact="0.1886"/>
          <dgm:constr type="h" for="ch" forName="image6" refType="h" fact="0.3106"/>
          <dgm:constr type="l" for="ch" forName="text6" refType="w" fact="0.8114"/>
          <dgm:constr type="t" for="ch" forName="text6" refType="h" fact="0.5194"/>
          <dgm:constr type="w" for="ch" forName="text6" refType="w" fact="0.1886"/>
          <dgm:constr type="h" for="ch" forName="text6" refType="h" fact="0.3106"/>
          <dgm:constr type="l" for="ch" forName="imageaccent6" refType="w" fact="0.8138"/>
          <dgm:constr type="t" for="ch" forName="imageaccent6" refType="h" fact="0.8257"/>
          <dgm:constr type="w" for="ch" forName="imageaccent6" refType="w" fact="0.022"/>
          <dgm:constr type="h" for="ch" forName="imageaccent6" refType="h" fact="0.0364"/>
          <dgm:constr type="l" for="ch" forName="textaccent6" refType="w" fact="0.8488"/>
          <dgm:constr type="t" for="ch" forName="textaccent6" refType="h" fact="0.7914"/>
          <dgm:constr type="w" for="ch" forName="textaccent6" refType="w" fact="0.022"/>
          <dgm:constr type="h" for="ch" forName="textaccent6" refType="h" fact="0.0364"/>
        </dgm:constrLst>
      </dgm:if>
      <dgm:if name="Name8" axis="ch" ptType="node" func="cnt" op="equ" val="7">
        <dgm:alg type="composite">
          <dgm:param type="ar" val="1.6382"/>
        </dgm:alg>
        <dgm:constrLst>
          <dgm:constr type="primFontSz" for="des" ptType="node" op="equ" val="65"/>
          <dgm:constr type="l" for="ch" forName="image4" refType="w" fact="0.6491"/>
          <dgm:constr type="t" for="ch" forName="image4" refType="h" fact="0.2961"/>
          <dgm:constr type="w" for="ch" forName="image4" refType="w" fact="0.1886"/>
          <dgm:constr type="h" for="ch" forName="image4" refType="h" fact="0.2653"/>
          <dgm:constr type="l" for="ch" forName="text5" refType="w" fact="0.6491"/>
          <dgm:constr type="t" for="ch" forName="text5" refType="h" fact="0.0028"/>
          <dgm:constr type="w" for="ch" forName="text5" refType="w" fact="0.1886"/>
          <dgm:constr type="h" for="ch" forName="text5" refType="h" fact="0.2653"/>
          <dgm:constr type="l" for="ch" forName="image5" refType="w" fact="0.8114"/>
          <dgm:constr type="t" for="ch" forName="image5" refType="h" fact="0.1508"/>
          <dgm:constr type="w" for="ch" forName="image5" refType="w" fact="0.1886"/>
          <dgm:constr type="h" for="ch" forName="image5" refType="h" fact="0.2653"/>
          <dgm:constr type="l" for="ch" forName="image2" refType="w" fact="0.4868"/>
          <dgm:constr type="t" for="ch" forName="image2" refType="h" fact="0.4402"/>
          <dgm:constr type="w" for="ch" forName="image2" refType="w" fact="0.1886"/>
          <dgm:constr type="h" for="ch" forName="image2" refType="h" fact="0.2653"/>
          <dgm:constr type="l" for="ch" forName="text4" refType="w" fact="0.4868"/>
          <dgm:constr type="t" for="ch" forName="text4" refType="h" fact="0.1469"/>
          <dgm:constr type="w" for="ch" forName="text4" refType="w" fact="0.1886"/>
          <dgm:constr type="h" for="ch" forName="text4" refType="h" fact="0.2653"/>
          <dgm:constr type="l" for="ch" forName="text2" refType="w" fact="0.3246"/>
          <dgm:constr type="t" for="ch" forName="text2" refType="h" fact="0.2933"/>
          <dgm:constr type="w" for="ch" forName="text2" refType="w" fact="0.1886"/>
          <dgm:constr type="h" for="ch" forName="text2" refType="h" fact="0.2653"/>
          <dgm:constr type="l" for="ch" forName="image3" refType="w" fact="0.3246"/>
          <dgm:constr type="t" for="ch" forName="image3" refType="h" fact="0"/>
          <dgm:constr type="w" for="ch" forName="image3" refType="w" fact="0.1886"/>
          <dgm:constr type="h" for="ch" forName="image3" refType="h" fact="0.2653"/>
          <dgm:constr type="l" for="ch" forName="text1" refType="w" fact="0.1623"/>
          <dgm:constr type="t" for="ch" forName="text1" refType="h" fact="0.4408"/>
          <dgm:constr type="w" for="ch" forName="text1" refType="w" fact="0.1886"/>
          <dgm:constr type="h" for="ch" forName="text1" refType="h" fact="0.2653"/>
          <dgm:constr type="l" for="ch" forName="text3" refType="w" fact="0.1623"/>
          <dgm:constr type="t" for="ch" forName="text3" refType="h" fact="0.1475"/>
          <dgm:constr type="w" for="ch" forName="text3" refType="w" fact="0.1886"/>
          <dgm:constr type="h" for="ch" forName="text3" refType="h" fact="0.2653"/>
          <dgm:constr type="l" for="ch" forName="textaccent1" refType="w" fact="0.1668"/>
          <dgm:constr type="t" for="ch" forName="textaccent1" refType="h" fact="0.5594"/>
          <dgm:constr type="w" for="ch" forName="textaccent1" refType="w" fact="0.022"/>
          <dgm:constr type="h" for="ch" forName="textaccent1" refType="h" fact="0.0311"/>
          <dgm:constr type="l" for="ch" forName="image1" refType="w" fact="0"/>
          <dgm:constr type="t" for="ch" forName="image1" refType="h" fact="0.2941"/>
          <dgm:constr type="w" for="ch" forName="image1" refType="w" fact="0.1886"/>
          <dgm:constr type="h" for="ch" forName="image1" refType="h" fact="0.2653"/>
          <dgm:constr type="l" for="ch" forName="imageaccent1" refType="w" fact="0.1292"/>
          <dgm:constr type="t" for="ch" forName="imageaccent1" refType="h" fact="0.5242"/>
          <dgm:constr type="w" for="ch" forName="imageaccent1" refType="w" fact="0.022"/>
          <dgm:constr type="h" for="ch" forName="imageaccent1" refType="h" fact="0.0311"/>
          <dgm:constr type="l" for="ch" forName="textaccent2" refType="w" fact="0.4544"/>
          <dgm:constr type="t" for="ch" forName="textaccent2" refType="h" fact="0.5228"/>
          <dgm:constr type="w" for="ch" forName="textaccent2" refType="w" fact="0.022"/>
          <dgm:constr type="h" for="ch" forName="textaccent2" refType="h" fact="0.0311"/>
          <dgm:constr type="l" for="ch" forName="imageaccent2" refType="w" fact="0.4914"/>
          <dgm:constr type="t" for="ch" forName="imageaccent2" refType="h" fact="0.5583"/>
          <dgm:constr type="w" for="ch" forName="imageaccent2" refType="w" fact="0.022"/>
          <dgm:constr type="h" for="ch" forName="imageaccent2" refType="h" fact="0.0311"/>
          <dgm:constr type="l" for="ch" forName="textaccent3" refType="w" fact="0.2907"/>
          <dgm:constr type="t" for="ch" forName="textaccent3" refType="h" fact="0.1511"/>
          <dgm:constr type="w" for="ch" forName="textaccent3" refType="w" fact="0.022"/>
          <dgm:constr type="h" for="ch" forName="textaccent3" refType="h" fact="0.0311"/>
          <dgm:constr type="l" for="ch" forName="imageaccent3" refType="w" fact="0.3299"/>
          <dgm:constr type="t" for="ch" forName="imageaccent3" refType="h" fact="0.1175"/>
          <dgm:constr type="w" for="ch" forName="imageaccent3" refType="w" fact="0.022"/>
          <dgm:constr type="h" for="ch" forName="imageaccent3" refType="h" fact="0.0311"/>
          <dgm:constr type="l" for="ch" forName="textaccent4" refType="w" fact="0.65"/>
          <dgm:constr type="t" for="ch" forName="textaccent4" refType="h" fact="0.2645"/>
          <dgm:constr type="w" for="ch" forName="textaccent4" refType="w" fact="0.022"/>
          <dgm:constr type="h" for="ch" forName="textaccent4" refType="h" fact="0.0311"/>
          <dgm:constr type="l" for="ch" forName="imageaccent4" refType="w" fact="0.6859"/>
          <dgm:constr type="t" for="ch" forName="imageaccent4" refType="h" fact="0.3008"/>
          <dgm:constr type="w" for="ch" forName="imageaccent4" refType="w" fact="0.022"/>
          <dgm:constr type="h" for="ch" forName="imageaccent4" refType="h" fact="0.0311"/>
          <dgm:constr type="l" for="ch" forName="textaccent5" refType="w" fact="0.8123"/>
          <dgm:constr type="t" for="ch" forName="textaccent5" refType="h" fact="0.1217"/>
          <dgm:constr type="w" for="ch" forName="textaccent5" refType="w" fact="0.022"/>
          <dgm:constr type="h" for="ch" forName="textaccent5" refType="h" fact="0.0311"/>
          <dgm:constr type="l" for="ch" forName="imageaccent5" refType="w" fact="0.849"/>
          <dgm:constr type="t" for="ch" forName="imageaccent5" refType="h" fact="0.1567"/>
          <dgm:constr type="w" for="ch" forName="imageaccent5" refType="w" fact="0.022"/>
          <dgm:constr type="h" for="ch" forName="imageaccent5" refType="h" fact="0.0311"/>
          <dgm:constr type="l" for="ch" forName="image6" refType="w" fact="0.6491"/>
          <dgm:constr type="t" for="ch" forName="image6" refType="h" fact="0.5889"/>
          <dgm:constr type="w" for="ch" forName="image6" refType="w" fact="0.1886"/>
          <dgm:constr type="h" for="ch" forName="image6" refType="h" fact="0.2653"/>
          <dgm:constr type="l" for="ch" forName="text6" refType="w" fact="0.8114"/>
          <dgm:constr type="t" for="ch" forName="text6" refType="h" fact="0.4436"/>
          <dgm:constr type="w" for="ch" forName="text6" refType="w" fact="0.1886"/>
          <dgm:constr type="h" for="ch" forName="text6" refType="h" fact="0.2653"/>
          <dgm:constr type="l" for="ch" forName="imageaccent6" refType="w" fact="0.8138"/>
          <dgm:constr type="t" for="ch" forName="imageaccent6" refType="h" fact="0.7053"/>
          <dgm:constr type="w" for="ch" forName="imageaccent6" refType="w" fact="0.022"/>
          <dgm:constr type="h" for="ch" forName="imageaccent6" refType="h" fact="0.0311"/>
          <dgm:constr type="l" for="ch" forName="textaccent6" refType="w" fact="0.8488"/>
          <dgm:constr type="t" for="ch" forName="textaccent6" refType="h" fact="0.676"/>
          <dgm:constr type="w" for="ch" forName="textaccent6" refType="w" fact="0.022"/>
          <dgm:constr type="h" for="ch" forName="textaccent6" refType="h" fact="0.0311"/>
          <dgm:constr type="l" for="ch" forName="text7" refType="w" fact="0.3244"/>
          <dgm:constr type="t" for="ch" forName="text7" refType="h" fact="0.5872"/>
          <dgm:constr type="w" for="ch" forName="text7" refType="w" fact="0.1886"/>
          <dgm:constr type="h" for="ch" forName="text7" refType="h" fact="0.2653"/>
          <dgm:constr type="l" for="ch" forName="image7" refType="w" fact="0.1622"/>
          <dgm:constr type="t" for="ch" forName="image7" refType="h" fact="0.7347"/>
          <dgm:constr type="w" for="ch" forName="image7" refType="w" fact="0.1886"/>
          <dgm:constr type="h" for="ch" forName="image7" refType="h" fact="0.2653"/>
          <dgm:constr type="l" for="ch" forName="imageaccent7" refType="w" fact="0.2905"/>
          <dgm:constr type="t" for="ch" forName="imageaccent7" refType="h" fact="0.7384"/>
          <dgm:constr type="w" for="ch" forName="imageaccent7" refType="w" fact="0.022"/>
          <dgm:constr type="h" for="ch" forName="imageaccent7" refType="h" fact="0.0311"/>
          <dgm:constr type="l" for="ch" forName="textaccent7" refType="w" fact="0.3298"/>
          <dgm:constr type="t" for="ch" forName="textaccent7" refType="h" fact="0.7048"/>
          <dgm:constr type="w" for="ch" forName="textaccent7" refType="w" fact="0.022"/>
          <dgm:constr type="h" for="ch" forName="textaccent7" refType="h" fact="0.0311"/>
        </dgm:constrLst>
      </dgm:if>
      <dgm:if name="Name9" axis="ch" ptType="node" func="cnt" op="equ" val="8">
        <dgm:alg type="composite">
          <dgm:param type="ar" val="1.8974"/>
        </dgm:alg>
        <dgm:constrLst>
          <dgm:constr type="primFontSz" for="des" ptType="node" op="equ" val="65"/>
          <dgm:constr type="l" for="ch" forName="image4" refType="w" fact="0.5589"/>
          <dgm:constr type="t" for="ch" forName="image4" refType="h" fact="0.2952"/>
          <dgm:constr type="w" for="ch" forName="image4" refType="w" fact="0.1624"/>
          <dgm:constr type="h" for="ch" forName="image4" refType="h" fact="0.2645"/>
          <dgm:constr type="l" for="ch" forName="text5" refType="w" fact="0.5589"/>
          <dgm:constr type="t" for="ch" forName="text5" refType="h" fact="0.0028"/>
          <dgm:constr type="w" for="ch" forName="text5" refType="w" fact="0.1624"/>
          <dgm:constr type="h" for="ch" forName="text5" refType="h" fact="0.2645"/>
          <dgm:constr type="l" for="ch" forName="image5" refType="w" fact="0.6986"/>
          <dgm:constr type="t" for="ch" forName="image5" refType="h" fact="0.1504"/>
          <dgm:constr type="w" for="ch" forName="image5" refType="w" fact="0.1624"/>
          <dgm:constr type="h" for="ch" forName="image5" refType="h" fact="0.2645"/>
          <dgm:constr type="l" for="ch" forName="image2" refType="w" fact="0.4192"/>
          <dgm:constr type="t" for="ch" forName="image2" refType="h" fact="0.439"/>
          <dgm:constr type="w" for="ch" forName="image2" refType="w" fact="0.1624"/>
          <dgm:constr type="h" for="ch" forName="image2" refType="h" fact="0.2645"/>
          <dgm:constr type="l" for="ch" forName="text4" refType="w" fact="0.4192"/>
          <dgm:constr type="t" for="ch" forName="text4" refType="h" fact="0.1465"/>
          <dgm:constr type="w" for="ch" forName="text4" refType="w" fact="0.1624"/>
          <dgm:constr type="h" for="ch" forName="text4" refType="h" fact="0.2645"/>
          <dgm:constr type="l" for="ch" forName="text2" refType="w" fact="0.2794"/>
          <dgm:constr type="t" for="ch" forName="text2" refType="h" fact="0.2925"/>
          <dgm:constr type="w" for="ch" forName="text2" refType="w" fact="0.1624"/>
          <dgm:constr type="h" for="ch" forName="text2" refType="h" fact="0.2645"/>
          <dgm:constr type="l" for="ch" forName="image3" refType="w" fact="0.2794"/>
          <dgm:constr type="t" for="ch" forName="image3" refType="h" fact="0"/>
          <dgm:constr type="w" for="ch" forName="image3" refType="w" fact="0.1624"/>
          <dgm:constr type="h" for="ch" forName="image3" refType="h" fact="0.2645"/>
          <dgm:constr type="l" for="ch" forName="text1" refType="w" fact="0.1397"/>
          <dgm:constr type="t" for="ch" forName="text1" refType="h" fact="0.4395"/>
          <dgm:constr type="w" for="ch" forName="text1" refType="w" fact="0.1624"/>
          <dgm:constr type="h" for="ch" forName="text1" refType="h" fact="0.2645"/>
          <dgm:constr type="l" for="ch" forName="text3" refType="w" fact="0.1397"/>
          <dgm:constr type="t" for="ch" forName="text3" refType="h" fact="0.1471"/>
          <dgm:constr type="w" for="ch" forName="text3" refType="w" fact="0.1624"/>
          <dgm:constr type="h" for="ch" forName="text3" refType="h" fact="0.2645"/>
          <dgm:constr type="l" for="ch" forName="textaccent1" refType="w" fact="0.1436"/>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4"/>
          <dgm:constr type="h" for="ch" forName="image1" refType="h" fact="0.2645"/>
          <dgm:constr type="l" for="ch" forName="imageaccent1" refType="w" fact="0.1112"/>
          <dgm:constr type="t" for="ch" forName="imageaccent1" refType="h" fact="0.5227"/>
          <dgm:constr type="w" for="ch" forName="imageaccent1" refType="w" fact="0.0189"/>
          <dgm:constr type="h" for="ch" forName="imageaccent1" refType="h" fact="0.031"/>
          <dgm:constr type="l" for="ch" forName="textaccent2" refType="w" fact="0.3912"/>
          <dgm:constr type="t" for="ch" forName="textaccent2" refType="h" fact="0.5213"/>
          <dgm:constr type="w" for="ch" forName="textaccent2" refType="w" fact="0.0189"/>
          <dgm:constr type="h" for="ch" forName="textaccent2" refType="h" fact="0.031"/>
          <dgm:constr type="l" for="ch" forName="imageaccent2" refType="w" fact="0.4231"/>
          <dgm:constr type="t" for="ch" forName="imageaccent2" refType="h" fact="0.5567"/>
          <dgm:constr type="w" for="ch" forName="imageaccent2" refType="w" fact="0.0189"/>
          <dgm:constr type="h" for="ch" forName="imageaccent2" refType="h" fact="0.031"/>
          <dgm:constr type="l" for="ch" forName="textaccent3" refType="w" fact="0.2502"/>
          <dgm:constr type="t" for="ch" forName="textaccent3" refType="h" fact="0.1507"/>
          <dgm:constr type="w" for="ch" forName="textaccent3" refType="w" fact="0.0189"/>
          <dgm:constr type="h" for="ch" forName="textaccent3" refType="h" fact="0.031"/>
          <dgm:constr type="l" for="ch" forName="imageaccent3" refType="w" fact="0.2841"/>
          <dgm:constr type="t" for="ch" forName="imageaccent3" refType="h" fact="0.1172"/>
          <dgm:constr type="w" for="ch" forName="imageaccent3" refType="w" fact="0.0189"/>
          <dgm:constr type="h" for="ch" forName="imageaccent3" refType="h" fact="0.031"/>
          <dgm:constr type="l" for="ch" forName="textaccent4" refType="w" fact="0.5596"/>
          <dgm:constr type="t" for="ch" forName="textaccent4" refType="h" fact="0.2637"/>
          <dgm:constr type="w" for="ch" forName="textaccent4" refType="w" fact="0.0189"/>
          <dgm:constr type="h" for="ch" forName="textaccent4" refType="h" fact="0.031"/>
          <dgm:constr type="l" for="ch" forName="imageaccent4" refType="w" fact="0.5905"/>
          <dgm:constr type="t" for="ch" forName="imageaccent4" refType="h" fact="0.3"/>
          <dgm:constr type="w" for="ch" forName="imageaccent4" refType="w" fact="0.0189"/>
          <dgm:constr type="h" for="ch" forName="imageaccent4" refType="h" fact="0.031"/>
          <dgm:constr type="l" for="ch" forName="textaccent5" refType="w" fact="0.6993"/>
          <dgm:constr type="t" for="ch" forName="textaccent5" refType="h" fact="0.1214"/>
          <dgm:constr type="w" for="ch" forName="textaccent5" refType="w" fact="0.0189"/>
          <dgm:constr type="h" for="ch" forName="textaccent5" refType="h" fact="0.031"/>
          <dgm:constr type="l" for="ch" forName="imageaccent5" refType="w" fact="0.731"/>
          <dgm:constr type="t" for="ch" forName="imageaccent5" refType="h" fact="0.1563"/>
          <dgm:constr type="w" for="ch" forName="imageaccent5" refType="w" fact="0.0189"/>
          <dgm:constr type="h" for="ch" forName="imageaccent5" refType="h" fact="0.031"/>
          <dgm:constr type="l" for="ch" forName="image6" refType="w" fact="0.5589"/>
          <dgm:constr type="t" for="ch" forName="image6" refType="h" fact="0.5872"/>
          <dgm:constr type="w" for="ch" forName="image6" refType="w" fact="0.1624"/>
          <dgm:constr type="h" for="ch" forName="image6" refType="h" fact="0.2645"/>
          <dgm:constr type="l" for="ch" forName="text6" refType="w" fact="0.6986"/>
          <dgm:constr type="t" for="ch" forName="text6" refType="h" fact="0.4424"/>
          <dgm:constr type="w" for="ch" forName="text6" refType="w" fact="0.1624"/>
          <dgm:constr type="h" for="ch" forName="text6" refType="h" fact="0.2645"/>
          <dgm:constr type="l" for="ch" forName="imageaccent6" refType="w" fact="0.7007"/>
          <dgm:constr type="t" for="ch" forName="imageaccent6" refType="h" fact="0.7033"/>
          <dgm:constr type="w" for="ch" forName="imageaccent6" refType="w" fact="0.0189"/>
          <dgm:constr type="h" for="ch" forName="imageaccent6" refType="h" fact="0.031"/>
          <dgm:constr type="l" for="ch" forName="textaccent6" refType="w" fact="0.7308"/>
          <dgm:constr type="t" for="ch" forName="textaccent6" refType="h" fact="0.6741"/>
          <dgm:constr type="w" for="ch" forName="textaccent6" refType="w" fact="0.0189"/>
          <dgm:constr type="h" for="ch" forName="textaccent6" refType="h" fact="0.031"/>
          <dgm:constr type="l" for="ch" forName="text7" refType="w" fact="0.2793"/>
          <dgm:constr type="t" for="ch" forName="text7" refType="h" fact="0.5856"/>
          <dgm:constr type="w" for="ch" forName="text7" refType="w" fact="0.1624"/>
          <dgm:constr type="h" for="ch" forName="text7" refType="h" fact="0.2645"/>
          <dgm:constr type="l" for="ch" forName="image7" refType="w" fact="0.1396"/>
          <dgm:constr type="t" for="ch" forName="image7" refType="h" fact="0.7326"/>
          <dgm:constr type="w" for="ch" forName="image7" refType="w" fact="0.1624"/>
          <dgm:constr type="h" for="ch" forName="image7" refType="h" fact="0.2645"/>
          <dgm:constr type="l" for="ch" forName="imageaccent7" refType="w" fact="0.2501"/>
          <dgm:constr type="t" for="ch" forName="imageaccent7" refType="h" fact="0.7363"/>
          <dgm:constr type="w" for="ch" forName="imageaccent7" refType="w" fact="0.0189"/>
          <dgm:constr type="h" for="ch" forName="imageaccent7" refType="h" fact="0.031"/>
          <dgm:constr type="l" for="ch" forName="textaccent7" refType="w" fact="0.284"/>
          <dgm:constr type="t" for="ch" forName="textaccent7" refType="h" fact="0.7028"/>
          <dgm:constr type="w" for="ch" forName="textaccent7" refType="w" fact="0.0189"/>
          <dgm:constr type="h" for="ch" forName="textaccent7" refType="h" fact="0.031"/>
          <dgm:constr type="l" for="ch" forName="image8" refType="w" fact="0.6979"/>
          <dgm:constr type="t" for="ch" forName="image8" refType="h" fact="0.7355"/>
          <dgm:constr type="w" for="ch" forName="image8" refType="w" fact="0.1624"/>
          <dgm:constr type="h" for="ch" forName="image8" refType="h" fact="0.2645"/>
          <dgm:constr type="l" for="ch" forName="text8" refType="w" fact="0.8376"/>
          <dgm:constr type="t" for="ch" forName="text8" refType="h" fact="0.5906"/>
          <dgm:constr type="w" for="ch" forName="text8" refType="w" fact="0.1624"/>
          <dgm:constr type="h" for="ch" forName="text8" refType="h" fact="0.2645"/>
          <dgm:constr type="l" for="ch" forName="imageaccent8" refType="w" fact="0.8397"/>
          <dgm:constr type="t" for="ch" forName="imageaccent8" refType="h" fact="0.8516"/>
          <dgm:constr type="w" for="ch" forName="imageaccent8" refType="w" fact="0.0189"/>
          <dgm:constr type="h" for="ch" forName="imageaccent8" refType="h" fact="0.031"/>
          <dgm:constr type="l" for="ch" forName="textaccent8" refType="w" fact="0.8698"/>
          <dgm:constr type="t" for="ch" forName="textaccent8" refType="h" fact="0.8223"/>
          <dgm:constr type="w" for="ch" forName="textaccent8" refType="w" fact="0.0189"/>
          <dgm:constr type="h" for="ch" forName="textaccent8" refType="h" fact="0.031"/>
        </dgm:constrLst>
      </dgm:if>
      <dgm:if name="Name10" axis="ch" ptType="node" func="cnt" op="equ" val="9">
        <dgm:alg type="composite">
          <dgm:param type="ar" val="1.8986"/>
        </dgm:alg>
        <dgm:constrLst>
          <dgm:constr type="primFontSz" for="des" ptType="node" op="equ" val="65"/>
          <dgm:constr type="l" for="ch" forName="image4" refType="w" fact="0.5585"/>
          <dgm:constr type="t" for="ch" forName="image4" refType="h" fact="0.2952"/>
          <dgm:constr type="w" for="ch" forName="image4" refType="w" fact="0.1623"/>
          <dgm:constr type="h" for="ch" forName="image4" refType="h" fact="0.2645"/>
          <dgm:constr type="l" for="ch" forName="text5" refType="w" fact="0.5585"/>
          <dgm:constr type="t" for="ch" forName="text5" refType="h" fact="0.0028"/>
          <dgm:constr type="w" for="ch" forName="text5" refType="w" fact="0.1623"/>
          <dgm:constr type="h" for="ch" forName="text5" refType="h" fact="0.2645"/>
          <dgm:constr type="l" for="ch" forName="image5" refType="w" fact="0.6982"/>
          <dgm:constr type="t" for="ch" forName="image5" refType="h" fact="0.1504"/>
          <dgm:constr type="w" for="ch" forName="image5" refType="w" fact="0.1623"/>
          <dgm:constr type="h" for="ch" forName="image5" refType="h" fact="0.2645"/>
          <dgm:constr type="l" for="ch" forName="image2" refType="w" fact="0.4189"/>
          <dgm:constr type="t" for="ch" forName="image2" refType="h" fact="0.439"/>
          <dgm:constr type="w" for="ch" forName="image2" refType="w" fact="0.1623"/>
          <dgm:constr type="h" for="ch" forName="image2" refType="h" fact="0.2645"/>
          <dgm:constr type="l" for="ch" forName="text4" refType="w" fact="0.4189"/>
          <dgm:constr type="t" for="ch" forName="text4" refType="h" fact="0.1465"/>
          <dgm:constr type="w" for="ch" forName="text4" refType="w" fact="0.1623"/>
          <dgm:constr type="h" for="ch" forName="text4" refType="h" fact="0.2645"/>
          <dgm:constr type="l" for="ch" forName="text2" refType="w" fact="0.2793"/>
          <dgm:constr type="t" for="ch" forName="text2" refType="h" fact="0.2925"/>
          <dgm:constr type="w" for="ch" forName="text2" refType="w" fact="0.1623"/>
          <dgm:constr type="h" for="ch" forName="text2" refType="h" fact="0.2645"/>
          <dgm:constr type="l" for="ch" forName="image3" refType="w" fact="0.2793"/>
          <dgm:constr type="t" for="ch" forName="image3" refType="h" fact="0"/>
          <dgm:constr type="w" for="ch" forName="image3" refType="w" fact="0.1623"/>
          <dgm:constr type="h" for="ch" forName="image3" refType="h" fact="0.2645"/>
          <dgm:constr type="l" for="ch" forName="text1" refType="w" fact="0.1396"/>
          <dgm:constr type="t" for="ch" forName="text1" refType="h" fact="0.4395"/>
          <dgm:constr type="w" for="ch" forName="text1" refType="w" fact="0.1623"/>
          <dgm:constr type="h" for="ch" forName="text1" refType="h" fact="0.2645"/>
          <dgm:constr type="l" for="ch" forName="text3" refType="w" fact="0.1396"/>
          <dgm:constr type="t" for="ch" forName="text3" refType="h" fact="0.1471"/>
          <dgm:constr type="w" for="ch" forName="text3" refType="w" fact="0.1623"/>
          <dgm:constr type="h" for="ch" forName="text3" refType="h" fact="0.2645"/>
          <dgm:constr type="l" for="ch" forName="textaccent1" refType="w" fact="0.1435"/>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3"/>
          <dgm:constr type="h" for="ch" forName="image1" refType="h" fact="0.2645"/>
          <dgm:constr type="l" for="ch" forName="imageaccent1" refType="w" fact="0.1111"/>
          <dgm:constr type="t" for="ch" forName="imageaccent1" refType="h" fact="0.5227"/>
          <dgm:constr type="w" for="ch" forName="imageaccent1" refType="w" fact="0.0189"/>
          <dgm:constr type="h" for="ch" forName="imageaccent1" refType="h" fact="0.031"/>
          <dgm:constr type="l" for="ch" forName="textaccent2" refType="w" fact="0.391"/>
          <dgm:constr type="t" for="ch" forName="textaccent2" refType="h" fact="0.5213"/>
          <dgm:constr type="w" for="ch" forName="textaccent2" refType="w" fact="0.0189"/>
          <dgm:constr type="h" for="ch" forName="textaccent2" refType="h" fact="0.031"/>
          <dgm:constr type="l" for="ch" forName="imageaccent2" refType="w" fact="0.4228"/>
          <dgm:constr type="t" for="ch" forName="imageaccent2" refType="h" fact="0.5567"/>
          <dgm:constr type="w" for="ch" forName="imageaccent2" refType="w" fact="0.0189"/>
          <dgm:constr type="h" for="ch" forName="imageaccent2" refType="h" fact="0.031"/>
          <dgm:constr type="l" for="ch" forName="textaccent3" refType="w" fact="0.2501"/>
          <dgm:constr type="t" for="ch" forName="textaccent3" refType="h" fact="0.1507"/>
          <dgm:constr type="w" for="ch" forName="textaccent3" refType="w" fact="0.0189"/>
          <dgm:constr type="h" for="ch" forName="textaccent3" refType="h" fact="0.031"/>
          <dgm:constr type="l" for="ch" forName="imageaccent3" refType="w" fact="0.2839"/>
          <dgm:constr type="t" for="ch" forName="imageaccent3" refType="h" fact="0.1172"/>
          <dgm:constr type="w" for="ch" forName="imageaccent3" refType="w" fact="0.0189"/>
          <dgm:constr type="h" for="ch" forName="imageaccent3" refType="h" fact="0.031"/>
          <dgm:constr type="l" for="ch" forName="textaccent4" refType="w" fact="0.5593"/>
          <dgm:constr type="t" for="ch" forName="textaccent4" refType="h" fact="0.2637"/>
          <dgm:constr type="w" for="ch" forName="textaccent4" refType="w" fact="0.0189"/>
          <dgm:constr type="h" for="ch" forName="textaccent4" refType="h" fact="0.031"/>
          <dgm:constr type="l" for="ch" forName="imageaccent4" refType="w" fact="0.5901"/>
          <dgm:constr type="t" for="ch" forName="imageaccent4" refType="h" fact="0.3"/>
          <dgm:constr type="w" for="ch" forName="imageaccent4" refType="w" fact="0.0189"/>
          <dgm:constr type="h" for="ch" forName="imageaccent4" refType="h" fact="0.031"/>
          <dgm:constr type="l" for="ch" forName="textaccent5" refType="w" fact="0.6989"/>
          <dgm:constr type="t" for="ch" forName="textaccent5" refType="h" fact="0.1214"/>
          <dgm:constr type="w" for="ch" forName="textaccent5" refType="w" fact="0.0189"/>
          <dgm:constr type="h" for="ch" forName="textaccent5" refType="h" fact="0.031"/>
          <dgm:constr type="l" for="ch" forName="imageaccent5" refType="w" fact="0.7305"/>
          <dgm:constr type="t" for="ch" forName="imageaccent5" refType="h" fact="0.1563"/>
          <dgm:constr type="w" for="ch" forName="imageaccent5" refType="w" fact="0.0189"/>
          <dgm:constr type="h" for="ch" forName="imageaccent5" refType="h" fact="0.031"/>
          <dgm:constr type="l" for="ch" forName="image6" refType="w" fact="0.5585"/>
          <dgm:constr type="t" for="ch" forName="image6" refType="h" fact="0.5872"/>
          <dgm:constr type="w" for="ch" forName="image6" refType="w" fact="0.1623"/>
          <dgm:constr type="h" for="ch" forName="image6" refType="h" fact="0.2645"/>
          <dgm:constr type="l" for="ch" forName="text6" refType="w" fact="0.6982"/>
          <dgm:constr type="t" for="ch" forName="text6" refType="h" fact="0.4424"/>
          <dgm:constr type="w" for="ch" forName="text6" refType="w" fact="0.1623"/>
          <dgm:constr type="h" for="ch" forName="text6" refType="h" fact="0.2645"/>
          <dgm:constr type="l" for="ch" forName="imageaccent6" refType="w" fact="0.7002"/>
          <dgm:constr type="t" for="ch" forName="imageaccent6" refType="h" fact="0.7033"/>
          <dgm:constr type="w" for="ch" forName="imageaccent6" refType="w" fact="0.0189"/>
          <dgm:constr type="h" for="ch" forName="imageaccent6" refType="h" fact="0.031"/>
          <dgm:constr type="l" for="ch" forName="textaccent6" refType="w" fact="0.7303"/>
          <dgm:constr type="t" for="ch" forName="textaccent6" refType="h" fact="0.6741"/>
          <dgm:constr type="w" for="ch" forName="textaccent6" refType="w" fact="0.0189"/>
          <dgm:constr type="h" for="ch" forName="textaccent6" refType="h" fact="0.031"/>
          <dgm:constr type="l" for="ch" forName="text7" refType="w" fact="0.2792"/>
          <dgm:constr type="t" for="ch" forName="text7" refType="h" fact="0.5856"/>
          <dgm:constr type="w" for="ch" forName="text7" refType="w" fact="0.1623"/>
          <dgm:constr type="h" for="ch" forName="text7" refType="h" fact="0.2645"/>
          <dgm:constr type="l" for="ch" forName="image7" refType="w" fact="0.1395"/>
          <dgm:constr type="t" for="ch" forName="image7" refType="h" fact="0.7326"/>
          <dgm:constr type="w" for="ch" forName="image7" refType="w" fact="0.1623"/>
          <dgm:constr type="h" for="ch" forName="image7" refType="h" fact="0.2645"/>
          <dgm:constr type="l" for="ch" forName="imageaccent7" refType="w" fact="0.25"/>
          <dgm:constr type="t" for="ch" forName="imageaccent7" refType="h" fact="0.7363"/>
          <dgm:constr type="w" for="ch" forName="imageaccent7" refType="w" fact="0.0189"/>
          <dgm:constr type="h" for="ch" forName="imageaccent7" refType="h" fact="0.031"/>
          <dgm:constr type="l" for="ch" forName="textaccent7" refType="w" fact="0.2838"/>
          <dgm:constr type="t" for="ch" forName="textaccent7" refType="h" fact="0.7028"/>
          <dgm:constr type="w" for="ch" forName="textaccent7" refType="w" fact="0.0189"/>
          <dgm:constr type="h" for="ch" forName="textaccent7" refType="h" fact="0.031"/>
          <dgm:constr type="l" for="ch" forName="image8" refType="w" fact="0.6975"/>
          <dgm:constr type="t" for="ch" forName="image8" refType="h" fact="0.7355"/>
          <dgm:constr type="w" for="ch" forName="image8" refType="w" fact="0.1623"/>
          <dgm:constr type="h" for="ch" forName="image8" refType="h" fact="0.2645"/>
          <dgm:constr type="l" for="ch" forName="text8" refType="w" fact="0.8371"/>
          <dgm:constr type="t" for="ch" forName="text8" refType="h" fact="0.5906"/>
          <dgm:constr type="w" for="ch" forName="text8" refType="w" fact="0.1623"/>
          <dgm:constr type="h" for="ch" forName="text8" refType="h" fact="0.2645"/>
          <dgm:constr type="l" for="ch" forName="imageaccent8" refType="w" fact="0.8392"/>
          <dgm:constr type="t" for="ch" forName="imageaccent8" refType="h" fact="0.8516"/>
          <dgm:constr type="w" for="ch" forName="imageaccent8" refType="w" fact="0.0189"/>
          <dgm:constr type="h" for="ch" forName="imageaccent8" refType="h" fact="0.031"/>
          <dgm:constr type="l" for="ch" forName="textaccent8" refType="w" fact="0.8693"/>
          <dgm:constr type="t" for="ch" forName="textaccent8" refType="h" fact="0.8223"/>
          <dgm:constr type="w" for="ch" forName="textaccent8" refType="w" fact="0.0189"/>
          <dgm:constr type="h" for="ch" forName="textaccent8" refType="h" fact="0.031"/>
          <dgm:constr type="l" for="ch" forName="text9" refType="w" fact="0.8377"/>
          <dgm:constr type="t" for="ch" forName="text9" refType="h" fact="0.0057"/>
          <dgm:constr type="w" for="ch" forName="text9" refType="w" fact="0.1623"/>
          <dgm:constr type="h" for="ch" forName="text9" refType="h" fact="0.2645"/>
          <dgm:constr type="l" for="ch" forName="textaccent9" refType="w" fact="0.95"/>
          <dgm:constr type="t" for="ch" forName="textaccent9" refType="h" fact="0.2383"/>
          <dgm:constr type="w" for="ch" forName="textaccent9" refType="w" fact="0.0189"/>
          <dgm:constr type="h" for="ch" forName="textaccent9" refType="h" fact="0.031"/>
          <dgm:constr type="l" for="ch" forName="image9" refType="w" fact="0.8377"/>
          <dgm:constr type="t" for="ch" forName="image9" refType="h" fact="0.2977"/>
          <dgm:constr type="w" for="ch" forName="image9" refType="w" fact="0.1623"/>
          <dgm:constr type="h" for="ch" forName="image9" refType="h" fact="0.2645"/>
          <dgm:constr type="l" for="ch" forName="imageaccent9" refType="w" fact="0.95"/>
          <dgm:constr type="t" for="ch" forName="imageaccent9" refType="h" fact="0.2993"/>
          <dgm:constr type="w" for="ch" forName="imageaccent9" refType="w" fact="0.0189"/>
          <dgm:constr type="h" for="ch" forName="imageaccent9" refType="h" fact="0.031"/>
        </dgm:constrLst>
      </dgm:if>
      <dgm:if name="Name11" axis="ch" ptType="node" func="cnt" op="equ" val="10">
        <dgm:alg type="composite">
          <dgm:param type="ar" val="1.6608"/>
        </dgm:alg>
        <dgm:constrLst>
          <dgm:constr type="primFontSz" for="des" ptType="node" op="equ" val="65"/>
          <dgm:constr type="l" for="ch" forName="image4" refType="w" fact="0.5585"/>
          <dgm:constr type="t" for="ch" forName="image4" refType="h" fact="0.2583"/>
          <dgm:constr type="w" for="ch" forName="image4" refType="w" fact="0.1623"/>
          <dgm:constr type="h" for="ch" forName="image4" refType="h" fact="0.2314"/>
          <dgm:constr type="l" for="ch" forName="text5" refType="w" fact="0.5585"/>
          <dgm:constr type="t" for="ch" forName="text5" refType="h" fact="0.0024"/>
          <dgm:constr type="w" for="ch" forName="text5" refType="w" fact="0.1623"/>
          <dgm:constr type="h" for="ch" forName="text5" refType="h" fact="0.2314"/>
          <dgm:constr type="l" for="ch" forName="image5" refType="w" fact="0.6982"/>
          <dgm:constr type="t" for="ch" forName="image5" refType="h" fact="0.1316"/>
          <dgm:constr type="w" for="ch" forName="image5" refType="w" fact="0.1623"/>
          <dgm:constr type="h" for="ch" forName="image5" refType="h" fact="0.2314"/>
          <dgm:constr type="l" for="ch" forName="image2" refType="w" fact="0.4189"/>
          <dgm:constr type="t" for="ch" forName="image2" refType="h" fact="0.384"/>
          <dgm:constr type="w" for="ch" forName="image2" refType="w" fact="0.1623"/>
          <dgm:constr type="h" for="ch" forName="image2" refType="h" fact="0.2314"/>
          <dgm:constr type="l" for="ch" forName="text4" refType="w" fact="0.4189"/>
          <dgm:constr type="t" for="ch" forName="text4" refType="h" fact="0.1282"/>
          <dgm:constr type="w" for="ch" forName="text4" refType="w" fact="0.1623"/>
          <dgm:constr type="h" for="ch" forName="text4" refType="h" fact="0.2314"/>
          <dgm:constr type="l" for="ch" forName="text2" refType="w" fact="0.2793"/>
          <dgm:constr type="t" for="ch" forName="text2" refType="h" fact="0.2558"/>
          <dgm:constr type="w" for="ch" forName="text2" refType="w" fact="0.1623"/>
          <dgm:constr type="h" for="ch" forName="text2" refType="h" fact="0.2314"/>
          <dgm:constr type="l" for="ch" forName="image3" refType="w" fact="0.2793"/>
          <dgm:constr type="t" for="ch" forName="image3" refType="h" fact="0"/>
          <dgm:constr type="w" for="ch" forName="image3" refType="w" fact="0.1623"/>
          <dgm:constr type="h" for="ch" forName="image3" refType="h" fact="0.2314"/>
          <dgm:constr type="l" for="ch" forName="text1" refType="w" fact="0.1396"/>
          <dgm:constr type="t" for="ch" forName="text1" refType="h" fact="0.3845"/>
          <dgm:constr type="w" for="ch" forName="text1" refType="w" fact="0.1623"/>
          <dgm:constr type="h" for="ch" forName="text1" refType="h" fact="0.2314"/>
          <dgm:constr type="l" for="ch" forName="text3" refType="w" fact="0.1396"/>
          <dgm:constr type="t" for="ch" forName="text3" refType="h" fact="0.1286"/>
          <dgm:constr type="w" for="ch" forName="text3" refType="w" fact="0.1623"/>
          <dgm:constr type="h" for="ch" forName="text3" refType="h" fact="0.2314"/>
          <dgm:constr type="l" for="ch" forName="textaccent1" refType="w" fact="0.1435"/>
          <dgm:constr type="t" for="ch" forName="textaccent1" refType="h" fact="0.488"/>
          <dgm:constr type="w" for="ch" forName="textaccent1" refType="w" fact="0.0189"/>
          <dgm:constr type="h" for="ch" forName="textaccent1" refType="h" fact="0.0271"/>
          <dgm:constr type="l" for="ch" forName="image1" refType="w" fact="0"/>
          <dgm:constr type="t" for="ch" forName="image1" refType="h" fact="0.2566"/>
          <dgm:constr type="w" for="ch" forName="image1" refType="w" fact="0.1623"/>
          <dgm:constr type="h" for="ch" forName="image1" refType="h" fact="0.2314"/>
          <dgm:constr type="l" for="ch" forName="imageaccent1" refType="w" fact="0.1111"/>
          <dgm:constr type="t" for="ch" forName="imageaccent1" refType="h" fact="0.4572"/>
          <dgm:constr type="w" for="ch" forName="imageaccent1" refType="w" fact="0.0189"/>
          <dgm:constr type="h" for="ch" forName="imageaccent1" refType="h" fact="0.0271"/>
          <dgm:constr type="l" for="ch" forName="textaccent2" refType="w" fact="0.391"/>
          <dgm:constr type="t" for="ch" forName="textaccent2" refType="h" fact="0.456"/>
          <dgm:constr type="w" for="ch" forName="textaccent2" refType="w" fact="0.0189"/>
          <dgm:constr type="h" for="ch" forName="textaccent2" refType="h" fact="0.0271"/>
          <dgm:constr type="l" for="ch" forName="imageaccent2" refType="w" fact="0.4228"/>
          <dgm:constr type="t" for="ch" forName="imageaccent2" refType="h" fact="0.487"/>
          <dgm:constr type="w" for="ch" forName="imageaccent2" refType="w" fact="0.0189"/>
          <dgm:constr type="h" for="ch" forName="imageaccent2" refType="h" fact="0.0271"/>
          <dgm:constr type="l" for="ch" forName="textaccent3" refType="w" fact="0.2501"/>
          <dgm:constr type="t" for="ch" forName="textaccent3" refType="h" fact="0.1318"/>
          <dgm:constr type="w" for="ch" forName="textaccent3" refType="w" fact="0.0189"/>
          <dgm:constr type="h" for="ch" forName="textaccent3" refType="h" fact="0.0271"/>
          <dgm:constr type="l" for="ch" forName="imageaccent3" refType="w" fact="0.2839"/>
          <dgm:constr type="t" for="ch" forName="imageaccent3" refType="h" fact="0.1025"/>
          <dgm:constr type="w" for="ch" forName="imageaccent3" refType="w" fact="0.0189"/>
          <dgm:constr type="h" for="ch" forName="imageaccent3" refType="h" fact="0.0271"/>
          <dgm:constr type="l" for="ch" forName="textaccent4" refType="w" fact="0.5593"/>
          <dgm:constr type="t" for="ch" forName="textaccent4" refType="h" fact="0.2307"/>
          <dgm:constr type="w" for="ch" forName="textaccent4" refType="w" fact="0.0189"/>
          <dgm:constr type="h" for="ch" forName="textaccent4" refType="h" fact="0.0271"/>
          <dgm:constr type="l" for="ch" forName="imageaccent4" refType="w" fact="0.5901"/>
          <dgm:constr type="t" for="ch" forName="imageaccent4" refType="h" fact="0.2624"/>
          <dgm:constr type="w" for="ch" forName="imageaccent4" refType="w" fact="0.0189"/>
          <dgm:constr type="h" for="ch" forName="imageaccent4" refType="h" fact="0.0271"/>
          <dgm:constr type="l" for="ch" forName="textaccent5" refType="w" fact="0.6989"/>
          <dgm:constr type="t" for="ch" forName="textaccent5" refType="h" fact="0.1062"/>
          <dgm:constr type="w" for="ch" forName="textaccent5" refType="w" fact="0.0189"/>
          <dgm:constr type="h" for="ch" forName="textaccent5" refType="h" fact="0.0271"/>
          <dgm:constr type="l" for="ch" forName="imageaccent5" refType="w" fact="0.7305"/>
          <dgm:constr type="t" for="ch" forName="imageaccent5" refType="h" fact="0.1367"/>
          <dgm:constr type="w" for="ch" forName="imageaccent5" refType="w" fact="0.0189"/>
          <dgm:constr type="h" for="ch" forName="imageaccent5" refType="h" fact="0.0271"/>
          <dgm:constr type="l" for="ch" forName="image6" refType="w" fact="0.5585"/>
          <dgm:constr type="t" for="ch" forName="image6" refType="h" fact="0.5137"/>
          <dgm:constr type="w" for="ch" forName="image6" refType="w" fact="0.1623"/>
          <dgm:constr type="h" for="ch" forName="image6" refType="h" fact="0.2314"/>
          <dgm:constr type="l" for="ch" forName="text6" refType="w" fact="0.6982"/>
          <dgm:constr type="t" for="ch" forName="text6" refType="h" fact="0.387"/>
          <dgm:constr type="w" for="ch" forName="text6" refType="w" fact="0.1623"/>
          <dgm:constr type="h" for="ch" forName="text6" refType="h" fact="0.2314"/>
          <dgm:constr type="l" for="ch" forName="imageaccent6" refType="w" fact="0.7002"/>
          <dgm:constr type="t" for="ch" forName="imageaccent6" refType="h" fact="0.6152"/>
          <dgm:constr type="w" for="ch" forName="imageaccent6" refType="w" fact="0.0189"/>
          <dgm:constr type="h" for="ch" forName="imageaccent6" refType="h" fact="0.0271"/>
          <dgm:constr type="l" for="ch" forName="textaccent6" refType="w" fact="0.7303"/>
          <dgm:constr type="t" for="ch" forName="textaccent6" refType="h" fact="0.5897"/>
          <dgm:constr type="w" for="ch" forName="textaccent6" refType="w" fact="0.0189"/>
          <dgm:constr type="h" for="ch" forName="textaccent6" refType="h" fact="0.0271"/>
          <dgm:constr type="l" for="ch" forName="text7" refType="w" fact="0.2792"/>
          <dgm:constr type="t" for="ch" forName="text7" refType="h" fact="0.5122"/>
          <dgm:constr type="w" for="ch" forName="text7" refType="w" fact="0.1623"/>
          <dgm:constr type="h" for="ch" forName="text7" refType="h" fact="0.2314"/>
          <dgm:constr type="l" for="ch" forName="image7" refType="w" fact="0.1395"/>
          <dgm:constr type="t" for="ch" forName="image7" refType="h" fact="0.6409"/>
          <dgm:constr type="w" for="ch" forName="image7" refType="w" fact="0.1623"/>
          <dgm:constr type="h" for="ch" forName="image7" refType="h" fact="0.2314"/>
          <dgm:constr type="l" for="ch" forName="imageaccent7" refType="w" fact="0.25"/>
          <dgm:constr type="t" for="ch" forName="imageaccent7" refType="h" fact="0.6441"/>
          <dgm:constr type="w" for="ch" forName="imageaccent7" refType="w" fact="0.0189"/>
          <dgm:constr type="h" for="ch" forName="imageaccent7" refType="h" fact="0.0271"/>
          <dgm:constr type="l" for="ch" forName="textaccent7" refType="w" fact="0.2838"/>
          <dgm:constr type="t" for="ch" forName="textaccent7" refType="h" fact="0.6148"/>
          <dgm:constr type="w" for="ch" forName="textaccent7" refType="w" fact="0.0189"/>
          <dgm:constr type="h" for="ch" forName="textaccent7" refType="h" fact="0.0271"/>
          <dgm:constr type="l" for="ch" forName="image8" refType="w" fact="0.6975"/>
          <dgm:constr type="t" for="ch" forName="image8" refType="h" fact="0.6433"/>
          <dgm:constr type="w" for="ch" forName="image8" refType="w" fact="0.1623"/>
          <dgm:constr type="h" for="ch" forName="image8" refType="h" fact="0.2314"/>
          <dgm:constr type="l" for="ch" forName="text8" refType="w" fact="0.8371"/>
          <dgm:constr type="t" for="ch" forName="text8" refType="h" fact="0.5167"/>
          <dgm:constr type="w" for="ch" forName="text8" refType="w" fact="0.1623"/>
          <dgm:constr type="h" for="ch" forName="text8" refType="h" fact="0.2314"/>
          <dgm:constr type="l" for="ch" forName="imageaccent8" refType="w" fact="0.8392"/>
          <dgm:constr type="t" for="ch" forName="imageaccent8" refType="h" fact="0.7449"/>
          <dgm:constr type="w" for="ch" forName="imageaccent8" refType="w" fact="0.0189"/>
          <dgm:constr type="h" for="ch" forName="imageaccent8" refType="h" fact="0.0271"/>
          <dgm:constr type="l" for="ch" forName="textaccent8" refType="w" fact="0.8693"/>
          <dgm:constr type="t" for="ch" forName="textaccent8" refType="h" fact="0.7194"/>
          <dgm:constr type="w" for="ch" forName="textaccent8" refType="w" fact="0.0189"/>
          <dgm:constr type="h" for="ch" forName="textaccent8" refType="h" fact="0.0271"/>
          <dgm:constr type="l" for="ch" forName="text9" refType="w" fact="0.8377"/>
          <dgm:constr type="t" for="ch" forName="text9" refType="h" fact="0.005"/>
          <dgm:constr type="w" for="ch" forName="text9" refType="w" fact="0.1623"/>
          <dgm:constr type="h" for="ch" forName="text9" refType="h" fact="0.2314"/>
          <dgm:constr type="l" for="ch" forName="textaccent9" refType="w" fact="0.95"/>
          <dgm:constr type="t" for="ch" forName="textaccent9" refType="h" fact="0.2084"/>
          <dgm:constr type="w" for="ch" forName="textaccent9" refType="w" fact="0.0189"/>
          <dgm:constr type="h" for="ch" forName="textaccent9" refType="h" fact="0.0271"/>
          <dgm:constr type="l" for="ch" forName="image9" refType="w" fact="0.8377"/>
          <dgm:constr type="t" for="ch" forName="image9" refType="h" fact="0.2604"/>
          <dgm:constr type="w" for="ch" forName="image9" refType="w" fact="0.1623"/>
          <dgm:constr type="h" for="ch" forName="image9" refType="h" fact="0.2314"/>
          <dgm:constr type="l" for="ch" forName="imageaccent9" refType="w" fact="0.95"/>
          <dgm:constr type="t" for="ch" forName="imageaccent9" refType="h" fact="0.2618"/>
          <dgm:constr type="w" for="ch" forName="imageaccent9" refType="w" fact="0.0189"/>
          <dgm:constr type="h" for="ch" forName="imageaccent9" refType="h" fact="0.0271"/>
          <dgm:constr type="l" for="ch" forName="image10" refType="w" fact="0.2786"/>
          <dgm:constr type="t" for="ch" forName="image10" refType="h" fact="0.7686"/>
          <dgm:constr type="w" for="ch" forName="image10" refType="w" fact="0.1623"/>
          <dgm:constr type="h" for="ch" forName="image10" refType="h" fact="0.2314"/>
          <dgm:constr type="l" for="ch" forName="text10" refType="w" fact="0.4183"/>
          <dgm:constr type="t" for="ch" forName="text10" refType="h" fact="0.6419"/>
          <dgm:constr type="w" for="ch" forName="text10" refType="w" fact="0.1623"/>
          <dgm:constr type="h" for="ch" forName="text10" refType="h" fact="0.2314"/>
          <dgm:constr type="l" for="ch" forName="imageaccent10" refType="w" fact="0.4203"/>
          <dgm:constr type="t" for="ch" forName="imageaccent10" refType="h" fact="0.8701"/>
          <dgm:constr type="w" for="ch" forName="imageaccent10" refType="w" fact="0.0189"/>
          <dgm:constr type="h" for="ch" forName="imageaccent10" refType="h" fact="0.0271"/>
          <dgm:constr type="l" for="ch" forName="textaccent10" refType="w" fact="0.4504"/>
          <dgm:constr type="t" for="ch" forName="textaccent10" refType="h" fact="0.8446"/>
          <dgm:constr type="w" for="ch" forName="textaccent10" refType="w" fact="0.0189"/>
          <dgm:constr type="h" for="ch" forName="textaccent10" refType="h" fact="0.0271"/>
        </dgm:constrLst>
      </dgm:if>
      <dgm:if name="Name12" axis="ch" ptType="node" func="cnt" op="equ" val="11">
        <dgm:alg type="composite">
          <dgm:param type="ar" val="1.4704"/>
        </dgm:alg>
        <dgm:constrLst>
          <dgm:constr type="primFontSz" for="des" ptType="node" op="equ" val="65"/>
          <dgm:constr type="l" for="ch" forName="image4" refType="w" fact="0.5585"/>
          <dgm:constr type="t" for="ch" forName="image4" refType="h" fact="0.2287"/>
          <dgm:constr type="w" for="ch" forName="image4" refType="w" fact="0.1623"/>
          <dgm:constr type="h" for="ch" forName="image4" refType="h" fact="0.2049"/>
          <dgm:constr type="l" for="ch" forName="text5" refType="w" fact="0.5585"/>
          <dgm:constr type="t" for="ch" forName="text5" refType="h" fact="0.0022"/>
          <dgm:constr type="w" for="ch" forName="text5" refType="w" fact="0.1623"/>
          <dgm:constr type="h" for="ch" forName="text5" refType="h" fact="0.2049"/>
          <dgm:constr type="l" for="ch" forName="image5" refType="w" fact="0.6982"/>
          <dgm:constr type="t" for="ch" forName="image5" refType="h" fact="0.1165"/>
          <dgm:constr type="w" for="ch" forName="image5" refType="w" fact="0.1623"/>
          <dgm:constr type="h" for="ch" forName="image5" refType="h" fact="0.2049"/>
          <dgm:constr type="l" for="ch" forName="image2" refType="w" fact="0.4189"/>
          <dgm:constr type="t" for="ch" forName="image2" refType="h" fact="0.34"/>
          <dgm:constr type="w" for="ch" forName="image2" refType="w" fact="0.1623"/>
          <dgm:constr type="h" for="ch" forName="image2" refType="h" fact="0.2049"/>
          <dgm:constr type="l" for="ch" forName="text4" refType="w" fact="0.4189"/>
          <dgm:constr type="t" for="ch" forName="text4" refType="h" fact="0.1135"/>
          <dgm:constr type="w" for="ch" forName="text4" refType="w" fact="0.1623"/>
          <dgm:constr type="h" for="ch" forName="text4" refType="h" fact="0.2049"/>
          <dgm:constr type="l" for="ch" forName="text2" refType="w" fact="0.2793"/>
          <dgm:constr type="t" for="ch" forName="text2" refType="h" fact="0.2265"/>
          <dgm:constr type="w" for="ch" forName="text2" refType="w" fact="0.1623"/>
          <dgm:constr type="h" for="ch" forName="text2" refType="h" fact="0.2049"/>
          <dgm:constr type="l" for="ch" forName="image3" refType="w" fact="0.2793"/>
          <dgm:constr type="t" for="ch" forName="image3" refType="h" fact="0"/>
          <dgm:constr type="w" for="ch" forName="image3" refType="w" fact="0.1623"/>
          <dgm:constr type="h" for="ch" forName="image3" refType="h" fact="0.2049"/>
          <dgm:constr type="l" for="ch" forName="text1" refType="w" fact="0.1396"/>
          <dgm:constr type="t" for="ch" forName="text1" refType="h" fact="0.3404"/>
          <dgm:constr type="w" for="ch" forName="text1" refType="w" fact="0.1623"/>
          <dgm:constr type="h" for="ch" forName="text1" refType="h" fact="0.2049"/>
          <dgm:constr type="l" for="ch" forName="text3" refType="w" fact="0.1396"/>
          <dgm:constr type="t" for="ch" forName="text3" refType="h" fact="0.1139"/>
          <dgm:constr type="w" for="ch" forName="text3" refType="w" fact="0.1623"/>
          <dgm:constr type="h" for="ch" forName="text3" refType="h" fact="0.2049"/>
          <dgm:constr type="l" for="ch" forName="textaccent1" refType="w" fact="0.1435"/>
          <dgm:constr type="t" for="ch" forName="textaccent1" refType="h" fact="0.432"/>
          <dgm:constr type="w" for="ch" forName="textaccent1" refType="w" fact="0.0189"/>
          <dgm:constr type="h" for="ch" forName="textaccent1" refType="h" fact="0.024"/>
          <dgm:constr type="l" for="ch" forName="image1" refType="w" fact="0"/>
          <dgm:constr type="t" for="ch" forName="image1" refType="h" fact="0.2272"/>
          <dgm:constr type="w" for="ch" forName="image1" refType="w" fact="0.1623"/>
          <dgm:constr type="h" for="ch" forName="image1" refType="h" fact="0.2049"/>
          <dgm:constr type="l" for="ch" forName="imageaccent1" refType="w" fact="0.1111"/>
          <dgm:constr type="t" for="ch" forName="imageaccent1" refType="h" fact="0.4048"/>
          <dgm:constr type="w" for="ch" forName="imageaccent1" refType="w" fact="0.0189"/>
          <dgm:constr type="h" for="ch" forName="imageaccent1" refType="h" fact="0.024"/>
          <dgm:constr type="l" for="ch" forName="textaccent2" refType="w" fact="0.391"/>
          <dgm:constr type="t" for="ch" forName="textaccent2" refType="h" fact="0.4038"/>
          <dgm:constr type="w" for="ch" forName="textaccent2" refType="w" fact="0.0189"/>
          <dgm:constr type="h" for="ch" forName="textaccent2" refType="h" fact="0.024"/>
          <dgm:constr type="l" for="ch" forName="imageaccent2" refType="w" fact="0.4228"/>
          <dgm:constr type="t" for="ch" forName="imageaccent2" refType="h" fact="0.4312"/>
          <dgm:constr type="w" for="ch" forName="imageaccent2" refType="w" fact="0.0189"/>
          <dgm:constr type="h" for="ch" forName="imageaccent2" refType="h" fact="0.024"/>
          <dgm:constr type="l" for="ch" forName="textaccent3" refType="w" fact="0.2501"/>
          <dgm:constr type="t" for="ch" forName="textaccent3" refType="h" fact="0.1167"/>
          <dgm:constr type="w" for="ch" forName="textaccent3" refType="w" fact="0.0189"/>
          <dgm:constr type="h" for="ch" forName="textaccent3" refType="h" fact="0.024"/>
          <dgm:constr type="l" for="ch" forName="imageaccent3" refType="w" fact="0.2839"/>
          <dgm:constr type="t" for="ch" forName="imageaccent3" refType="h" fact="0.0908"/>
          <dgm:constr type="w" for="ch" forName="imageaccent3" refType="w" fact="0.0189"/>
          <dgm:constr type="h" for="ch" forName="imageaccent3" refType="h" fact="0.024"/>
          <dgm:constr type="l" for="ch" forName="textaccent4" refType="w" fact="0.5593"/>
          <dgm:constr type="t" for="ch" forName="textaccent4" refType="h" fact="0.2042"/>
          <dgm:constr type="w" for="ch" forName="textaccent4" refType="w" fact="0.0189"/>
          <dgm:constr type="h" for="ch" forName="textaccent4" refType="h" fact="0.024"/>
          <dgm:constr type="l" for="ch" forName="imageaccent4" refType="w" fact="0.5901"/>
          <dgm:constr type="t" for="ch" forName="imageaccent4" refType="h" fact="0.2323"/>
          <dgm:constr type="w" for="ch" forName="imageaccent4" refType="w" fact="0.0189"/>
          <dgm:constr type="h" for="ch" forName="imageaccent4" refType="h" fact="0.024"/>
          <dgm:constr type="l" for="ch" forName="textaccent5" refType="w" fact="0.6989"/>
          <dgm:constr type="t" for="ch" forName="textaccent5" refType="h" fact="0.094"/>
          <dgm:constr type="w" for="ch" forName="textaccent5" refType="w" fact="0.0189"/>
          <dgm:constr type="h" for="ch" forName="textaccent5" refType="h" fact="0.024"/>
          <dgm:constr type="l" for="ch" forName="imageaccent5" refType="w" fact="0.7305"/>
          <dgm:constr type="t" for="ch" forName="imageaccent5" refType="h" fact="0.121"/>
          <dgm:constr type="w" for="ch" forName="imageaccent5" refType="w" fact="0.0189"/>
          <dgm:constr type="h" for="ch" forName="imageaccent5" refType="h" fact="0.024"/>
          <dgm:constr type="l" for="ch" forName="image6" refType="w" fact="0.5585"/>
          <dgm:constr type="t" for="ch" forName="image6" refType="h" fact="0.4548"/>
          <dgm:constr type="w" for="ch" forName="image6" refType="w" fact="0.1623"/>
          <dgm:constr type="h" for="ch" forName="image6" refType="h" fact="0.2049"/>
          <dgm:constr type="l" for="ch" forName="text6" refType="w" fact="0.6982"/>
          <dgm:constr type="t" for="ch" forName="text6" refType="h" fact="0.3426"/>
          <dgm:constr type="w" for="ch" forName="text6" refType="w" fact="0.1623"/>
          <dgm:constr type="h" for="ch" forName="text6" refType="h" fact="0.2049"/>
          <dgm:constr type="l" for="ch" forName="imageaccent6" refType="w" fact="0.7002"/>
          <dgm:constr type="t" for="ch" forName="imageaccent6" refType="h" fact="0.5447"/>
          <dgm:constr type="w" for="ch" forName="imageaccent6" refType="w" fact="0.0189"/>
          <dgm:constr type="h" for="ch" forName="imageaccent6" refType="h" fact="0.024"/>
          <dgm:constr type="l" for="ch" forName="textaccent6" refType="w" fact="0.7303"/>
          <dgm:constr type="t" for="ch" forName="textaccent6" refType="h" fact="0.5221"/>
          <dgm:constr type="w" for="ch" forName="textaccent6" refType="w" fact="0.0189"/>
          <dgm:constr type="h" for="ch" forName="textaccent6" refType="h" fact="0.024"/>
          <dgm:constr type="l" for="ch" forName="text7" refType="w" fact="0.2792"/>
          <dgm:constr type="t" for="ch" forName="text7" refType="h" fact="0.4535"/>
          <dgm:constr type="w" for="ch" forName="text7" refType="w" fact="0.1623"/>
          <dgm:constr type="h" for="ch" forName="text7" refType="h" fact="0.2049"/>
          <dgm:constr type="l" for="ch" forName="image7" refType="w" fact="0.1395"/>
          <dgm:constr type="t" for="ch" forName="image7" refType="h" fact="0.5674"/>
          <dgm:constr type="w" for="ch" forName="image7" refType="w" fact="0.1623"/>
          <dgm:constr type="h" for="ch" forName="image7" refType="h" fact="0.2049"/>
          <dgm:constr type="l" for="ch" forName="imageaccent7" refType="w" fact="0.25"/>
          <dgm:constr type="t" for="ch" forName="imageaccent7" refType="h" fact="0.5703"/>
          <dgm:constr type="w" for="ch" forName="imageaccent7" refType="w" fact="0.0189"/>
          <dgm:constr type="h" for="ch" forName="imageaccent7" refType="h" fact="0.024"/>
          <dgm:constr type="l" for="ch" forName="textaccent7" refType="w" fact="0.2838"/>
          <dgm:constr type="t" for="ch" forName="textaccent7" refType="h" fact="0.5443"/>
          <dgm:constr type="w" for="ch" forName="textaccent7" refType="w" fact="0.0189"/>
          <dgm:constr type="h" for="ch" forName="textaccent7" refType="h" fact="0.024"/>
          <dgm:constr type="l" for="ch" forName="image8" refType="w" fact="0.6975"/>
          <dgm:constr type="t" for="ch" forName="image8" refType="h" fact="0.5696"/>
          <dgm:constr type="w" for="ch" forName="image8" refType="w" fact="0.1623"/>
          <dgm:constr type="h" for="ch" forName="image8" refType="h" fact="0.2049"/>
          <dgm:constr type="l" for="ch" forName="text8" refType="w" fact="0.8371"/>
          <dgm:constr type="t" for="ch" forName="text8" refType="h" fact="0.4574"/>
          <dgm:constr type="w" for="ch" forName="text8" refType="w" fact="0.1623"/>
          <dgm:constr type="h" for="ch" forName="text8" refType="h" fact="0.2049"/>
          <dgm:constr type="l" for="ch" forName="imageaccent8" refType="w" fact="0.8392"/>
          <dgm:constr type="t" for="ch" forName="imageaccent8" refType="h" fact="0.6595"/>
          <dgm:constr type="w" for="ch" forName="imageaccent8" refType="w" fact="0.0189"/>
          <dgm:constr type="h" for="ch" forName="imageaccent8" refType="h" fact="0.024"/>
          <dgm:constr type="l" for="ch" forName="textaccent8" refType="w" fact="0.8693"/>
          <dgm:constr type="t" for="ch" forName="textaccent8" refType="h" fact="0.6369"/>
          <dgm:constr type="w" for="ch" forName="textaccent8" refType="w" fact="0.0189"/>
          <dgm:constr type="h" for="ch" forName="textaccent8" refType="h" fact="0.024"/>
          <dgm:constr type="l" for="ch" forName="text9" refType="w" fact="0.8377"/>
          <dgm:constr type="t" for="ch" forName="text9" refType="h" fact="0.0044"/>
          <dgm:constr type="w" for="ch" forName="text9" refType="w" fact="0.1623"/>
          <dgm:constr type="h" for="ch" forName="text9" refType="h" fact="0.2049"/>
          <dgm:constr type="l" for="ch" forName="textaccent9" refType="w" fact="0.95"/>
          <dgm:constr type="t" for="ch" forName="textaccent9" refType="h" fact="0.1846"/>
          <dgm:constr type="w" for="ch" forName="textaccent9" refType="w" fact="0.0189"/>
          <dgm:constr type="h" for="ch" forName="textaccent9" refType="h" fact="0.024"/>
          <dgm:constr type="l" for="ch" forName="image9" refType="w" fact="0.8377"/>
          <dgm:constr type="t" for="ch" forName="image9" refType="h" fact="0.2306"/>
          <dgm:constr type="w" for="ch" forName="image9" refType="w" fact="0.1623"/>
          <dgm:constr type="h" for="ch" forName="image9" refType="h" fact="0.2049"/>
          <dgm:constr type="l" for="ch" forName="imageaccent9" refType="w" fact="0.95"/>
          <dgm:constr type="t" for="ch" forName="imageaccent9" refType="h" fact="0.2318"/>
          <dgm:constr type="w" for="ch" forName="imageaccent9" refType="w" fact="0.0189"/>
          <dgm:constr type="h" for="ch" forName="imageaccent9" refType="h" fact="0.024"/>
          <dgm:constr type="l" for="ch" forName="image10" refType="w" fact="0.2786"/>
          <dgm:constr type="t" for="ch" forName="image10" refType="h" fact="0.6805"/>
          <dgm:constr type="w" for="ch" forName="image10" refType="w" fact="0.1623"/>
          <dgm:constr type="h" for="ch" forName="image10" refType="h" fact="0.2049"/>
          <dgm:constr type="l" for="ch" forName="text10" refType="w" fact="0.4183"/>
          <dgm:constr type="t" for="ch" forName="text10" refType="h" fact="0.5683"/>
          <dgm:constr type="w" for="ch" forName="text10" refType="w" fact="0.1623"/>
          <dgm:constr type="h" for="ch" forName="text10" refType="h" fact="0.2049"/>
          <dgm:constr type="l" for="ch" forName="imageaccent10" refType="w" fact="0.4203"/>
          <dgm:constr type="t" for="ch" forName="imageaccent10" refType="h" fact="0.7704"/>
          <dgm:constr type="w" for="ch" forName="imageaccent10" refType="w" fact="0.0189"/>
          <dgm:constr type="h" for="ch" forName="imageaccent10" refType="h" fact="0.024"/>
          <dgm:constr type="l" for="ch" forName="textaccent10" refType="w" fact="0.4504"/>
          <dgm:constr type="t" for="ch" forName="textaccent10" refType="h" fact="0.7478"/>
          <dgm:constr type="w" for="ch" forName="textaccent10" refType="w" fact="0.0189"/>
          <dgm:constr type="h" for="ch" forName="textaccent10" refType="h" fact="0.024"/>
          <dgm:constr type="l" for="ch" forName="text11" refType="w" fact="0.6971"/>
          <dgm:constr type="t" for="ch" forName="text11" refType="h" fact="0.7951"/>
          <dgm:constr type="w" for="ch" forName="text11" refType="w" fact="0.1623"/>
          <dgm:constr type="h" for="ch" forName="text11" refType="h" fact="0.2049"/>
          <dgm:constr type="l" for="ch" forName="image11" refType="w" fact="0.5575"/>
          <dgm:constr type="t" for="ch" forName="image11" refType="h" fact="0.6816"/>
          <dgm:constr type="w" for="ch" forName="image11" refType="w" fact="0.1623"/>
          <dgm:constr type="h" for="ch" forName="image11" refType="h" fact="0.2049"/>
          <dgm:constr type="l" for="ch" forName="imageaccent11" refType="w" fact="0.6692"/>
          <dgm:constr type="t" for="ch" forName="imageaccent11" refType="h" fact="0.8589"/>
          <dgm:constr type="w" for="ch" forName="imageaccent11" refType="w" fact="0.0189"/>
          <dgm:constr type="h" for="ch" forName="imageaccent11" refType="h" fact="0.024"/>
          <dgm:constr type="l" for="ch" forName="textaccent11" refType="w" fact="0.701"/>
          <dgm:constr type="t" for="ch" forName="textaccent11" refType="h" fact="0.8863"/>
          <dgm:constr type="w" for="ch" forName="textaccent11" refType="w" fact="0.0189"/>
          <dgm:constr type="h" for="ch" forName="textaccent11" refType="h" fact="0.024"/>
        </dgm:constrLst>
      </dgm:if>
      <dgm:else name="Name13">
        <dgm:alg type="composite">
          <dgm:param type="ar" val="1.675"/>
        </dgm:alg>
        <dgm:constrLst>
          <dgm:constr type="primFontSz" for="des" ptType="node" op="equ" val="65"/>
          <dgm:constr type="l" for="ch" forName="image4" refType="w" fact="0.4903"/>
          <dgm:constr type="t" for="ch" forName="image4" refType="h" fact="0.2287"/>
          <dgm:constr type="w" for="ch" forName="image4" refType="w" fact="0.1425"/>
          <dgm:constr type="h" for="ch" forName="image4" refType="h" fact="0.2049"/>
          <dgm:constr type="l" for="ch" forName="text5" refType="w" fact="0.4903"/>
          <dgm:constr type="t" for="ch" forName="text5" refType="h" fact="0.0022"/>
          <dgm:constr type="w" for="ch" forName="text5" refType="w" fact="0.1425"/>
          <dgm:constr type="h" for="ch" forName="text5" refType="h" fact="0.2049"/>
          <dgm:constr type="l" for="ch" forName="image5" refType="w" fact="0.6129"/>
          <dgm:constr type="t" for="ch" forName="image5" refType="h" fact="0.1165"/>
          <dgm:constr type="w" for="ch" forName="image5" refType="w" fact="0.1425"/>
          <dgm:constr type="h" for="ch" forName="image5" refType="h" fact="0.2049"/>
          <dgm:constr type="l" for="ch" forName="image2" refType="w" fact="0.3677"/>
          <dgm:constr type="t" for="ch" forName="image2" refType="h" fact="0.34"/>
          <dgm:constr type="w" for="ch" forName="image2" refType="w" fact="0.1425"/>
          <dgm:constr type="h" for="ch" forName="image2" refType="h" fact="0.2049"/>
          <dgm:constr type="l" for="ch" forName="text4" refType="w" fact="0.3677"/>
          <dgm:constr type="t" for="ch" forName="text4" refType="h" fact="0.1135"/>
          <dgm:constr type="w" for="ch" forName="text4" refType="w" fact="0.1425"/>
          <dgm:constr type="h" for="ch" forName="text4" refType="h" fact="0.2049"/>
          <dgm:constr type="l" for="ch" forName="text2" refType="w" fact="0.2452"/>
          <dgm:constr type="t" for="ch" forName="text2" refType="h" fact="0.2265"/>
          <dgm:constr type="w" for="ch" forName="text2" refType="w" fact="0.1425"/>
          <dgm:constr type="h" for="ch" forName="text2" refType="h" fact="0.2049"/>
          <dgm:constr type="l" for="ch" forName="image3" refType="w" fact="0.2452"/>
          <dgm:constr type="t" for="ch" forName="image3" refType="h" fact="0"/>
          <dgm:constr type="w" for="ch" forName="image3" refType="w" fact="0.1425"/>
          <dgm:constr type="h" for="ch" forName="image3" refType="h" fact="0.2049"/>
          <dgm:constr type="l" for="ch" forName="text1" refType="w" fact="0.1226"/>
          <dgm:constr type="t" for="ch" forName="text1" refType="h" fact="0.3404"/>
          <dgm:constr type="w" for="ch" forName="text1" refType="w" fact="0.1425"/>
          <dgm:constr type="h" for="ch" forName="text1" refType="h" fact="0.2049"/>
          <dgm:constr type="l" for="ch" forName="text3" refType="w" fact="0.1226"/>
          <dgm:constr type="t" for="ch" forName="text3" refType="h" fact="0.1139"/>
          <dgm:constr type="w" for="ch" forName="text3" refType="w" fact="0.1425"/>
          <dgm:constr type="h" for="ch" forName="text3" refType="h" fact="0.2049"/>
          <dgm:constr type="l" for="ch" forName="textaccent1" refType="w" fact="0.126"/>
          <dgm:constr type="t" for="ch" forName="textaccent1" refType="h" fact="0.432"/>
          <dgm:constr type="w" for="ch" forName="textaccent1" refType="w" fact="0.0166"/>
          <dgm:constr type="h" for="ch" forName="textaccent1" refType="h" fact="0.024"/>
          <dgm:constr type="l" for="ch" forName="image1" refType="w" fact="0"/>
          <dgm:constr type="t" for="ch" forName="image1" refType="h" fact="0.2272"/>
          <dgm:constr type="w" for="ch" forName="image1" refType="w" fact="0.1425"/>
          <dgm:constr type="h" for="ch" forName="image1" refType="h" fact="0.2049"/>
          <dgm:constr type="l" for="ch" forName="imageaccent1" refType="w" fact="0.0976"/>
          <dgm:constr type="t" for="ch" forName="imageaccent1" refType="h" fact="0.4048"/>
          <dgm:constr type="w" for="ch" forName="imageaccent1" refType="w" fact="0.0166"/>
          <dgm:constr type="h" for="ch" forName="imageaccent1" refType="h" fact="0.024"/>
          <dgm:constr type="l" for="ch" forName="textaccent2" refType="w" fact="0.3432"/>
          <dgm:constr type="t" for="ch" forName="textaccent2" refType="h" fact="0.4038"/>
          <dgm:constr type="w" for="ch" forName="textaccent2" refType="w" fact="0.0166"/>
          <dgm:constr type="h" for="ch" forName="textaccent2" refType="h" fact="0.024"/>
          <dgm:constr type="l" for="ch" forName="imageaccent2" refType="w" fact="0.3712"/>
          <dgm:constr type="t" for="ch" forName="imageaccent2" refType="h" fact="0.4312"/>
          <dgm:constr type="w" for="ch" forName="imageaccent2" refType="w" fact="0.0166"/>
          <dgm:constr type="h" for="ch" forName="imageaccent2" refType="h" fact="0.024"/>
          <dgm:constr type="l" for="ch" forName="textaccent3" refType="w" fact="0.2196"/>
          <dgm:constr type="t" for="ch" forName="textaccent3" refType="h" fact="0.1167"/>
          <dgm:constr type="w" for="ch" forName="textaccent3" refType="w" fact="0.0166"/>
          <dgm:constr type="h" for="ch" forName="textaccent3" refType="h" fact="0.024"/>
          <dgm:constr type="l" for="ch" forName="imageaccent3" refType="w" fact="0.2492"/>
          <dgm:constr type="t" for="ch" forName="imageaccent3" refType="h" fact="0.0908"/>
          <dgm:constr type="w" for="ch" forName="imageaccent3" refType="w" fact="0.0166"/>
          <dgm:constr type="h" for="ch" forName="imageaccent3" refType="h" fact="0.024"/>
          <dgm:constr type="l" for="ch" forName="textaccent4" refType="w" fact="0.491"/>
          <dgm:constr type="t" for="ch" forName="textaccent4" refType="h" fact="0.2042"/>
          <dgm:constr type="w" for="ch" forName="textaccent4" refType="w" fact="0.0166"/>
          <dgm:constr type="h" for="ch" forName="textaccent4" refType="h" fact="0.024"/>
          <dgm:constr type="l" for="ch" forName="imageaccent4" refType="w" fact="0.5181"/>
          <dgm:constr type="t" for="ch" forName="imageaccent4" refType="h" fact="0.2323"/>
          <dgm:constr type="w" for="ch" forName="imageaccent4" refType="w" fact="0.0166"/>
          <dgm:constr type="h" for="ch" forName="imageaccent4" refType="h" fact="0.024"/>
          <dgm:constr type="l" for="ch" forName="textaccent5" refType="w" fact="0.6136"/>
          <dgm:constr type="t" for="ch" forName="textaccent5" refType="h" fact="0.094"/>
          <dgm:constr type="w" for="ch" forName="textaccent5" refType="w" fact="0.0166"/>
          <dgm:constr type="h" for="ch" forName="textaccent5" refType="h" fact="0.024"/>
          <dgm:constr type="l" for="ch" forName="imageaccent5" refType="w" fact="0.6413"/>
          <dgm:constr type="t" for="ch" forName="imageaccent5" refType="h" fact="0.121"/>
          <dgm:constr type="w" for="ch" forName="imageaccent5" refType="w" fact="0.0166"/>
          <dgm:constr type="h" for="ch" forName="imageaccent5" refType="h" fact="0.024"/>
          <dgm:constr type="l" for="ch" forName="image6" refType="w" fact="0.4903"/>
          <dgm:constr type="t" for="ch" forName="image6" refType="h" fact="0.4548"/>
          <dgm:constr type="w" for="ch" forName="image6" refType="w" fact="0.1425"/>
          <dgm:constr type="h" for="ch" forName="image6" refType="h" fact="0.2049"/>
          <dgm:constr type="l" for="ch" forName="text6" refType="w" fact="0.6129"/>
          <dgm:constr type="t" for="ch" forName="text6" refType="h" fact="0.3426"/>
          <dgm:constr type="w" for="ch" forName="text6" refType="w" fact="0.1425"/>
          <dgm:constr type="h" for="ch" forName="text6" refType="h" fact="0.2049"/>
          <dgm:constr type="l" for="ch" forName="imageaccent6" refType="w" fact="0.6147"/>
          <dgm:constr type="t" for="ch" forName="imageaccent6" refType="h" fact="0.5447"/>
          <dgm:constr type="w" for="ch" forName="imageaccent6" refType="w" fact="0.0166"/>
          <dgm:constr type="h" for="ch" forName="imageaccent6" refType="h" fact="0.024"/>
          <dgm:constr type="l" for="ch" forName="textaccent6" refType="w" fact="0.6411"/>
          <dgm:constr type="t" for="ch" forName="textaccent6" refType="h" fact="0.5221"/>
          <dgm:constr type="w" for="ch" forName="textaccent6" refType="w" fact="0.0166"/>
          <dgm:constr type="h" for="ch" forName="textaccent6" refType="h" fact="0.024"/>
          <dgm:constr type="l" for="ch" forName="text7" refType="w" fact="0.2451"/>
          <dgm:constr type="t" for="ch" forName="text7" refType="h" fact="0.4535"/>
          <dgm:constr type="w" for="ch" forName="text7" refType="w" fact="0.1425"/>
          <dgm:constr type="h" for="ch" forName="text7" refType="h" fact="0.2049"/>
          <dgm:constr type="l" for="ch" forName="image7" refType="w" fact="0.1225"/>
          <dgm:constr type="t" for="ch" forName="image7" refType="h" fact="0.5674"/>
          <dgm:constr type="w" for="ch" forName="image7" refType="w" fact="0.1425"/>
          <dgm:constr type="h" for="ch" forName="image7" refType="h" fact="0.2049"/>
          <dgm:constr type="l" for="ch" forName="imageaccent7" refType="w" fact="0.2195"/>
          <dgm:constr type="t" for="ch" forName="imageaccent7" refType="h" fact="0.5703"/>
          <dgm:constr type="w" for="ch" forName="imageaccent7" refType="w" fact="0.0166"/>
          <dgm:constr type="h" for="ch" forName="imageaccent7" refType="h" fact="0.024"/>
          <dgm:constr type="l" for="ch" forName="textaccent7" refType="w" fact="0.2491"/>
          <dgm:constr type="t" for="ch" forName="textaccent7" refType="h" fact="0.5443"/>
          <dgm:constr type="w" for="ch" forName="textaccent7" refType="w" fact="0.0166"/>
          <dgm:constr type="h" for="ch" forName="textaccent7" refType="h" fact="0.024"/>
          <dgm:constr type="l" for="ch" forName="image8" refType="w" fact="0.6123"/>
          <dgm:constr type="t" for="ch" forName="image8" refType="h" fact="0.5696"/>
          <dgm:constr type="w" for="ch" forName="image8" refType="w" fact="0.1425"/>
          <dgm:constr type="h" for="ch" forName="image8" refType="h" fact="0.2049"/>
          <dgm:constr type="l" for="ch" forName="text8" refType="w" fact="0.7349"/>
          <dgm:constr type="t" for="ch" forName="text8" refType="h" fact="0.4574"/>
          <dgm:constr type="w" for="ch" forName="text8" refType="w" fact="0.1425"/>
          <dgm:constr type="h" for="ch" forName="text8" refType="h" fact="0.2049"/>
          <dgm:constr type="l" for="ch" forName="imageaccent8" refType="w" fact="0.7367"/>
          <dgm:constr type="t" for="ch" forName="imageaccent8" refType="h" fact="0.6595"/>
          <dgm:constr type="w" for="ch" forName="imageaccent8" refType="w" fact="0.0166"/>
          <dgm:constr type="h" for="ch" forName="imageaccent8" refType="h" fact="0.024"/>
          <dgm:constr type="l" for="ch" forName="textaccent8" refType="w" fact="0.7631"/>
          <dgm:constr type="t" for="ch" forName="textaccent8" refType="h" fact="0.6369"/>
          <dgm:constr type="w" for="ch" forName="textaccent8" refType="w" fact="0.0166"/>
          <dgm:constr type="h" for="ch" forName="textaccent8" refType="h" fact="0.024"/>
          <dgm:constr type="l" for="ch" forName="text9" refType="w" fact="0.7354"/>
          <dgm:constr type="t" for="ch" forName="text9" refType="h" fact="0.0044"/>
          <dgm:constr type="w" for="ch" forName="text9" refType="w" fact="0.1425"/>
          <dgm:constr type="h" for="ch" forName="text9" refType="h" fact="0.2049"/>
          <dgm:constr type="l" for="ch" forName="textaccent9" refType="w" fact="0.8339"/>
          <dgm:constr type="t" for="ch" forName="textaccent9" refType="h" fact="0.1846"/>
          <dgm:constr type="w" for="ch" forName="textaccent9" refType="w" fact="0.0166"/>
          <dgm:constr type="h" for="ch" forName="textaccent9" refType="h" fact="0.024"/>
          <dgm:constr type="l" for="ch" forName="image9" refType="w" fact="0.7354"/>
          <dgm:constr type="t" for="ch" forName="image9" refType="h" fact="0.2306"/>
          <dgm:constr type="w" for="ch" forName="image9" refType="w" fact="0.1425"/>
          <dgm:constr type="h" for="ch" forName="image9" refType="h" fact="0.2049"/>
          <dgm:constr type="l" for="ch" forName="imageaccent9" refType="w" fact="0.8339"/>
          <dgm:constr type="t" for="ch" forName="imageaccent9" refType="h" fact="0.2318"/>
          <dgm:constr type="w" for="ch" forName="imageaccent9" refType="w" fact="0.0166"/>
          <dgm:constr type="h" for="ch" forName="imageaccent9" refType="h" fact="0.024"/>
          <dgm:constr type="l" for="ch" forName="image10" refType="w" fact="0.2446"/>
          <dgm:constr type="t" for="ch" forName="image10" refType="h" fact="0.6805"/>
          <dgm:constr type="w" for="ch" forName="image10" refType="w" fact="0.1425"/>
          <dgm:constr type="h" for="ch" forName="image10" refType="h" fact="0.2049"/>
          <dgm:constr type="l" for="ch" forName="text10" refType="w" fact="0.3672"/>
          <dgm:constr type="t" for="ch" forName="text10" refType="h" fact="0.5683"/>
          <dgm:constr type="w" for="ch" forName="text10" refType="w" fact="0.1425"/>
          <dgm:constr type="h" for="ch" forName="text10" refType="h" fact="0.2049"/>
          <dgm:constr type="l" for="ch" forName="imageaccent10" refType="w" fact="0.369"/>
          <dgm:constr type="t" for="ch" forName="imageaccent10" refType="h" fact="0.7704"/>
          <dgm:constr type="w" for="ch" forName="imageaccent10" refType="w" fact="0.0166"/>
          <dgm:constr type="h" for="ch" forName="imageaccent10" refType="h" fact="0.024"/>
          <dgm:constr type="l" for="ch" forName="textaccent10" refType="w" fact="0.3954"/>
          <dgm:constr type="t" for="ch" forName="textaccent10" refType="h" fact="0.7478"/>
          <dgm:constr type="w" for="ch" forName="textaccent10" refType="w" fact="0.0166"/>
          <dgm:constr type="h" for="ch" forName="textaccent10" refType="h" fact="0.024"/>
          <dgm:constr type="l" for="ch" forName="text11" refType="w" fact="0.612"/>
          <dgm:constr type="t" for="ch" forName="text11" refType="h" fact="0.7951"/>
          <dgm:constr type="w" for="ch" forName="text11" refType="w" fact="0.1425"/>
          <dgm:constr type="h" for="ch" forName="text11" refType="h" fact="0.2049"/>
          <dgm:constr type="l" for="ch" forName="image11" refType="w" fact="0.4894"/>
          <dgm:constr type="t" for="ch" forName="image11" refType="h" fact="0.6816"/>
          <dgm:constr type="w" for="ch" forName="image11" refType="w" fact="0.1425"/>
          <dgm:constr type="h" for="ch" forName="image11" refType="h" fact="0.2049"/>
          <dgm:constr type="l" for="ch" forName="imageaccent11" refType="w" fact="0.5874"/>
          <dgm:constr type="t" for="ch" forName="imageaccent11" refType="h" fact="0.8589"/>
          <dgm:constr type="w" for="ch" forName="imageaccent11" refType="w" fact="0.0166"/>
          <dgm:constr type="h" for="ch" forName="imageaccent11" refType="h" fact="0.024"/>
          <dgm:constr type="l" for="ch" forName="textaccent11" refType="w" fact="0.6154"/>
          <dgm:constr type="t" for="ch" forName="textaccent11" refType="h" fact="0.8863"/>
          <dgm:constr type="w" for="ch" forName="textaccent11" refType="w" fact="0.0166"/>
          <dgm:constr type="h" for="ch" forName="textaccent11" refType="h" fact="0.024"/>
          <dgm:constr type="l" for="ch" forName="text12" refType="w" fact="0.735"/>
          <dgm:constr type="t" for="ch" forName="text12" refType="h" fact="0.684"/>
          <dgm:constr type="w" for="ch" forName="text12" refType="w" fact="0.1425"/>
          <dgm:constr type="h" for="ch" forName="text12" refType="h" fact="0.2049"/>
          <dgm:constr type="l" for="ch" forName="image12" refType="w" fact="0.8575"/>
          <dgm:constr type="t" for="ch" forName="image12" refType="h" fact="0.5718"/>
          <dgm:constr type="w" for="ch" forName="image12" refType="w" fact="0.1425"/>
          <dgm:constr type="h" for="ch" forName="image12" refType="h" fact="0.2049"/>
          <dgm:constr type="l" for="ch" forName="textaccent12" refType="w" fact="0.8594"/>
          <dgm:constr type="t" for="ch" forName="textaccent12" refType="h" fact="0.7739"/>
          <dgm:constr type="w" for="ch" forName="textaccent12" refType="w" fact="0.0166"/>
          <dgm:constr type="h" for="ch" forName="textaccent12" refType="h" fact="0.024"/>
          <dgm:constr type="l" for="ch" forName="imageaccent12" refType="w" fact="0.8858"/>
          <dgm:constr type="t" for="ch" forName="imageaccent12" refType="h" fact="0.7513"/>
          <dgm:constr type="w" for="ch" forName="imageaccent12" refType="w" fact="0.0166"/>
          <dgm:constr type="h" for="ch" forName="imageaccent12" refType="h" fact="0.024"/>
        </dgm:constrLst>
      </dgm:else>
    </dgm:choose>
    <dgm:forEach name="wrapper" axis="self" ptType="parTrans">
      <dgm:forEach name="wrapper2" axis="self" ptType="sibTrans" st="2">
        <dgm:forEach name="textRepeat" axis="self">
          <dgm:layoutNode name="textRepeatNode" styleLbl="alignNode1">
            <dgm:varLst>
              <dgm:chMax val="0"/>
              <dgm:chPref val="0"/>
              <dgm:bulletEnabled val="1"/>
            </dgm:varLst>
            <dgm:alg type="tx"/>
            <dgm:shape xmlns:r="http://schemas.openxmlformats.org/officeDocument/2006/relationships" type="hexagon" r:blip="">
              <dgm:adjLst>
                <dgm:adj idx="1" val="0.25"/>
                <dgm:adj idx="2" val="1.1547"/>
              </dgm:adjLst>
            </dgm:shape>
            <dgm:presOf axis="desOrSelf" ptType="node"/>
            <dgm:constrLst>
              <dgm:constr type="lMarg" refType="primFontSz" fact="0"/>
              <dgm:constr type="rMarg" refType="primFontSz" fact="0"/>
              <dgm:constr type="tMarg" refType="primFontSz" fact="0.1"/>
              <dgm:constr type="bMarg" refType="primFontSz" fact="0.1"/>
            </dgm:constrLst>
            <dgm:ruleLst>
              <dgm:rule type="primFontSz" val="5" fact="NaN" max="NaN"/>
            </dgm:ruleLst>
          </dgm:layoutNode>
        </dgm:forEach>
        <dgm:forEach name="accentRepeat" axis="self">
          <dgm:layoutNode name="accentRepeatNode" styleLbl="solidAlignAcc1">
            <dgm:alg type="sp"/>
            <dgm:shape xmlns:r="http://schemas.openxmlformats.org/officeDocument/2006/relationships" type="hexagon" r:blip="">
              <dgm:adjLst>
                <dgm:adj idx="1" val="0.25"/>
                <dgm:adj idx="2" val="1.1547"/>
              </dgm:adjLst>
            </dgm:shape>
            <dgm:presOf/>
          </dgm:layoutNode>
        </dgm:forEach>
        <dgm:forEach name="imageRepeat" axis="self">
          <dgm:layoutNode name="imageRepeatNode" styleLbl="alignAcc1">
            <dgm:alg type="sp"/>
            <dgm:shape xmlns:r="http://schemas.openxmlformats.org/officeDocument/2006/relationships" type="hexagon" r:blip="" blipPhldr="1">
              <dgm:adjLst>
                <dgm:adj idx="1" val="0.25"/>
                <dgm:adj idx="2" val="1.1547"/>
              </dgm:adjLst>
            </dgm:shape>
            <dgm:presOf axis="self"/>
          </dgm:layoutNode>
        </dgm:forEach>
      </dgm:forEach>
    </dgm:forEach>
    <dgm:forEach name="Name14" axis="ch" ptType="node" cnt="1">
      <dgm:layoutNode name="text1">
        <dgm:alg type="sp"/>
        <dgm:shape xmlns:r="http://schemas.openxmlformats.org/officeDocument/2006/relationships" r:blip="">
          <dgm:adjLst/>
        </dgm:shape>
        <dgm:presOf/>
        <dgm:constrLst/>
        <dgm:forEach name="Name15" ref="textRepeat"/>
      </dgm:layoutNode>
      <dgm:layoutNode name="textaccent1">
        <dgm:alg type="sp"/>
        <dgm:shape xmlns:r="http://schemas.openxmlformats.org/officeDocument/2006/relationships" r:blip="">
          <dgm:adjLst/>
        </dgm:shape>
        <dgm:presOf/>
        <dgm:constrLst/>
        <dgm:forEach name="Name16" ref="accentRepeat"/>
      </dgm:layoutNode>
    </dgm:forEach>
    <dgm:forEach name="Name17" axis="ch" ptType="sibTrans" hideLastTrans="0" cnt="1">
      <dgm:layoutNode name="image1">
        <dgm:alg type="sp"/>
        <dgm:shape xmlns:r="http://schemas.openxmlformats.org/officeDocument/2006/relationships" r:blip="">
          <dgm:adjLst/>
        </dgm:shape>
        <dgm:presOf/>
        <dgm:constrLst/>
        <dgm:forEach name="Name18" ref="imageRepeat"/>
      </dgm:layoutNode>
      <dgm:layoutNode name="imageaccent1">
        <dgm:alg type="sp"/>
        <dgm:shape xmlns:r="http://schemas.openxmlformats.org/officeDocument/2006/relationships" r:blip="">
          <dgm:adjLst/>
        </dgm:shape>
        <dgm:presOf/>
        <dgm:constrLst/>
        <dgm:forEach name="Name19" ref="accentRepeat"/>
      </dgm:layoutNode>
    </dgm:forEach>
    <dgm:forEach name="Name20" axis="ch" ptType="node" st="2" cnt="1">
      <dgm:layoutNode name="text2">
        <dgm:alg type="sp"/>
        <dgm:shape xmlns:r="http://schemas.openxmlformats.org/officeDocument/2006/relationships" r:blip="">
          <dgm:adjLst/>
        </dgm:shape>
        <dgm:presOf/>
        <dgm:constrLst/>
        <dgm:forEach name="Name21" ref="textRepeat"/>
      </dgm:layoutNode>
      <dgm:layoutNode name="textaccent2">
        <dgm:alg type="sp"/>
        <dgm:shape xmlns:r="http://schemas.openxmlformats.org/officeDocument/2006/relationships" r:blip="">
          <dgm:adjLst/>
        </dgm:shape>
        <dgm:presOf/>
        <dgm:constrLst/>
        <dgm:forEach name="Name22" ref="accentRepeat"/>
      </dgm:layoutNode>
    </dgm:forEach>
    <dgm:forEach name="Name23" axis="ch" ptType="sibTrans" hideLastTrans="0" st="2" cnt="1">
      <dgm:layoutNode name="image2">
        <dgm:alg type="sp"/>
        <dgm:shape xmlns:r="http://schemas.openxmlformats.org/officeDocument/2006/relationships" r:blip="">
          <dgm:adjLst/>
        </dgm:shape>
        <dgm:presOf/>
        <dgm:constrLst/>
        <dgm:forEach name="Name24" ref="imageRepeat"/>
      </dgm:layoutNode>
      <dgm:layoutNode name="imageaccent2">
        <dgm:alg type="sp"/>
        <dgm:shape xmlns:r="http://schemas.openxmlformats.org/officeDocument/2006/relationships" r:blip="">
          <dgm:adjLst/>
        </dgm:shape>
        <dgm:presOf/>
        <dgm:constrLst/>
        <dgm:forEach name="Name25" ref="accentRepeat"/>
      </dgm:layoutNode>
    </dgm:forEach>
    <dgm:forEach name="Name26" axis="ch" ptType="node" st="3" cnt="1">
      <dgm:layoutNode name="text3">
        <dgm:alg type="sp"/>
        <dgm:shape xmlns:r="http://schemas.openxmlformats.org/officeDocument/2006/relationships" r:blip="">
          <dgm:adjLst/>
        </dgm:shape>
        <dgm:presOf/>
        <dgm:constrLst/>
        <dgm:forEach name="Name27" ref="textRepeat"/>
      </dgm:layoutNode>
      <dgm:layoutNode name="textaccent3">
        <dgm:alg type="sp"/>
        <dgm:shape xmlns:r="http://schemas.openxmlformats.org/officeDocument/2006/relationships" r:blip="">
          <dgm:adjLst/>
        </dgm:shape>
        <dgm:presOf/>
        <dgm:constrLst/>
        <dgm:forEach name="Name28" ref="accentRepeat"/>
      </dgm:layoutNode>
    </dgm:forEach>
    <dgm:forEach name="Name29" axis="ch" ptType="sibTrans" hideLastTrans="0" st="3" cnt="1">
      <dgm:layoutNode name="image3">
        <dgm:alg type="sp"/>
        <dgm:shape xmlns:r="http://schemas.openxmlformats.org/officeDocument/2006/relationships" r:blip="">
          <dgm:adjLst/>
        </dgm:shape>
        <dgm:presOf/>
        <dgm:constrLst/>
        <dgm:forEach name="Name30" ref="imageRepeat"/>
      </dgm:layoutNode>
      <dgm:layoutNode name="imageaccent3">
        <dgm:alg type="sp"/>
        <dgm:shape xmlns:r="http://schemas.openxmlformats.org/officeDocument/2006/relationships" r:blip="">
          <dgm:adjLst/>
        </dgm:shape>
        <dgm:presOf/>
        <dgm:constrLst/>
        <dgm:forEach name="Name31" ref="accentRepeat"/>
      </dgm:layoutNode>
    </dgm:forEach>
    <dgm:forEach name="Name32" axis="ch" ptType="node" st="4" cnt="1">
      <dgm:layoutNode name="text4">
        <dgm:alg type="sp"/>
        <dgm:shape xmlns:r="http://schemas.openxmlformats.org/officeDocument/2006/relationships" r:blip="">
          <dgm:adjLst/>
        </dgm:shape>
        <dgm:presOf/>
        <dgm:constrLst/>
        <dgm:forEach name="Name33" ref="textRepeat"/>
      </dgm:layoutNode>
      <dgm:layoutNode name="textaccent4">
        <dgm:alg type="sp"/>
        <dgm:shape xmlns:r="http://schemas.openxmlformats.org/officeDocument/2006/relationships" r:blip="">
          <dgm:adjLst/>
        </dgm:shape>
        <dgm:presOf/>
        <dgm:constrLst/>
        <dgm:forEach name="Name34" ref="accentRepeat"/>
      </dgm:layoutNode>
    </dgm:forEach>
    <dgm:forEach name="Name35" axis="ch" ptType="sibTrans" hideLastTrans="0" st="4" cnt="1">
      <dgm:layoutNode name="image4">
        <dgm:alg type="sp"/>
        <dgm:shape xmlns:r="http://schemas.openxmlformats.org/officeDocument/2006/relationships" r:blip="">
          <dgm:adjLst/>
        </dgm:shape>
        <dgm:presOf/>
        <dgm:constrLst/>
        <dgm:forEach name="Name36" ref="imageRepeat"/>
      </dgm:layoutNode>
      <dgm:layoutNode name="imageaccent4">
        <dgm:alg type="sp"/>
        <dgm:shape xmlns:r="http://schemas.openxmlformats.org/officeDocument/2006/relationships" r:blip="">
          <dgm:adjLst/>
        </dgm:shape>
        <dgm:presOf/>
        <dgm:constrLst/>
        <dgm:forEach name="Name37" ref="accentRepeat"/>
      </dgm:layoutNode>
    </dgm:forEach>
    <dgm:forEach name="Name38" axis="ch" ptType="node" st="5" cnt="1">
      <dgm:layoutNode name="text5">
        <dgm:alg type="sp"/>
        <dgm:shape xmlns:r="http://schemas.openxmlformats.org/officeDocument/2006/relationships" r:blip="">
          <dgm:adjLst/>
        </dgm:shape>
        <dgm:presOf/>
        <dgm:constrLst/>
        <dgm:forEach name="Name39" ref="textRepeat"/>
      </dgm:layoutNode>
      <dgm:layoutNode name="textaccent5">
        <dgm:alg type="sp"/>
        <dgm:shape xmlns:r="http://schemas.openxmlformats.org/officeDocument/2006/relationships" r:blip="">
          <dgm:adjLst/>
        </dgm:shape>
        <dgm:presOf/>
        <dgm:constrLst/>
        <dgm:forEach name="Name40" ref="accentRepeat"/>
      </dgm:layoutNode>
    </dgm:forEach>
    <dgm:forEach name="Name41" axis="ch" ptType="sibTrans" hideLastTrans="0" st="5" cnt="1">
      <dgm:layoutNode name="image5">
        <dgm:alg type="sp"/>
        <dgm:shape xmlns:r="http://schemas.openxmlformats.org/officeDocument/2006/relationships" r:blip="">
          <dgm:adjLst/>
        </dgm:shape>
        <dgm:presOf/>
        <dgm:constrLst/>
        <dgm:forEach name="Name42" ref="imageRepeat"/>
      </dgm:layoutNode>
      <dgm:layoutNode name="imageaccent5">
        <dgm:alg type="sp"/>
        <dgm:shape xmlns:r="http://schemas.openxmlformats.org/officeDocument/2006/relationships" r:blip="">
          <dgm:adjLst/>
        </dgm:shape>
        <dgm:presOf/>
        <dgm:constrLst/>
        <dgm:forEach name="Name43" ref="accentRepeat"/>
      </dgm:layoutNode>
    </dgm:forEach>
    <dgm:forEach name="Name44" axis="ch" ptType="node" st="6" cnt="1">
      <dgm:layoutNode name="text6">
        <dgm:alg type="sp"/>
        <dgm:shape xmlns:r="http://schemas.openxmlformats.org/officeDocument/2006/relationships" r:blip="">
          <dgm:adjLst/>
        </dgm:shape>
        <dgm:presOf/>
        <dgm:constrLst/>
        <dgm:forEach name="Name45" ref="textRepeat"/>
      </dgm:layoutNode>
      <dgm:layoutNode name="textaccent6">
        <dgm:alg type="sp"/>
        <dgm:shape xmlns:r="http://schemas.openxmlformats.org/officeDocument/2006/relationships" r:blip="">
          <dgm:adjLst/>
        </dgm:shape>
        <dgm:presOf/>
        <dgm:constrLst/>
        <dgm:forEach name="Name46" ref="accentRepeat"/>
      </dgm:layoutNode>
    </dgm:forEach>
    <dgm:forEach name="Name47" axis="ch" ptType="sibTrans" hideLastTrans="0" st="6" cnt="1">
      <dgm:layoutNode name="image6">
        <dgm:alg type="sp"/>
        <dgm:shape xmlns:r="http://schemas.openxmlformats.org/officeDocument/2006/relationships" r:blip="">
          <dgm:adjLst/>
        </dgm:shape>
        <dgm:presOf/>
        <dgm:constrLst/>
        <dgm:forEach name="Name48" ref="imageRepeat"/>
      </dgm:layoutNode>
      <dgm:layoutNode name="imageaccent6">
        <dgm:alg type="sp"/>
        <dgm:shape xmlns:r="http://schemas.openxmlformats.org/officeDocument/2006/relationships" r:blip="">
          <dgm:adjLst/>
        </dgm:shape>
        <dgm:presOf/>
        <dgm:constrLst/>
        <dgm:forEach name="Name49" ref="accentRepeat"/>
      </dgm:layoutNode>
    </dgm:forEach>
    <dgm:forEach name="Name50" axis="ch" ptType="node" st="7" cnt="1">
      <dgm:layoutNode name="text7">
        <dgm:alg type="sp"/>
        <dgm:shape xmlns:r="http://schemas.openxmlformats.org/officeDocument/2006/relationships" r:blip="">
          <dgm:adjLst/>
        </dgm:shape>
        <dgm:presOf/>
        <dgm:constrLst/>
        <dgm:forEach name="Name51" ref="textRepeat"/>
      </dgm:layoutNode>
      <dgm:layoutNode name="textaccent7">
        <dgm:alg type="sp"/>
        <dgm:shape xmlns:r="http://schemas.openxmlformats.org/officeDocument/2006/relationships" r:blip="">
          <dgm:adjLst/>
        </dgm:shape>
        <dgm:presOf/>
        <dgm:constrLst/>
        <dgm:forEach name="Name52" ref="accentRepeat"/>
      </dgm:layoutNode>
    </dgm:forEach>
    <dgm:forEach name="Name53" axis="ch" ptType="sibTrans" hideLastTrans="0" st="7" cnt="1">
      <dgm:layoutNode name="image7">
        <dgm:alg type="sp"/>
        <dgm:shape xmlns:r="http://schemas.openxmlformats.org/officeDocument/2006/relationships" r:blip="">
          <dgm:adjLst/>
        </dgm:shape>
        <dgm:presOf/>
        <dgm:constrLst/>
        <dgm:forEach name="Name54" ref="imageRepeat"/>
      </dgm:layoutNode>
      <dgm:layoutNode name="imageaccent7">
        <dgm:alg type="sp"/>
        <dgm:shape xmlns:r="http://schemas.openxmlformats.org/officeDocument/2006/relationships" r:blip="">
          <dgm:adjLst/>
        </dgm:shape>
        <dgm:presOf/>
        <dgm:constrLst/>
        <dgm:forEach name="Name55" ref="accentRepeat"/>
      </dgm:layoutNode>
    </dgm:forEach>
    <dgm:forEach name="Name56" axis="ch" ptType="node" st="8" cnt="1">
      <dgm:layoutNode name="text8">
        <dgm:alg type="sp"/>
        <dgm:shape xmlns:r="http://schemas.openxmlformats.org/officeDocument/2006/relationships" r:blip="">
          <dgm:adjLst/>
        </dgm:shape>
        <dgm:presOf/>
        <dgm:constrLst/>
        <dgm:forEach name="Name57" ref="textRepeat"/>
      </dgm:layoutNode>
      <dgm:layoutNode name="textaccent8">
        <dgm:alg type="sp"/>
        <dgm:shape xmlns:r="http://schemas.openxmlformats.org/officeDocument/2006/relationships" r:blip="">
          <dgm:adjLst/>
        </dgm:shape>
        <dgm:presOf/>
        <dgm:constrLst/>
        <dgm:forEach name="Name58" ref="accentRepeat"/>
      </dgm:layoutNode>
    </dgm:forEach>
    <dgm:forEach name="Name59" axis="ch" ptType="sibTrans" hideLastTrans="0" st="8" cnt="1">
      <dgm:layoutNode name="image8">
        <dgm:alg type="sp"/>
        <dgm:shape xmlns:r="http://schemas.openxmlformats.org/officeDocument/2006/relationships" r:blip="">
          <dgm:adjLst/>
        </dgm:shape>
        <dgm:presOf/>
        <dgm:constrLst/>
        <dgm:forEach name="Name60" ref="imageRepeat"/>
      </dgm:layoutNode>
      <dgm:layoutNode name="imageaccent8">
        <dgm:alg type="sp"/>
        <dgm:shape xmlns:r="http://schemas.openxmlformats.org/officeDocument/2006/relationships" r:blip="">
          <dgm:adjLst/>
        </dgm:shape>
        <dgm:presOf/>
        <dgm:constrLst/>
        <dgm:forEach name="Name61" ref="accentRepeat"/>
      </dgm:layoutNode>
    </dgm:forEach>
    <dgm:forEach name="Name62" axis="ch" ptType="node" st="9" cnt="1">
      <dgm:layoutNode name="text9">
        <dgm:alg type="sp"/>
        <dgm:shape xmlns:r="http://schemas.openxmlformats.org/officeDocument/2006/relationships" r:blip="">
          <dgm:adjLst/>
        </dgm:shape>
        <dgm:presOf/>
        <dgm:constrLst/>
        <dgm:forEach name="Name63" ref="textRepeat"/>
      </dgm:layoutNode>
      <dgm:layoutNode name="textaccent9">
        <dgm:alg type="sp"/>
        <dgm:shape xmlns:r="http://schemas.openxmlformats.org/officeDocument/2006/relationships" r:blip="">
          <dgm:adjLst/>
        </dgm:shape>
        <dgm:presOf/>
        <dgm:constrLst/>
        <dgm:forEach name="Name64" ref="accentRepeat"/>
      </dgm:layoutNode>
    </dgm:forEach>
    <dgm:forEach name="Name65" axis="ch" ptType="sibTrans" hideLastTrans="0" st="9" cnt="1">
      <dgm:layoutNode name="image9">
        <dgm:alg type="sp"/>
        <dgm:shape xmlns:r="http://schemas.openxmlformats.org/officeDocument/2006/relationships" r:blip="">
          <dgm:adjLst/>
        </dgm:shape>
        <dgm:presOf/>
        <dgm:constrLst/>
        <dgm:forEach name="Name66" ref="imageRepeat"/>
      </dgm:layoutNode>
      <dgm:layoutNode name="imageaccent9">
        <dgm:alg type="sp"/>
        <dgm:shape xmlns:r="http://schemas.openxmlformats.org/officeDocument/2006/relationships" r:blip="">
          <dgm:adjLst/>
        </dgm:shape>
        <dgm:presOf/>
        <dgm:constrLst/>
        <dgm:forEach name="Name67" ref="accentRepeat"/>
      </dgm:layoutNode>
    </dgm:forEach>
    <dgm:forEach name="Name68" axis="ch" ptType="node" st="10" cnt="1">
      <dgm:layoutNode name="text10">
        <dgm:alg type="sp"/>
        <dgm:shape xmlns:r="http://schemas.openxmlformats.org/officeDocument/2006/relationships" r:blip="">
          <dgm:adjLst/>
        </dgm:shape>
        <dgm:presOf/>
        <dgm:constrLst/>
        <dgm:forEach name="Name69" ref="textRepeat"/>
      </dgm:layoutNode>
      <dgm:layoutNode name="textaccent10">
        <dgm:alg type="sp"/>
        <dgm:shape xmlns:r="http://schemas.openxmlformats.org/officeDocument/2006/relationships" r:blip="">
          <dgm:adjLst/>
        </dgm:shape>
        <dgm:presOf/>
        <dgm:constrLst/>
        <dgm:forEach name="Name70" ref="accentRepeat"/>
      </dgm:layoutNode>
    </dgm:forEach>
    <dgm:forEach name="Name71" axis="ch" ptType="sibTrans" hideLastTrans="0" st="10" cnt="1">
      <dgm:layoutNode name="image10">
        <dgm:alg type="sp"/>
        <dgm:shape xmlns:r="http://schemas.openxmlformats.org/officeDocument/2006/relationships" r:blip="">
          <dgm:adjLst/>
        </dgm:shape>
        <dgm:presOf/>
        <dgm:constrLst/>
        <dgm:forEach name="Name72" ref="imageRepeat"/>
      </dgm:layoutNode>
      <dgm:layoutNode name="imageaccent10">
        <dgm:alg type="sp"/>
        <dgm:shape xmlns:r="http://schemas.openxmlformats.org/officeDocument/2006/relationships" r:blip="">
          <dgm:adjLst/>
        </dgm:shape>
        <dgm:presOf/>
        <dgm:constrLst/>
        <dgm:forEach name="Name73" ref="accentRepeat"/>
      </dgm:layoutNode>
    </dgm:forEach>
    <dgm:forEach name="Name74" axis="ch" ptType="node" st="11" cnt="1">
      <dgm:layoutNode name="text11">
        <dgm:alg type="sp"/>
        <dgm:shape xmlns:r="http://schemas.openxmlformats.org/officeDocument/2006/relationships" r:blip="">
          <dgm:adjLst/>
        </dgm:shape>
        <dgm:presOf/>
        <dgm:constrLst/>
        <dgm:forEach name="Name75" ref="textRepeat"/>
      </dgm:layoutNode>
      <dgm:layoutNode name="textaccent11">
        <dgm:alg type="sp"/>
        <dgm:shape xmlns:r="http://schemas.openxmlformats.org/officeDocument/2006/relationships" r:blip="">
          <dgm:adjLst/>
        </dgm:shape>
        <dgm:presOf/>
        <dgm:constrLst/>
        <dgm:forEach name="Name76" ref="accentRepeat"/>
      </dgm:layoutNode>
    </dgm:forEach>
    <dgm:forEach name="Name77" axis="ch" ptType="sibTrans" hideLastTrans="0" st="11" cnt="1">
      <dgm:layoutNode name="image11">
        <dgm:alg type="sp"/>
        <dgm:shape xmlns:r="http://schemas.openxmlformats.org/officeDocument/2006/relationships" r:blip="">
          <dgm:adjLst/>
        </dgm:shape>
        <dgm:presOf/>
        <dgm:constrLst/>
        <dgm:forEach name="Name78" ref="imageRepeat"/>
      </dgm:layoutNode>
      <dgm:layoutNode name="imageaccent11">
        <dgm:alg type="sp"/>
        <dgm:shape xmlns:r="http://schemas.openxmlformats.org/officeDocument/2006/relationships" r:blip="">
          <dgm:adjLst/>
        </dgm:shape>
        <dgm:presOf/>
        <dgm:constrLst/>
        <dgm:forEach name="Name79" ref="accentRepeat"/>
      </dgm:layoutNode>
    </dgm:forEach>
    <dgm:forEach name="Name80" axis="ch" ptType="node" st="12" cnt="1">
      <dgm:layoutNode name="text12">
        <dgm:alg type="sp"/>
        <dgm:shape xmlns:r="http://schemas.openxmlformats.org/officeDocument/2006/relationships" r:blip="">
          <dgm:adjLst/>
        </dgm:shape>
        <dgm:presOf/>
        <dgm:constrLst/>
        <dgm:forEach name="Name81" ref="textRepeat"/>
      </dgm:layoutNode>
      <dgm:layoutNode name="textaccent12">
        <dgm:alg type="sp"/>
        <dgm:shape xmlns:r="http://schemas.openxmlformats.org/officeDocument/2006/relationships" r:blip="">
          <dgm:adjLst/>
        </dgm:shape>
        <dgm:presOf/>
        <dgm:constrLst/>
        <dgm:forEach name="Name82" ref="accentRepeat"/>
      </dgm:layoutNode>
    </dgm:forEach>
    <dgm:forEach name="Name83" axis="ch" ptType="sibTrans" hideLastTrans="0" st="12" cnt="1">
      <dgm:layoutNode name="image12">
        <dgm:alg type="sp"/>
        <dgm:shape xmlns:r="http://schemas.openxmlformats.org/officeDocument/2006/relationships" r:blip="">
          <dgm:adjLst/>
        </dgm:shape>
        <dgm:presOf/>
        <dgm:constrLst/>
        <dgm:forEach name="Name84" ref="imageRepeat"/>
      </dgm:layoutNode>
      <dgm:layoutNode name="imageaccent12">
        <dgm:alg type="sp"/>
        <dgm:shape xmlns:r="http://schemas.openxmlformats.org/officeDocument/2006/relationships" r:blip="">
          <dgm:adjLst/>
        </dgm:shape>
        <dgm:presOf/>
        <dgm:constrLst/>
        <dgm:forEach name="Name85" ref="accentRepeat"/>
      </dgm:layoutNode>
    </dgm:forEach>
  </dgm:layoutNode>
</dgm:layoutDef>
</file>

<file path=ppt/diagrams/layout21.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2.xml><?xml version="1.0" encoding="utf-8"?>
<dgm:layoutDef xmlns:dgm="http://schemas.openxmlformats.org/drawingml/2006/diagram" xmlns:a="http://schemas.openxmlformats.org/drawingml/2006/main" uniqueId="urn:microsoft.com/office/officeart/2008/layout/PictureAccentList">
  <dgm:title val=""/>
  <dgm:desc val=""/>
  <dgm:catLst>
    <dgm:cat type="picture" pri="14000"/>
    <dgm:cat type="list" pri="14500"/>
  </dgm:catLst>
  <dgm:sampData>
    <dgm:dataModel>
      <dgm:ptLst>
        <dgm:pt modelId="0" type="doc"/>
        <dgm:pt modelId="1">
          <dgm:prSet phldr="1"/>
        </dgm:pt>
        <dgm:pt modelId="11">
          <dgm:prSet phldr="1"/>
        </dgm:pt>
        <dgm:pt modelId="12">
          <dgm:prSet phldr="1"/>
        </dgm:pt>
      </dgm:ptLst>
      <dgm:cxnLst>
        <dgm:cxn modelId="4" srcId="0" destId="1" srcOrd="0" destOrd="0"/>
        <dgm:cxn modelId="5" srcId="1" destId="11" srcOrd="0" destOrd="0"/>
        <dgm:cxn modelId="6" srcId="1" destId="12" srcOrd="1" destOrd="0"/>
      </dgm:cxnLst>
      <dgm:bg/>
      <dgm:whole/>
    </dgm:dataModel>
  </dgm:sampData>
  <dgm:style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styleData>
  <dgm:clr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clrData>
  <dgm:layoutNode name="layout">
    <dgm:varLst>
      <dgm:chMax/>
      <dgm:chPref/>
      <dgm:dir/>
      <dgm:animOne val="branch"/>
      <dgm:animLvl val="lvl"/>
      <dgm:resizeHandles/>
    </dgm:varLst>
    <dgm:choose name="Name0">
      <dgm:if name="Name1" func="var" arg="dir" op="equ" val="norm">
        <dgm:alg type="hierChild">
          <dgm:param type="linDir" val="fromL"/>
        </dgm:alg>
      </dgm:if>
      <dgm:else name="Name2">
        <dgm:alg type="hierChild">
          <dgm:param type="linDir" val="fromL"/>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primFontSz" for="des" forName="childText" refType="primFontSz" refFor="des" refForName="rootText" op="lte"/>
      <dgm:constr type="w" for="des" forName="rootComposite" refType="w" fact="4"/>
      <dgm:constr type="h" for="des" forName="rootComposite" refType="h"/>
      <dgm:constr type="w" for="des" forName="childComposite" refType="w" refFor="des" refForName="rootComposite"/>
      <dgm:constr type="h" for="des" forName="childComposite" refType="h" refFor="des" refForName="rootComposite"/>
      <dgm:constr type="sibSp" refType="w" refFor="des" refForName="rootComposite" fact="0.1"/>
      <dgm:constr type="sibSp" for="des" forName="childShape" refType="h" refFor="des" refForName="rootComposite" fact="0.12"/>
      <dgm:constr type="sp" for="des" forName="root" refType="h" refFor="des" refForName="rootComposite" fact="0.18"/>
    </dgm:constrLst>
    <dgm:ruleLst/>
    <dgm:forEach name="Name3" axis="ch">
      <dgm:forEach name="Name4" axis="self" ptType="node" cnt="1">
        <dgm:layoutNode name="root">
          <dgm:varLst>
            <dgm:chMax/>
            <dgm:chPref val="4"/>
          </dgm:varLst>
          <dgm:alg type="hierRoot"/>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onstrLst>
              <dgm:constr type="l" for="ch" forName="rootText"/>
              <dgm:constr type="t" for="ch" forName="rootText"/>
              <dgm:constr type="w" for="ch" forName="rootText" refType="w"/>
              <dgm:constr type="h" for="ch" forName="rootText" refType="h"/>
            </dgm:constrLst>
            <dgm:ruleLst/>
            <dgm:layoutNode name="rootText" styleLbl="node0">
              <dgm:varLst>
                <dgm:chMax/>
                <dgm:chPref val="4"/>
              </dgm:varLst>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5" axis="ch">
              <dgm:forEach name="Name6" axis="self" ptType="node">
                <dgm:layoutNode name="childComposite">
                  <dgm:varLst>
                    <dgm:chMax val="0"/>
                    <dgm:chPref val="0"/>
                  </dgm:varLst>
                  <dgm:alg type="composite"/>
                  <dgm:shape xmlns:r="http://schemas.openxmlformats.org/officeDocument/2006/relationships" r:blip="">
                    <dgm:adjLst/>
                  </dgm:shape>
                  <dgm:presOf/>
                  <dgm:choose name="Name7">
                    <dgm:if name="Name8" func="var" arg="dir" op="equ" val="norm">
                      <dgm:constrLst>
                        <dgm:constr type="w" for="ch" forName="Image" refType="h"/>
                        <dgm:constr type="h" for="ch" forName="Image" refType="h"/>
                        <dgm:constr type="l" for="ch" forName="Image"/>
                        <dgm:constr type="t" for="ch" forName="Image"/>
                        <dgm:constr type="h" for="ch" forName="childText" refType="h"/>
                        <dgm:constr type="l" for="ch" forName="childText" refType="w" refFor="ch" refForName="Image" fact="1.06"/>
                        <dgm:constr type="t" for="ch" forName="childText"/>
                      </dgm:constrLst>
                    </dgm:if>
                    <dgm:else name="Name9">
                      <dgm:constrLst>
                        <dgm:constr type="w" for="ch" forName="Image" refType="h"/>
                        <dgm:constr type="h" for="ch" forName="Image" refType="h"/>
                        <dgm:constr type="r" for="ch" forName="Image" refType="w"/>
                        <dgm:constr type="t" for="ch" forName="Image"/>
                        <dgm:constr type="h" for="ch" forName="childText" refType="h"/>
                        <dgm:constr type="t" for="ch" forName="childText"/>
                        <dgm:constr type="wOff" for="ch" forName="childText" refType="w" refFor="ch" refForName="Image" fact="-1.06"/>
                      </dgm:constrLst>
                    </dgm:else>
                  </dgm:choose>
                  <dgm:ruleLst/>
                  <dgm:layoutNode name="Image" styleLbl="node1">
                    <dgm:alg type="sp"/>
                    <dgm:shape xmlns:r="http://schemas.openxmlformats.org/officeDocument/2006/relationships" type="roundRect" r:blip="" blipPhldr="1">
                      <dgm:adjLst>
                        <dgm:adj idx="1" val="0.1667"/>
                      </dgm:adjLst>
                    </dgm:shape>
                    <dgm:presOf/>
                  </dgm:layoutNode>
                  <dgm:layoutNode name="childText" styleLbl="lnNode1">
                    <dgm:varLst>
                      <dgm:chMax val="0"/>
                      <dgm:chPref val="0"/>
                      <dgm:bulletEnabled val="1"/>
                    </dgm:varLst>
                    <dgm:alg type="tx"/>
                    <dgm:shape xmlns:r="http://schemas.openxmlformats.org/officeDocument/2006/relationships" type="roundRect" r:blip="">
                      <dgm:adjLst>
                        <dgm:adj idx="1" val="0.1667"/>
                      </dgm:adjLst>
                    </dgm:shape>
                    <dgm:presOf axis="self desOrSelf" ptType="node node" st="1 1" cnt="1 0"/>
                    <dgm:ruleLst>
                      <dgm:rule type="primFontSz" val="5" fact="NaN" max="NaN"/>
                    </dgm:ruleLst>
                  </dgm:layoutNode>
                </dgm:layoutNode>
              </dgm:forEach>
            </dgm:forEach>
          </dgm:layoutNode>
        </dgm:layoutNode>
      </dgm:forEach>
    </dgm:forEach>
  </dgm:layoutNode>
</dgm:layoutDef>
</file>

<file path=ppt/diagrams/layout23.xml><?xml version="1.0" encoding="utf-8"?>
<dgm:layoutDef xmlns:dgm="http://schemas.openxmlformats.org/drawingml/2006/diagram" xmlns:a="http://schemas.openxmlformats.org/drawingml/2006/main" uniqueId="urn:microsoft.com/office/officeart/2008/layout/PictureAccentList">
  <dgm:title val=""/>
  <dgm:desc val=""/>
  <dgm:catLst>
    <dgm:cat type="picture" pri="14000"/>
    <dgm:cat type="list" pri="14500"/>
  </dgm:catLst>
  <dgm:sampData>
    <dgm:dataModel>
      <dgm:ptLst>
        <dgm:pt modelId="0" type="doc"/>
        <dgm:pt modelId="1">
          <dgm:prSet phldr="1"/>
        </dgm:pt>
        <dgm:pt modelId="11">
          <dgm:prSet phldr="1"/>
        </dgm:pt>
        <dgm:pt modelId="12">
          <dgm:prSet phldr="1"/>
        </dgm:pt>
      </dgm:ptLst>
      <dgm:cxnLst>
        <dgm:cxn modelId="4" srcId="0" destId="1" srcOrd="0" destOrd="0"/>
        <dgm:cxn modelId="5" srcId="1" destId="11" srcOrd="0" destOrd="0"/>
        <dgm:cxn modelId="6" srcId="1" destId="12" srcOrd="1" destOrd="0"/>
      </dgm:cxnLst>
      <dgm:bg/>
      <dgm:whole/>
    </dgm:dataModel>
  </dgm:sampData>
  <dgm:style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styleData>
  <dgm:clr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clrData>
  <dgm:layoutNode name="layout">
    <dgm:varLst>
      <dgm:chMax/>
      <dgm:chPref/>
      <dgm:dir/>
      <dgm:animOne val="branch"/>
      <dgm:animLvl val="lvl"/>
      <dgm:resizeHandles/>
    </dgm:varLst>
    <dgm:choose name="Name0">
      <dgm:if name="Name1" func="var" arg="dir" op="equ" val="norm">
        <dgm:alg type="hierChild">
          <dgm:param type="linDir" val="fromL"/>
        </dgm:alg>
      </dgm:if>
      <dgm:else name="Name2">
        <dgm:alg type="hierChild">
          <dgm:param type="linDir" val="fromL"/>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primFontSz" for="des" forName="childText" refType="primFontSz" refFor="des" refForName="rootText" op="lte"/>
      <dgm:constr type="w" for="des" forName="rootComposite" refType="w" fact="4"/>
      <dgm:constr type="h" for="des" forName="rootComposite" refType="h"/>
      <dgm:constr type="w" for="des" forName="childComposite" refType="w" refFor="des" refForName="rootComposite"/>
      <dgm:constr type="h" for="des" forName="childComposite" refType="h" refFor="des" refForName="rootComposite"/>
      <dgm:constr type="sibSp" refType="w" refFor="des" refForName="rootComposite" fact="0.1"/>
      <dgm:constr type="sibSp" for="des" forName="childShape" refType="h" refFor="des" refForName="rootComposite" fact="0.12"/>
      <dgm:constr type="sp" for="des" forName="root" refType="h" refFor="des" refForName="rootComposite" fact="0.18"/>
    </dgm:constrLst>
    <dgm:ruleLst/>
    <dgm:forEach name="Name3" axis="ch">
      <dgm:forEach name="Name4" axis="self" ptType="node" cnt="1">
        <dgm:layoutNode name="root">
          <dgm:varLst>
            <dgm:chMax/>
            <dgm:chPref val="4"/>
          </dgm:varLst>
          <dgm:alg type="hierRoot"/>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onstrLst>
              <dgm:constr type="l" for="ch" forName="rootText"/>
              <dgm:constr type="t" for="ch" forName="rootText"/>
              <dgm:constr type="w" for="ch" forName="rootText" refType="w"/>
              <dgm:constr type="h" for="ch" forName="rootText" refType="h"/>
            </dgm:constrLst>
            <dgm:ruleLst/>
            <dgm:layoutNode name="rootText" styleLbl="node0">
              <dgm:varLst>
                <dgm:chMax/>
                <dgm:chPref val="4"/>
              </dgm:varLst>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5" axis="ch">
              <dgm:forEach name="Name6" axis="self" ptType="node">
                <dgm:layoutNode name="childComposite">
                  <dgm:varLst>
                    <dgm:chMax val="0"/>
                    <dgm:chPref val="0"/>
                  </dgm:varLst>
                  <dgm:alg type="composite"/>
                  <dgm:shape xmlns:r="http://schemas.openxmlformats.org/officeDocument/2006/relationships" r:blip="">
                    <dgm:adjLst/>
                  </dgm:shape>
                  <dgm:presOf/>
                  <dgm:choose name="Name7">
                    <dgm:if name="Name8" func="var" arg="dir" op="equ" val="norm">
                      <dgm:constrLst>
                        <dgm:constr type="w" for="ch" forName="Image" refType="h"/>
                        <dgm:constr type="h" for="ch" forName="Image" refType="h"/>
                        <dgm:constr type="l" for="ch" forName="Image"/>
                        <dgm:constr type="t" for="ch" forName="Image"/>
                        <dgm:constr type="h" for="ch" forName="childText" refType="h"/>
                        <dgm:constr type="l" for="ch" forName="childText" refType="w" refFor="ch" refForName="Image" fact="1.06"/>
                        <dgm:constr type="t" for="ch" forName="childText"/>
                      </dgm:constrLst>
                    </dgm:if>
                    <dgm:else name="Name9">
                      <dgm:constrLst>
                        <dgm:constr type="w" for="ch" forName="Image" refType="h"/>
                        <dgm:constr type="h" for="ch" forName="Image" refType="h"/>
                        <dgm:constr type="r" for="ch" forName="Image" refType="w"/>
                        <dgm:constr type="t" for="ch" forName="Image"/>
                        <dgm:constr type="h" for="ch" forName="childText" refType="h"/>
                        <dgm:constr type="t" for="ch" forName="childText"/>
                        <dgm:constr type="wOff" for="ch" forName="childText" refType="w" refFor="ch" refForName="Image" fact="-1.06"/>
                      </dgm:constrLst>
                    </dgm:else>
                  </dgm:choose>
                  <dgm:ruleLst/>
                  <dgm:layoutNode name="Image" styleLbl="node1">
                    <dgm:alg type="sp"/>
                    <dgm:shape xmlns:r="http://schemas.openxmlformats.org/officeDocument/2006/relationships" type="roundRect" r:blip="" blipPhldr="1">
                      <dgm:adjLst>
                        <dgm:adj idx="1" val="0.1667"/>
                      </dgm:adjLst>
                    </dgm:shape>
                    <dgm:presOf/>
                  </dgm:layoutNode>
                  <dgm:layoutNode name="childText" styleLbl="lnNode1">
                    <dgm:varLst>
                      <dgm:chMax val="0"/>
                      <dgm:chPref val="0"/>
                      <dgm:bulletEnabled val="1"/>
                    </dgm:varLst>
                    <dgm:alg type="tx"/>
                    <dgm:shape xmlns:r="http://schemas.openxmlformats.org/officeDocument/2006/relationships" type="roundRect" r:blip="">
                      <dgm:adjLst>
                        <dgm:adj idx="1" val="0.1667"/>
                      </dgm:adjLst>
                    </dgm:shape>
                    <dgm:presOf axis="self desOrSelf" ptType="node node" st="1 1" cnt="1 0"/>
                    <dgm:ruleLst>
                      <dgm:rule type="primFontSz" val="5" fact="NaN" max="NaN"/>
                    </dgm:ruleLst>
                  </dgm:layoutNode>
                </dgm:layoutNode>
              </dgm:forEach>
            </dgm:forEach>
          </dgm:layoutNode>
        </dgm:layoutNode>
      </dgm:forEach>
    </dgm:forEach>
  </dgm:layoutNode>
</dgm:layoutDef>
</file>

<file path=ppt/diagrams/layout24.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5.xml><?xml version="1.0" encoding="utf-8"?>
<dgm:layoutDef xmlns:dgm="http://schemas.openxmlformats.org/drawingml/2006/diagram" xmlns:a="http://schemas.openxmlformats.org/drawingml/2006/main" uniqueId="urn:microsoft.com/office/officeart/2009/3/layout/SnapshotPictureList">
  <dgm:title val=""/>
  <dgm:desc val=""/>
  <dgm:catLst>
    <dgm:cat type="picture" pri="3000"/>
    <dgm:cat type="pictureconvert" pri="3000"/>
  </dgm:catLst>
  <dgm:sampData>
    <dgm:dataModel>
      <dgm:ptLst>
        <dgm:pt modelId="0" type="doc"/>
        <dgm:pt modelId="10">
          <dgm:prSet phldr="1"/>
        </dgm:pt>
        <dgm:pt modelId="11">
          <dgm:prSet phldr="1"/>
        </dgm:pt>
      </dgm:ptLst>
      <dgm:cxnLst>
        <dgm:cxn modelId="40" srcId="0" destId="10" srcOrd="0" destOrd="0"/>
        <dgm:cxn modelId="12" srcId="10" destId="11" srcOrd="0" destOrd="0"/>
      </dgm:cxnLst>
      <dgm:bg/>
      <dgm:whole/>
    </dgm:dataModel>
  </dgm:sampData>
  <dgm:styleData>
    <dgm:dataModel>
      <dgm:ptLst>
        <dgm:pt modelId="0" type="doc"/>
        <dgm:pt modelId="10">
          <dgm:prSet phldr="1"/>
        </dgm:pt>
        <dgm:pt modelId="11">
          <dgm:prSet phldr="1"/>
        </dgm:pt>
      </dgm:ptLst>
      <dgm:cxnLst>
        <dgm:cxn modelId="40" srcId="0" destId="10" srcOrd="0" destOrd="0"/>
        <dgm:cxn modelId="12" srcId="10" destId="11" srcOrd="0" destOrd="0"/>
      </dgm:cxnLst>
      <dgm:bg/>
      <dgm:whole/>
    </dgm:dataModel>
  </dgm:styleData>
  <dgm:clrData>
    <dgm:dataModel>
      <dgm:ptLst>
        <dgm:pt modelId="0" type="doc"/>
        <dgm:pt modelId="10">
          <dgm:prSet phldr="1"/>
        </dgm:pt>
        <dgm:pt modelId="11">
          <dgm:prSet phldr="1"/>
        </dgm:pt>
      </dgm:ptLst>
      <dgm:cxnLst>
        <dgm:cxn modelId="40" srcId="0" destId="10" srcOrd="0" destOrd="0"/>
        <dgm:cxn modelId="12" srcId="10" destId="11" srcOrd="0" destOrd="0"/>
      </dgm:cxnLst>
      <dgm:bg/>
      <dgm:whole/>
    </dgm:dataModel>
  </dgm:clrData>
  <dgm:layoutNode name="Name0">
    <dgm:varLst>
      <dgm:chMax/>
      <dgm:chPref/>
      <dgm:dir/>
      <dgm:animLvl val="lvl"/>
    </dgm:varLst>
    <dgm:alg type="snake">
      <dgm:param type="grDir" val="tL"/>
      <dgm:param type="flowDir" val="col"/>
    </dgm:alg>
    <dgm:shape xmlns:r="http://schemas.openxmlformats.org/officeDocument/2006/relationships" r:blip="">
      <dgm:adjLst/>
    </dgm:shape>
    <dgm:constrLst>
      <dgm:constr type="primFontSz" for="des" forName="ChildText" refType="primFontSz" refFor="des" refForName="ParentText" op="lte"/>
      <dgm:constr type="w" for="ch" forName="composite" refType="w"/>
      <dgm:constr type="h" for="ch" forName="composite" refType="h"/>
      <dgm:constr type="sp" refType="h" refFor="ch" refForName="composite" op="equ" fact="0.1"/>
      <dgm:constr type="h" for="ch" forName="sibTrans" refType="h" refFor="ch" refForName="composite" op="equ" fact="0.1"/>
      <dgm:constr type="w" for="ch" forName="sibTrans" refType="h" refFor="ch" refForName="sibTrans" op="equ"/>
    </dgm:constrLst>
    <dgm:forEach name="nodesForEach" axis="ch" ptType="node">
      <dgm:layoutNode name="composite">
        <dgm:alg type="composite">
          <dgm:param type="ar" val="2.0273"/>
        </dgm:alg>
        <dgm:shape xmlns:r="http://schemas.openxmlformats.org/officeDocument/2006/relationships" r:blip="">
          <dgm:adjLst/>
        </dgm:shape>
        <dgm:choose name="Name1">
          <dgm:if name="Name2" func="var" arg="dir" op="equ" val="norm">
            <dgm:constrLst>
              <dgm:constr type="l" for="ch" forName="ParentAccentShape" refType="w" fact="0.0238"/>
              <dgm:constr type="t" for="ch" forName="ParentAccentShape" refType="h" fact="0.107"/>
              <dgm:constr type="w" for="ch" forName="ParentAccentShape" refType="w" fact="0.619"/>
              <dgm:constr type="h" for="ch" forName="ParentAccentShape" refType="h" fact="0.893"/>
              <dgm:constr type="l" for="ch" forName="ParentText" refType="w" fact="0.048"/>
              <dgm:constr type="t" for="ch" forName="ParentText" refType="h" fact="0.845"/>
              <dgm:constr type="w" for="ch" forName="ParentText" refType="w" fact="0.571"/>
              <dgm:constr type="h" for="ch" forName="ParentText" refType="h" fact="0.106"/>
              <dgm:constr type="l" for="ch" forName="ChildText" refType="w" fact="0.668"/>
              <dgm:constr type="t" for="ch" forName="ChildText" refType="h" fact="0.107"/>
              <dgm:constr type="w" for="ch" forName="ChildText" refType="w" fact="0.283"/>
              <dgm:constr type="h" for="ch" forName="ChildText" refType="h" fact="0.893"/>
              <dgm:constr type="l" for="ch" forName="ChildAccentShape" refType="w" fact="0.9762"/>
              <dgm:constr type="t" for="ch" forName="ChildAccentShape" refType="h" fact="0.107"/>
              <dgm:constr type="w" for="ch" forName="ChildAccentShape" refType="w" fact="0.0238"/>
              <dgm:constr type="h" for="ch" forName="ChildAccentShape" refType="h" fact="0.893"/>
              <dgm:constr type="l" for="ch" forName="Image" refType="w" fact="0"/>
              <dgm:constr type="t" for="ch" forName="Image" refType="h" fact="0"/>
              <dgm:constr type="w" for="ch" forName="Image" refType="w" fact="0.5952"/>
              <dgm:constr type="h" for="ch" forName="Image" refType="h" fact="0.8447"/>
            </dgm:constrLst>
          </dgm:if>
          <dgm:else name="Name3">
            <dgm:constrLst>
              <dgm:constr type="l" for="ch" forName="ParentAccentShape" refType="w" fact="0.3572"/>
              <dgm:constr type="t" for="ch" forName="ParentAccentShape" refType="h" fact="0.107"/>
              <dgm:constr type="w" for="ch" forName="ParentAccentShape" refType="w" fact="0.619"/>
              <dgm:constr type="h" for="ch" forName="ParentAccentShape" refType="h" fact="0.893"/>
              <dgm:constr type="l" for="ch" forName="ParentText" refType="w" fact="0.381"/>
              <dgm:constr type="t" for="ch" forName="ParentText" refType="h" fact="0.845"/>
              <dgm:constr type="w" for="ch" forName="ParentText" refType="w" fact="0.571"/>
              <dgm:constr type="h" for="ch" forName="ParentText" refType="h" fact="0.106"/>
              <dgm:constr type="l" for="ch" forName="ChildText" refType="w" fact="0.049"/>
              <dgm:constr type="t" for="ch" forName="ChildText" refType="h" fact="0.107"/>
              <dgm:constr type="w" for="ch" forName="ChildText" refType="w" fact="0.283"/>
              <dgm:constr type="h" for="ch" forName="ChildText" refType="h" fact="0.893"/>
              <dgm:constr type="l" for="ch" forName="ChildAccentShape" refType="w" fact="0"/>
              <dgm:constr type="t" for="ch" forName="ChildAccentShape" refType="h" fact="0.107"/>
              <dgm:constr type="w" for="ch" forName="ChildAccentShape" refType="w" fact="0.0238"/>
              <dgm:constr type="h" for="ch" forName="ChildAccentShape" refType="h" fact="0.893"/>
              <dgm:constr type="l" for="ch" forName="Image" refType="w" fact="0.4048"/>
              <dgm:constr type="t" for="ch" forName="Image" refType="h" fact="0"/>
              <dgm:constr type="w" for="ch" forName="Image" refType="w" fact="0.5952"/>
              <dgm:constr type="h" for="ch" forName="Image" refType="h" fact="0.8447"/>
            </dgm:constrLst>
          </dgm:else>
        </dgm:choose>
        <dgm:layoutNode name="ParentAccentShape" styleLbl="trBgShp">
          <dgm:alg type="sp"/>
          <dgm:shape xmlns:r="http://schemas.openxmlformats.org/officeDocument/2006/relationships" type="frame" r:blip="" zOrderOff="-10">
            <dgm:adjLst>
              <dgm:adj idx="1" val="0.0545"/>
            </dgm:adjLst>
          </dgm:shape>
          <dgm:presOf/>
        </dgm:layoutNode>
        <dgm:layoutNode name="ParentText" styleLbl="revTx">
          <dgm:varLst>
            <dgm:chMax val="1"/>
            <dgm:chPref val="1"/>
            <dgm:bulletEnabled val="1"/>
          </dgm:varLst>
          <dgm:alg type="tx">
            <dgm:param type="parTxLTRAlign" val="l"/>
          </dgm:alg>
          <dgm:shape xmlns:r="http://schemas.openxmlformats.org/officeDocument/2006/relationships" type="rect" r:blip="" zOrderOff="10">
            <dgm:adjLst/>
          </dgm:shape>
          <dgm:presOf axis="self" ptType="node"/>
          <dgm:constrLst>
            <dgm:constr type="lMarg" refType="primFontSz" fact="0.8"/>
            <dgm:constr type="rMarg" refType="primFontSz" fact="0.8"/>
            <dgm:constr type="tMarg" refType="primFontSz" fact="0.3"/>
            <dgm:constr type="bMarg" refType="primFontSz" fact="0.3"/>
          </dgm:constrLst>
          <dgm:ruleLst>
            <dgm:rule type="primFontSz" val="5" fact="NaN" max="NaN"/>
          </dgm:ruleLst>
        </dgm:layoutNode>
        <dgm:layoutNode name="ChildText" styleLbl="revTx">
          <dgm:varLst>
            <dgm:chMax val="0"/>
            <dgm:chPref val="0"/>
          </dgm:varLst>
          <dgm:alg type="tx">
            <dgm:param type="parTxLTRAlign" val="l"/>
            <dgm:param type="txAnchorVert" val="t"/>
          </dgm:alg>
          <dgm:shape xmlns:r="http://schemas.openxmlformats.org/officeDocument/2006/relationships" type="rect" r:blip="" zOrderOff="10">
            <dgm:adjLst/>
          </dgm:shape>
          <dgm:choose name="Name4">
            <dgm:if name="Name5" axis="ch" ptType="node" func="cnt" op="gte" val="1">
              <dgm:presOf axis="des" ptType="node"/>
            </dgm:if>
            <dgm:else name="Name6">
              <dgm:presOf/>
            </dgm:else>
          </dgm:choose>
          <dgm:constrLst>
            <dgm:constr type="lMarg" refType="primFontSz" fact="0"/>
            <dgm:constr type="rMarg" refType="primFontSz" fact="0"/>
            <dgm:constr type="tMarg" refType="primFontSz" fact="0"/>
            <dgm:constr type="bMarg" refType="primFontSz" fact="0"/>
          </dgm:constrLst>
          <dgm:ruleLst>
            <dgm:rule type="primFontSz" val="5" fact="NaN" max="NaN"/>
          </dgm:ruleLst>
        </dgm:layoutNode>
        <dgm:layoutNode name="ChildAccentShape" styleLbl="trBgShp">
          <dgm:alg type="sp"/>
          <dgm:choose name="Name7">
            <dgm:if name="Name8" axis="ch" ptType="node" func="cnt" op="gte" val="1">
              <dgm:shape xmlns:r="http://schemas.openxmlformats.org/officeDocument/2006/relationships" type="rect" r:blip="" zOrderOff="-10">
                <dgm:adjLst/>
              </dgm:shape>
            </dgm:if>
            <dgm:else name="Name9">
              <dgm:shape xmlns:r="http://schemas.openxmlformats.org/officeDocument/2006/relationships" type="rect" r:blip="" hideGeom="1">
                <dgm:adjLst/>
              </dgm:shape>
            </dgm:else>
          </dgm:choose>
          <dgm:presOf/>
        </dgm:layoutNode>
        <dgm:layoutNode name="Image" styleLbl="alignImgPlac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2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7.xml><?xml version="1.0" encoding="utf-8"?>
<dgm:layoutDef xmlns:dgm="http://schemas.openxmlformats.org/drawingml/2006/diagram" xmlns:a="http://schemas.openxmlformats.org/drawingml/2006/main" uniqueId="urn:microsoft.com/office/officeart/2009/3/layout/IncreasingArrowsProcess">
  <dgm:title val=""/>
  <dgm:desc val=""/>
  <dgm:catLst>
    <dgm:cat type="process" pri="5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val="5"/>
      <dgm:chPref val="5"/>
      <dgm:dir/>
      <dgm:animLvl val="lvl"/>
    </dgm:varLst>
    <dgm:shape xmlns:r="http://schemas.openxmlformats.org/officeDocument/2006/relationships" r:blip="">
      <dgm:adjLst/>
    </dgm:shape>
    <dgm:choose name="Name1">
      <dgm:if name="Name2" axis="ch" ptType="node" func="cnt" op="equ" val="1">
        <dgm:choose name="Name3">
          <dgm:if name="Name4" axis="ch ch" ptType="node node" func="cnt" op="equ" val="0">
            <dgm:alg type="composite">
              <dgm:param type="ar" val="6.8662"/>
            </dgm:alg>
            <dgm:choose name="Name5">
              <dgm:if name="Name6" func="var" arg="dir" op="equ" val="norm">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if>
              <dgm:else name="Name7">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else>
            </dgm:choose>
          </dgm:if>
          <dgm:else name="Name8">
            <dgm:alg type="composite">
              <dgm:param type="ar" val="1.9864"/>
            </dgm:alg>
            <dgm:choose name="Name9">
              <dgm:if name="Name10" func="var" arg="dir" op="equ" val="norm">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
                  <dgm:constr type="t" for="ch" forName="childText1" refType="h" fact="0.224"/>
                  <dgm:constr type="w" for="ch" forName="childText1" refType="w" fact="0.9241"/>
                  <dgm:constr type="h" for="ch" forName="childText1" refType="h" fact="0.776"/>
                </dgm:constrLst>
              </dgm:if>
              <dgm:else name="Name11">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076"/>
                  <dgm:constr type="t" for="ch" forName="childText1" refType="h" fact="0.224"/>
                  <dgm:constr type="w" for="ch" forName="childText1" refType="w" fact="0.9241"/>
                  <dgm:constr type="h" for="ch" forName="childText1" refType="h" fact="0.776"/>
                </dgm:constrLst>
              </dgm:else>
            </dgm:choose>
          </dgm:else>
        </dgm:choose>
      </dgm:if>
      <dgm:if name="Name12" axis="ch" ptType="node" func="cnt" op="equ" val="2">
        <dgm:choose name="Name13">
          <dgm:if name="Name14" axis="ch ch" ptType="node node" func="cnt" op="equ" val="0">
            <dgm:alg type="composite">
              <dgm:param type="ar" val="5.1498"/>
            </dgm:alg>
            <dgm:choose name="Name15">
              <dgm:if name="Name16" func="var" arg="dir" op="equ" val="norm">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462"/>
                  <dgm:constr type="t" for="ch" forName="parentText2" refType="h" fact="0.2499"/>
                  <dgm:constr type="w" for="ch" forName="parentText2" refType="w" fact="0.538"/>
                  <dgm:constr type="h" for="ch" forName="parentText2" refType="h" fact="0.7501"/>
                </dgm:constrLst>
              </dgm:if>
              <dgm:else name="Name17">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
                  <dgm:constr type="t" for="ch" forName="parentText2" refType="h" fact="0.2499"/>
                  <dgm:constr type="w" for="ch" forName="parentText2" refType="w" fact="0.538"/>
                  <dgm:constr type="h" for="ch" forName="parentText2" refType="h" fact="0.7501"/>
                </dgm:constrLst>
              </dgm:else>
            </dgm:choose>
          </dgm:if>
          <dgm:else name="Name18">
            <dgm:alg type="composite">
              <dgm:param type="ar" val="2.0563"/>
            </dgm:alg>
            <dgm:choose name="Name19">
              <dgm:if name="Name2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462"/>
                  <dgm:constr type="t" for="ch" forName="parentText2" refType="h" fact="0.0998"/>
                  <dgm:constr type="w" for="ch" forName="parentText2" refType="w" fact="0.538"/>
                  <dgm:constr type="h" for="ch" forName="parentText2" refType="h" fact="0.2995"/>
                  <dgm:constr type="l" for="ch" forName="childText1" refType="w" fact="0"/>
                  <dgm:constr type="t" for="ch" forName="childText1" refType="h" fact="0.2317"/>
                  <dgm:constr type="w" for="ch" forName="childText1" refType="w" fact="0.462"/>
                  <dgm:constr type="h" for="ch" forName="childText1" refType="h" fact="0.6685"/>
                  <dgm:constr type="l" for="ch" forName="childText2" refType="w" fact="0.462"/>
                  <dgm:constr type="t" for="ch" forName="childText2" refType="h" fact="0.3315"/>
                  <dgm:constr type="w" for="ch" forName="childText2" refType="w" fact="0.462"/>
                  <dgm:constr type="h" for="ch" forName="childText2" refType="h" fact="0.6685"/>
                </dgm:constrLst>
              </dgm:if>
              <dgm:else name="Name2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
                  <dgm:constr type="t" for="ch" forName="parentText2" refType="h" fact="0.0998"/>
                  <dgm:constr type="w" for="ch" forName="parentText2" refType="w" fact="0.538"/>
                  <dgm:constr type="h" for="ch" forName="parentText2" refType="h" fact="0.2995"/>
                  <dgm:constr type="l" for="ch" forName="childText1" refType="w" fact="0.538"/>
                  <dgm:constr type="t" for="ch" forName="childText1" refType="h" fact="0.2317"/>
                  <dgm:constr type="w" for="ch" forName="childText1" refType="w" fact="0.462"/>
                  <dgm:constr type="h" for="ch" forName="childText1" refType="h" fact="0.6685"/>
                  <dgm:constr type="l" for="ch" forName="childText2" refType="w" fact="0.076"/>
                  <dgm:constr type="t" for="ch" forName="childText2" refType="h" fact="0.3315"/>
                  <dgm:constr type="w" for="ch" forName="childText2" refType="w" fact="0.462"/>
                  <dgm:constr type="h" for="ch" forName="childText2" refType="h" fact="0.6685"/>
                </dgm:constrLst>
              </dgm:else>
            </dgm:choose>
          </dgm:else>
        </dgm:choose>
      </dgm:if>
      <dgm:if name="Name22" axis="ch" ptType="node" func="cnt" op="equ" val="3">
        <dgm:choose name="Name23">
          <dgm:if name="Name24" axis="ch ch" ptType="node node" func="cnt" op="equ" val="0">
            <dgm:alg type="composite">
              <dgm:param type="ar" val="4.1198"/>
            </dgm:alg>
            <dgm:choose name="Name25">
              <dgm:if name="Name2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308"/>
                  <dgm:constr type="t" for="ch" forName="parentText2" refType="h" fact="0.2"/>
                  <dgm:constr type="w" for="ch" forName="parentText2" refType="w" fact="0.692"/>
                  <dgm:constr type="h" for="ch" forName="parentText2" refType="h" fact="0.6"/>
                  <dgm:constr type="l" for="ch" forName="parentText3" refType="w" fact="0.616"/>
                  <dgm:constr type="t" for="ch" forName="parentText3" refType="h" fact="0.4"/>
                  <dgm:constr type="w" for="ch" forName="parentText3" refType="w" fact="0.384"/>
                  <dgm:constr type="h" for="ch" forName="parentText3" refType="h" fact="0.6"/>
                </dgm:constrLst>
              </dgm:if>
              <dgm:else name="Name2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
                  <dgm:constr type="t" for="ch" forName="parentText2" refType="h" fact="0.2"/>
                  <dgm:constr type="w" for="ch" forName="parentText2" refType="w" fact="0.692"/>
                  <dgm:constr type="h" for="ch" forName="parentText2" refType="h" fact="0.6"/>
                  <dgm:constr type="l" for="ch" forName="parentText3" refType="w" fact="0"/>
                  <dgm:constr type="t" for="ch" forName="parentText3" refType="h" fact="0.4"/>
                  <dgm:constr type="w" for="ch" forName="parentText3" refType="w" fact="0.384"/>
                  <dgm:constr type="h" for="ch" forName="parentText3" refType="h" fact="0.6"/>
                </dgm:constrLst>
              </dgm:else>
            </dgm:choose>
          </dgm:if>
          <dgm:else name="Name28">
            <dgm:alg type="composite">
              <dgm:param type="ar" val="2.0702"/>
            </dgm:alg>
            <dgm:choose name="Name29">
              <dgm:if name="Name3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
                  <dgm:constr type="t" for="ch" forName="childText1" refType="h" fact="0.2325"/>
                  <dgm:constr type="w" for="ch" forName="childText1" refType="w" fact="0.308"/>
                  <dgm:constr type="h" for="ch" forName="childText1" refType="h" fact="0.5808"/>
                  <dgm:constr type="l" for="ch" forName="childText2" refType="w" fact="0.308"/>
                  <dgm:constr type="t" for="ch" forName="childText2" refType="h" fact="0.333"/>
                  <dgm:constr type="w" for="ch" forName="childText2" refType="w" fact="0.308"/>
                  <dgm:constr type="h" for="ch" forName="childText2" refType="h" fact="0.5808"/>
                  <dgm:constr type="l" for="ch" forName="childText3" refType="w" fact="0.61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308"/>
                  <dgm:constr type="t" for="ch" forName="parentText2" refType="h" fact="0.1005"/>
                  <dgm:constr type="w" for="ch" forName="parentText2" refType="w" fact="0.692"/>
                  <dgm:constr type="h" for="ch" forName="parentText2" refType="h" fact="0.3015"/>
                  <dgm:constr type="l" for="ch" forName="parentText3" refType="w" fact="0.616"/>
                  <dgm:constr type="t" for="ch" forName="parentText3" refType="h" fact="0.201"/>
                  <dgm:constr type="w" for="ch" forName="parentText3" refType="w" fact="0.384"/>
                  <dgm:constr type="h" for="ch" forName="parentText3" refType="h" fact="0.3015"/>
                </dgm:constrLst>
              </dgm:if>
              <dgm:else name="Name3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692"/>
                  <dgm:constr type="t" for="ch" forName="childText1" refType="h" fact="0.2325"/>
                  <dgm:constr type="w" for="ch" forName="childText1" refType="w" fact="0.308"/>
                  <dgm:constr type="h" for="ch" forName="childText1" refType="h" fact="0.5808"/>
                  <dgm:constr type="l" for="ch" forName="childText2" refType="w" fact="0.384"/>
                  <dgm:constr type="t" for="ch" forName="childText2" refType="h" fact="0.333"/>
                  <dgm:constr type="w" for="ch" forName="childText2" refType="w" fact="0.308"/>
                  <dgm:constr type="h" for="ch" forName="childText2" refType="h" fact="0.5808"/>
                  <dgm:constr type="l" for="ch" forName="childText3" refType="w" fact="0.07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
                  <dgm:constr type="t" for="ch" forName="parentText2" refType="h" fact="0.1005"/>
                  <dgm:constr type="w" for="ch" forName="parentText2" refType="w" fact="0.692"/>
                  <dgm:constr type="h" for="ch" forName="parentText2" refType="h" fact="0.3015"/>
                  <dgm:constr type="l" for="ch" forName="parentText3" refType="w" fact="0"/>
                  <dgm:constr type="t" for="ch" forName="parentText3" refType="h" fact="0.201"/>
                  <dgm:constr type="w" for="ch" forName="parentText3" refType="w" fact="0.384"/>
                  <dgm:constr type="h" for="ch" forName="parentText3" refType="h" fact="0.3015"/>
                </dgm:constrLst>
              </dgm:else>
            </dgm:choose>
          </dgm:else>
        </dgm:choose>
      </dgm:if>
      <dgm:if name="Name32" axis="ch" ptType="node" func="cnt" op="equ" val="4">
        <dgm:choose name="Name33">
          <dgm:if name="Name34" axis="ch ch" ptType="node node" func="cnt" op="equ" val="0">
            <dgm:alg type="composite">
              <dgm:param type="ar" val="3.435"/>
            </dgm:alg>
            <dgm:choose name="Name35">
              <dgm:if name="Name3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2305"/>
                  <dgm:constr type="t" for="ch" forName="parentText2" refType="h" fact="0.1666"/>
                  <dgm:constr type="w" for="ch" forName="parentText2" refType="w" fact="0.7695"/>
                  <dgm:constr type="h" for="ch" forName="parentText2" refType="h" fact="0.5001"/>
                  <dgm:constr type="l" for="ch" forName="parentText3" refType="w" fact="0.461"/>
                  <dgm:constr type="t" for="ch" forName="parentText3" refType="h" fact="0.3333"/>
                  <dgm:constr type="w" for="ch" forName="parentText3" refType="w" fact="0.539"/>
                  <dgm:constr type="h" for="ch" forName="parentText3" refType="h" fact="0.5001"/>
                  <dgm:constr type="l" for="ch" forName="parentText4" refType="w" fact="0.6915"/>
                  <dgm:constr type="t" for="ch" forName="parentText4" refType="h" fact="0.4999"/>
                  <dgm:constr type="w" for="ch" forName="parentText4" refType="w" fact="0.3085"/>
                  <dgm:constr type="h" for="ch" forName="parentText4" refType="h" fact="0.5001"/>
                </dgm:constrLst>
              </dgm:if>
              <dgm:else name="Name3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
                  <dgm:constr type="t" for="ch" forName="parentText2" refType="h" fact="0.1666"/>
                  <dgm:constr type="w" for="ch" forName="parentText2" refType="w" fact="0.7695"/>
                  <dgm:constr type="h" for="ch" forName="parentText2" refType="h" fact="0.5001"/>
                  <dgm:constr type="l" for="ch" forName="parentText3" refType="w" fact="0"/>
                  <dgm:constr type="t" for="ch" forName="parentText3" refType="h" fact="0.3333"/>
                  <dgm:constr type="w" for="ch" forName="parentText3" refType="w" fact="0.539"/>
                  <dgm:constr type="h" for="ch" forName="parentText3" refType="h" fact="0.5001"/>
                  <dgm:constr type="l" for="ch" forName="parentText4" refType="w" fact="0"/>
                  <dgm:constr type="t" for="ch" forName="parentText4" refType="h" fact="0.4999"/>
                  <dgm:constr type="w" for="ch" forName="parentText4" refType="w" fact="0.3085"/>
                  <dgm:constr type="h" for="ch" forName="parentText4" refType="h" fact="0.5001"/>
                </dgm:constrLst>
              </dgm:else>
            </dgm:choose>
          </dgm:if>
          <dgm:else name="Name38">
            <dgm:alg type="composite">
              <dgm:param type="ar" val="1.9377"/>
            </dgm:alg>
            <dgm:choose name="Name39">
              <dgm:if name="Name4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
                  <dgm:constr type="t" for="ch" forName="childText1" refType="h" fact="0.218"/>
                  <dgm:constr type="w" for="ch" forName="childText1" refType="w" fact="0.2305"/>
                  <dgm:constr type="h" for="ch" forName="childText1" refType="h" fact="0.5218"/>
                  <dgm:constr type="l" for="ch" forName="childText2" refType="w" fact="0.2305"/>
                  <dgm:constr type="t" for="ch" forName="childText2" refType="h" fact="0.312"/>
                  <dgm:constr type="w" for="ch" forName="childText2" refType="w" fact="0.2305"/>
                  <dgm:constr type="h" for="ch" forName="childText2" refType="h" fact="0.5085"/>
                  <dgm:constr type="l" for="ch" forName="childText3" refType="w" fact="0.461"/>
                  <dgm:constr type="t" for="ch" forName="childText3" refType="h" fact="0.406"/>
                  <dgm:constr type="w" for="ch" forName="childText3" refType="w" fact="0.2305"/>
                  <dgm:constr type="h" for="ch" forName="childText3" refType="h" fact="0.5119"/>
                  <dgm:constr type="l" for="ch" forName="childText4" refType="w" fact="0.6915"/>
                  <dgm:constr type="t" for="ch" forName="childText4" refType="h" fact="0.5"/>
                  <dgm:constr type="w" for="ch" forName="childText4" refType="w" fact="0.232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2305"/>
                  <dgm:constr type="t" for="ch" forName="parentText2" refType="h" fact="0.094"/>
                  <dgm:constr type="w" for="ch" forName="parentText2" refType="w" fact="0.7695"/>
                  <dgm:constr type="h" for="ch" forName="parentText2" refType="h" fact="0.2821"/>
                  <dgm:constr type="l" for="ch" forName="parentText3" refType="w" fact="0.461"/>
                  <dgm:constr type="t" for="ch" forName="parentText3" refType="h" fact="0.188"/>
                  <dgm:constr type="w" for="ch" forName="parentText3" refType="w" fact="0.539"/>
                  <dgm:constr type="h" for="ch" forName="parentText3" refType="h" fact="0.2821"/>
                  <dgm:constr type="l" for="ch" forName="parentText4" refType="w" fact="0.6915"/>
                  <dgm:constr type="t" for="ch" forName="parentText4" refType="h" fact="0.282"/>
                  <dgm:constr type="w" for="ch" forName="parentText4" refType="w" fact="0.3085"/>
                  <dgm:constr type="h" for="ch" forName="parentText4" refType="h" fact="0.2821"/>
                </dgm:constrLst>
              </dgm:if>
              <dgm:else name="Name4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7695"/>
                  <dgm:constr type="t" for="ch" forName="childText1" refType="h" fact="0.218"/>
                  <dgm:constr type="w" for="ch" forName="childText1" refType="w" fact="0.2305"/>
                  <dgm:constr type="h" for="ch" forName="childText1" refType="h" fact="0.5218"/>
                  <dgm:constr type="l" for="ch" forName="childText2" refType="w" fact="0.539"/>
                  <dgm:constr type="t" for="ch" forName="childText2" refType="h" fact="0.312"/>
                  <dgm:constr type="w" for="ch" forName="childText2" refType="w" fact="0.2305"/>
                  <dgm:constr type="h" for="ch" forName="childText2" refType="h" fact="0.5085"/>
                  <dgm:constr type="l" for="ch" forName="childText3" refType="w" fact="0.3085"/>
                  <dgm:constr type="t" for="ch" forName="childText3" refType="h" fact="0.406"/>
                  <dgm:constr type="w" for="ch" forName="childText3" refType="w" fact="0.2305"/>
                  <dgm:constr type="h" for="ch" forName="childText3" refType="h" fact="0.5119"/>
                  <dgm:constr type="l" for="ch" forName="childText4" refType="w" fact="0.076"/>
                  <dgm:constr type="t" for="ch" forName="childText4" refType="h" fact="0.5"/>
                  <dgm:constr type="w" for="ch" forName="childText4" refType="w" fact="0.234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
                  <dgm:constr type="t" for="ch" forName="parentText2" refType="h" fact="0.094"/>
                  <dgm:constr type="w" for="ch" forName="parentText2" refType="w" fact="0.7695"/>
                  <dgm:constr type="h" for="ch" forName="parentText2" refType="h" fact="0.2821"/>
                  <dgm:constr type="l" for="ch" forName="parentText3" refType="w" fact="0"/>
                  <dgm:constr type="t" for="ch" forName="parentText3" refType="h" fact="0.188"/>
                  <dgm:constr type="w" for="ch" forName="parentText3" refType="w" fact="0.539"/>
                  <dgm:constr type="h" for="ch" forName="parentText3" refType="h" fact="0.2821"/>
                  <dgm:constr type="l" for="ch" forName="parentText4" refType="w" fact="0"/>
                  <dgm:constr type="t" for="ch" forName="parentText4" refType="h" fact="0.282"/>
                  <dgm:constr type="w" for="ch" forName="parentText4" refType="w" fact="0.3085"/>
                  <dgm:constr type="h" for="ch" forName="parentText4" refType="h" fact="0.2821"/>
                </dgm:constrLst>
              </dgm:else>
            </dgm:choose>
          </dgm:else>
        </dgm:choose>
      </dgm:if>
      <dgm:else name="Name42">
        <dgm:choose name="Name43">
          <dgm:if name="Name44" axis="ch ch" ptType="node node" func="cnt" op="equ" val="0">
            <dgm:alg type="composite">
              <dgm:param type="ar" val="2.9463"/>
            </dgm:alg>
            <dgm:choose name="Name45">
              <dgm:if name="Name4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1848"/>
                  <dgm:constr type="t" for="ch" forName="parentText2" refType="h" fact="0.1429"/>
                  <dgm:constr type="w" for="ch" forName="parentText2" refType="w" fact="0.8152"/>
                  <dgm:constr type="h" for="ch" forName="parentText2" refType="h" fact="0.4285"/>
                  <dgm:constr type="l" for="ch" forName="parentText3" refType="w" fact="0.3696"/>
                  <dgm:constr type="t" for="ch" forName="parentText3" refType="h" fact="0.2858"/>
                  <dgm:constr type="w" for="ch" forName="parentText3" refType="w" fact="0.6304"/>
                  <dgm:constr type="h" for="ch" forName="parentText3" refType="h" fact="0.4285"/>
                  <dgm:constr type="l" for="ch" forName="parentText4" refType="w" fact="0.5545"/>
                  <dgm:constr type="t" for="ch" forName="parentText4" refType="h" fact="0.4286"/>
                  <dgm:constr type="w" for="ch" forName="parentText4" refType="w" fact="0.4455"/>
                  <dgm:constr type="h" for="ch" forName="parentText4" refType="h" fact="0.4285"/>
                  <dgm:constr type="l" for="ch" forName="parentText5" refType="w" fact="0.7393"/>
                  <dgm:constr type="t" for="ch" forName="parentText5" refType="h" fact="0.5715"/>
                  <dgm:constr type="w" for="ch" forName="parentText5" refType="w" fact="0.2607"/>
                  <dgm:constr type="h" for="ch" forName="parentText5" refType="h" fact="0.4285"/>
                </dgm:constrLst>
              </dgm:if>
              <dgm:else name="Name4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
                  <dgm:constr type="t" for="ch" forName="parentText2" refType="h" fact="0.1429"/>
                  <dgm:constr type="w" for="ch" forName="parentText2" refType="w" fact="0.8152"/>
                  <dgm:constr type="h" for="ch" forName="parentText2" refType="h" fact="0.4285"/>
                  <dgm:constr type="l" for="ch" forName="parentText3" refType="w" fact="0"/>
                  <dgm:constr type="t" for="ch" forName="parentText3" refType="h" fact="0.2858"/>
                  <dgm:constr type="w" for="ch" forName="parentText3" refType="w" fact="0.6304"/>
                  <dgm:constr type="h" for="ch" forName="parentText3" refType="h" fact="0.4285"/>
                  <dgm:constr type="l" for="ch" forName="parentText4" refType="w" fact="0"/>
                  <dgm:constr type="t" for="ch" forName="parentText4" refType="h" fact="0.4286"/>
                  <dgm:constr type="w" for="ch" forName="parentText4" refType="w" fact="0.4455"/>
                  <dgm:constr type="h" for="ch" forName="parentText4" refType="h" fact="0.4285"/>
                  <dgm:constr type="l" for="ch" forName="parentText5" refType="w" fact="0"/>
                  <dgm:constr type="t" for="ch" forName="parentText5" refType="h" fact="0.5715"/>
                  <dgm:constr type="w" for="ch" forName="parentText5" refType="w" fact="0.2607"/>
                  <dgm:constr type="h" for="ch" forName="parentText5" refType="h" fact="0.4285"/>
                </dgm:constrLst>
              </dgm:else>
            </dgm:choose>
          </dgm:if>
          <dgm:else name="Name48">
            <dgm:alg type="composite">
              <dgm:param type="ar" val="1.7837"/>
            </dgm:alg>
            <dgm:choose name="Name49">
              <dgm:if name="Name5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
                  <dgm:constr type="t" for="ch" forName="childText1" refType="h" fact="0.1997"/>
                  <dgm:constr type="w" for="ch" forName="childText1" refType="w" fact="0.18482"/>
                  <dgm:constr type="h" for="ch" forName="childText1" refType="h" fact="0.4763"/>
                  <dgm:constr type="l" for="ch" forName="childText2" refType="w" fact="0.1848"/>
                  <dgm:constr type="t" for="ch" forName="childText2" refType="h" fact="0.2862"/>
                  <dgm:constr type="w" for="ch" forName="childText2" refType="w" fact="0.18482"/>
                  <dgm:constr type="h" for="ch" forName="childText2" refType="h" fact="0.4763"/>
                  <dgm:constr type="l" for="ch" forName="childText3" refType="w" fact="0.3696"/>
                  <dgm:constr type="t" for="ch" forName="childText3" refType="h" fact="0.3727"/>
                  <dgm:constr type="w" for="ch" forName="childText3" refType="w" fact="0.18482"/>
                  <dgm:constr type="h" for="ch" forName="childText3" refType="h" fact="0.4763"/>
                  <dgm:constr type="l" for="ch" forName="childText4" refType="w" fact="0.5545"/>
                  <dgm:constr type="t" for="ch" forName="childText4" refType="h" fact="0.4592"/>
                  <dgm:constr type="w" for="ch" forName="childText4" refType="w" fact="0.18482"/>
                  <dgm:constr type="h" for="ch" forName="childText4" refType="h" fact="0.4763"/>
                  <dgm:constr type="l" for="ch" forName="childText5" refType="w" fact="0.7393"/>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1848"/>
                  <dgm:constr type="t" for="ch" forName="parentText2" refType="h" fact="0.0865"/>
                  <dgm:constr type="w" for="ch" forName="parentText2" refType="w" fact="0.8152"/>
                  <dgm:constr type="h" for="ch" forName="parentText2" refType="h" fact="0.2594"/>
                  <dgm:constr type="l" for="ch" forName="parentText3" refType="w" fact="0.3696"/>
                  <dgm:constr type="t" for="ch" forName="parentText3" refType="h" fact="0.173"/>
                  <dgm:constr type="w" for="ch" forName="parentText3" refType="w" fact="0.6304"/>
                  <dgm:constr type="h" for="ch" forName="parentText3" refType="h" fact="0.2594"/>
                  <dgm:constr type="l" for="ch" forName="parentText4" refType="w" fact="0.5545"/>
                  <dgm:constr type="t" for="ch" forName="parentText4" refType="h" fact="0.2595"/>
                  <dgm:constr type="w" for="ch" forName="parentText4" refType="w" fact="0.4455"/>
                  <dgm:constr type="h" for="ch" forName="parentText4" refType="h" fact="0.2594"/>
                  <dgm:constr type="l" for="ch" forName="parentText5" refType="w" fact="0.7393"/>
                  <dgm:constr type="t" for="ch" forName="parentText5" refType="h" fact="0.346"/>
                  <dgm:constr type="w" for="ch" forName="parentText5" refType="w" fact="0.2607"/>
                  <dgm:constr type="h" for="ch" forName="parentText5" refType="h" fact="0.2594"/>
                </dgm:constrLst>
              </dgm:if>
              <dgm:else name="Name5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81518"/>
                  <dgm:constr type="t" for="ch" forName="childText1" refType="h" fact="0.1997"/>
                  <dgm:constr type="w" for="ch" forName="childText1" refType="w" fact="0.18482"/>
                  <dgm:constr type="h" for="ch" forName="childText1" refType="h" fact="0.4763"/>
                  <dgm:constr type="l" for="ch" forName="childText2" refType="w" fact="0.63036"/>
                  <dgm:constr type="t" for="ch" forName="childText2" refType="h" fact="0.2862"/>
                  <dgm:constr type="w" for="ch" forName="childText2" refType="w" fact="0.18482"/>
                  <dgm:constr type="h" for="ch" forName="childText2" refType="h" fact="0.4763"/>
                  <dgm:constr type="l" for="ch" forName="childText3" refType="w" fact="0.44554"/>
                  <dgm:constr type="t" for="ch" forName="childText3" refType="h" fact="0.3727"/>
                  <dgm:constr type="w" for="ch" forName="childText3" refType="w" fact="0.18482"/>
                  <dgm:constr type="h" for="ch" forName="childText3" refType="h" fact="0.4763"/>
                  <dgm:constr type="l" for="ch" forName="childText4" refType="w" fact="0.26072"/>
                  <dgm:constr type="t" for="ch" forName="childText4" refType="h" fact="0.4592"/>
                  <dgm:constr type="w" for="ch" forName="childText4" refType="w" fact="0.18482"/>
                  <dgm:constr type="h" for="ch" forName="childText4" refType="h" fact="0.4763"/>
                  <dgm:constr type="l" for="ch" forName="childText5" refType="w" fact="0.0759"/>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
                  <dgm:constr type="t" for="ch" forName="parentText2" refType="h" fact="0.0865"/>
                  <dgm:constr type="w" for="ch" forName="parentText2" refType="w" fact="0.8152"/>
                  <dgm:constr type="h" for="ch" forName="parentText2" refType="h" fact="0.2594"/>
                  <dgm:constr type="l" for="ch" forName="parentText3" refType="w" fact="0"/>
                  <dgm:constr type="t" for="ch" forName="parentText3" refType="h" fact="0.173"/>
                  <dgm:constr type="w" for="ch" forName="parentText3" refType="w" fact="0.6304"/>
                  <dgm:constr type="h" for="ch" forName="parentText3" refType="h" fact="0.2594"/>
                  <dgm:constr type="l" for="ch" forName="parentText4" refType="w" fact="0"/>
                  <dgm:constr type="t" for="ch" forName="parentText4" refType="h" fact="0.2595"/>
                  <dgm:constr type="w" for="ch" forName="parentText4" refType="w" fact="0.4455"/>
                  <dgm:constr type="h" for="ch" forName="parentText4" refType="h" fact="0.2594"/>
                  <dgm:constr type="l" for="ch" forName="parentText5" refType="w" fact="0"/>
                  <dgm:constr type="t" for="ch" forName="parentText5" refType="h" fact="0.346"/>
                  <dgm:constr type="w" for="ch" forName="parentText5" refType="w" fact="0.2607"/>
                  <dgm:constr type="h" for="ch" forName="parentText5" refType="h" fact="0.2594"/>
                </dgm:constrLst>
              </dgm:else>
            </dgm:choose>
          </dgm:else>
        </dgm:choose>
      </dgm:else>
    </dgm:choose>
    <dgm:forEach name="Name52" axis="ch" ptType="node" cnt="1">
      <dgm:layoutNode name="parentText1" styleLbl="node1">
        <dgm:varLst>
          <dgm:chMax/>
          <dgm:chPref val="3"/>
          <dgm:bulletEnabled val="1"/>
        </dgm:varLst>
        <dgm:choose name="Name53">
          <dgm:if name="Name54"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55">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56">
        <dgm:if name="Name57" axis="ch" ptType="node" func="cnt" op="gte" val="1">
          <dgm:layoutNode name="childText1"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dgm:forEach>
    <dgm:forEach name="Name59" axis="ch" ptType="node" st="2" cnt="1">
      <dgm:layoutNode name="parentText2" styleLbl="node1">
        <dgm:varLst>
          <dgm:chMax/>
          <dgm:chPref val="3"/>
          <dgm:bulletEnabled val="1"/>
        </dgm:varLst>
        <dgm:choose name="Name60">
          <dgm:if name="Name61"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2">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63">
        <dgm:if name="Name64" axis="ch" ptType="node" func="cnt" op="gte" val="1">
          <dgm:layoutNode name="childText2"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5"/>
      </dgm:choose>
    </dgm:forEach>
    <dgm:forEach name="Name66" axis="ch" ptType="node" st="3" cnt="1">
      <dgm:layoutNode name="parentText3" styleLbl="node1">
        <dgm:varLst>
          <dgm:chMax/>
          <dgm:chPref val="3"/>
          <dgm:bulletEnabled val="1"/>
        </dgm:varLst>
        <dgm:choose name="Name67">
          <dgm:if name="Name68"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9">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0">
        <dgm:if name="Name71" axis="ch" ptType="node" func="cnt" op="gte" val="1">
          <dgm:layoutNode name="childText3"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forEach>
    <dgm:forEach name="Name73" axis="ch" ptType="node" st="4" cnt="1">
      <dgm:layoutNode name="parentText4" styleLbl="node1">
        <dgm:varLst>
          <dgm:chMax/>
          <dgm:chPref val="3"/>
          <dgm:bulletEnabled val="1"/>
        </dgm:varLst>
        <dgm:choose name="Name74">
          <dgm:if name="Name75"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76">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7">
        <dgm:if name="Name78" axis="ch" ptType="node" func="cnt" op="gte" val="1">
          <dgm:layoutNode name="childText4"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dgm:forEach>
    <dgm:forEach name="Name80" axis="ch" ptType="node" st="5" cnt="1">
      <dgm:layoutNode name="parentText5" styleLbl="node1">
        <dgm:varLst>
          <dgm:chMax/>
          <dgm:chPref val="3"/>
          <dgm:bulletEnabled val="1"/>
        </dgm:varLst>
        <dgm:choose name="Name81">
          <dgm:if name="Name82"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83">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84">
        <dgm:if name="Name85" axis="ch" ptType="node" func="cnt" op="gte" val="1">
          <dgm:layoutNode name="childText5"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6"/>
      </dgm:choose>
    </dgm:forEach>
  </dgm:layoutNode>
</dgm:layoutDef>
</file>

<file path=ppt/diagrams/layout28.xml><?xml version="1.0" encoding="utf-8"?>
<dgm:layoutDef xmlns:dgm="http://schemas.openxmlformats.org/drawingml/2006/diagram" xmlns:a="http://schemas.openxmlformats.org/drawingml/2006/main" uniqueId="urn:microsoft.com/office/officeart/2005/8/layout/radial5">
  <dgm:title val=""/>
  <dgm:desc val=""/>
  <dgm:catLst>
    <dgm:cat type="relationship" pri="23000"/>
    <dgm:cat type="cycle" pri="1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alg type="cycle">
          <dgm:param type="stAng" val="0"/>
          <dgm:param type="spanAng" val="360"/>
          <dgm:param type="ctrShpMap" val="fNode"/>
        </dgm:alg>
      </dgm:if>
      <dgm:else name="Name3">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w" for="ch" forName="parTrans" refType="w" refFor="ch" refForName="centerShape" fact="0.4"/>
      <dgm:constr type="w" for="ch" forName="node" refType="w" refFor="ch" refForName="centerShape" op="equ" fact="1.25"/>
      <dgm:constr type="sp" refType="w" refFor="ch" refForName="centerShape" op="equ" fact="0.4"/>
      <dgm:constr type="sibSp" refType="w" refFor="ch" refForName="node" fact="0.3"/>
      <dgm:constr type="primFontSz" for="ch" forName="centerShape" val="65"/>
      <dgm:constr type="primFontSz" for="des" forName="node" op="equ" val="65"/>
      <dgm:constr type="primFontSz" for="des" forName="node" refType="primFontSz" refFor="ch" refForName="centerShape" op="lte"/>
      <dgm:constr type="primFontSz" for="des" forName="connectorText" op="equ" val="55"/>
      <dgm:constr type="primFontSz" for="des" forName="connectorText" refType="primFontSz" refFor="ch" refForName="centerShape" op="lte" fact="0.8"/>
      <dgm:constr type="primFontSz" for="des" forName="connectorText" refType="primFontSz" refFor="des" refForName="node" op="lte"/>
    </dgm:constrLst>
    <dgm:choose name="Name4">
      <dgm:if name="Name5" axis="ch ch" ptType="node node" st="1 1" cnt="1 0" func="cnt" op="lte" val="6">
        <dgm:ruleLst>
          <dgm:rule type="w" for="ch" forName="node" val="NaN" fact="1" max="NaN"/>
        </dgm:ruleLst>
      </dgm:if>
      <dgm:if name="Name6" axis="ch ch" ptType="node node" st="1 1" cnt="1 0" func="cnt" op="lte" val="8">
        <dgm:ruleLst>
          <dgm:rule type="w" for="ch" forName="node" val="NaN" fact="0.9" max="NaN"/>
        </dgm:ruleLst>
      </dgm:if>
      <dgm:if name="Name7" axis="ch ch" ptType="node node" st="1 1" cnt="1 0" func="cnt" op="lte" val="10">
        <dgm:ruleLst>
          <dgm:rule type="w" for="ch" forName="node" val="NaN" fact="0.8" max="NaN"/>
        </dgm:ruleLst>
      </dgm:if>
      <dgm:if name="Name8" axis="ch ch" ptType="node node" st="1 1" cnt="1 0" func="cnt" op="lte" val="12">
        <dgm:ruleLst>
          <dgm:rule type="w" for="ch" forName="node" val="NaN" fact="0.7" max="NaN"/>
        </dgm:ruleLst>
      </dgm:if>
      <dgm:if name="Name9" axis="ch ch" ptType="node node" st="1 1" cnt="1 0" func="cnt" op="lte" val="14">
        <dgm:ruleLst>
          <dgm:rule type="w" for="ch" forName="node" val="NaN" fact="0.6" max="NaN"/>
        </dgm:ruleLst>
      </dgm:if>
      <dgm:else name="Name10">
        <dgm:ruleLst>
          <dgm:rule type="w" for="ch" forName="node" val="NaN" fact="0.5" max="NaN"/>
        </dgm:ruleLst>
      </dgm:else>
    </dgm:choose>
    <dgm:forEach name="Name11"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12" axis="ch">
        <dgm:forEach name="Name13" axis="self" ptType="parTrans">
          <dgm:layoutNode name="parTrans" styleLbl="sibTrans2D1">
            <dgm:alg type="conn">
              <dgm:param type="begPts" val="auto"/>
              <dgm:param type="endPts" val="auto"/>
            </dgm:alg>
            <dgm:shape xmlns:r="http://schemas.openxmlformats.org/officeDocument/2006/relationships" type="conn" r:blip="">
              <dgm:adjLst/>
            </dgm:shape>
            <dgm:presOf axis="self"/>
            <dgm:constrLst>
              <dgm:constr type="h" refType="w" fact="0.85"/>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name="Name14" axis="self" ptType="node">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w" val="INF" fact="NaN" max="NaN"/>
              <dgm:rule type="primFontSz" val="5" fact="NaN" max="NaN"/>
            </dgm:ruleLst>
          </dgm:layoutNode>
        </dgm:forEach>
      </dgm:forEach>
    </dgm:forEach>
  </dgm:layoutNode>
</dgm:layoutDef>
</file>

<file path=ppt/diagrams/layout29.xml><?xml version="1.0" encoding="utf-8"?>
<dgm:layoutDef xmlns:dgm="http://schemas.openxmlformats.org/drawingml/2006/diagram" xmlns:a="http://schemas.openxmlformats.org/drawingml/2006/main" uniqueId="urn:microsoft.com/office/officeart/2008/layout/PictureAccentList">
  <dgm:title val=""/>
  <dgm:desc val=""/>
  <dgm:catLst>
    <dgm:cat type="picture" pri="14000"/>
    <dgm:cat type="list" pri="14500"/>
  </dgm:catLst>
  <dgm:sampData>
    <dgm:dataModel>
      <dgm:ptLst>
        <dgm:pt modelId="0" type="doc"/>
        <dgm:pt modelId="1">
          <dgm:prSet phldr="1"/>
        </dgm:pt>
        <dgm:pt modelId="11">
          <dgm:prSet phldr="1"/>
        </dgm:pt>
        <dgm:pt modelId="12">
          <dgm:prSet phldr="1"/>
        </dgm:pt>
      </dgm:ptLst>
      <dgm:cxnLst>
        <dgm:cxn modelId="4" srcId="0" destId="1" srcOrd="0" destOrd="0"/>
        <dgm:cxn modelId="5" srcId="1" destId="11" srcOrd="0" destOrd="0"/>
        <dgm:cxn modelId="6" srcId="1" destId="12" srcOrd="1" destOrd="0"/>
      </dgm:cxnLst>
      <dgm:bg/>
      <dgm:whole/>
    </dgm:dataModel>
  </dgm:sampData>
  <dgm:style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styleData>
  <dgm:clr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clrData>
  <dgm:layoutNode name="layout">
    <dgm:varLst>
      <dgm:chMax/>
      <dgm:chPref/>
      <dgm:dir/>
      <dgm:animOne val="branch"/>
      <dgm:animLvl val="lvl"/>
      <dgm:resizeHandles/>
    </dgm:varLst>
    <dgm:choose name="Name0">
      <dgm:if name="Name1" func="var" arg="dir" op="equ" val="norm">
        <dgm:alg type="hierChild">
          <dgm:param type="linDir" val="fromL"/>
        </dgm:alg>
      </dgm:if>
      <dgm:else name="Name2">
        <dgm:alg type="hierChild">
          <dgm:param type="linDir" val="fromL"/>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primFontSz" for="des" forName="childText" refType="primFontSz" refFor="des" refForName="rootText" op="lte"/>
      <dgm:constr type="w" for="des" forName="rootComposite" refType="w" fact="4"/>
      <dgm:constr type="h" for="des" forName="rootComposite" refType="h"/>
      <dgm:constr type="w" for="des" forName="childComposite" refType="w" refFor="des" refForName="rootComposite"/>
      <dgm:constr type="h" for="des" forName="childComposite" refType="h" refFor="des" refForName="rootComposite"/>
      <dgm:constr type="sibSp" refType="w" refFor="des" refForName="rootComposite" fact="0.1"/>
      <dgm:constr type="sibSp" for="des" forName="childShape" refType="h" refFor="des" refForName="rootComposite" fact="0.12"/>
      <dgm:constr type="sp" for="des" forName="root" refType="h" refFor="des" refForName="rootComposite" fact="0.18"/>
    </dgm:constrLst>
    <dgm:ruleLst/>
    <dgm:forEach name="Name3" axis="ch">
      <dgm:forEach name="Name4" axis="self" ptType="node" cnt="1">
        <dgm:layoutNode name="root">
          <dgm:varLst>
            <dgm:chMax/>
            <dgm:chPref val="4"/>
          </dgm:varLst>
          <dgm:alg type="hierRoot"/>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onstrLst>
              <dgm:constr type="l" for="ch" forName="rootText"/>
              <dgm:constr type="t" for="ch" forName="rootText"/>
              <dgm:constr type="w" for="ch" forName="rootText" refType="w"/>
              <dgm:constr type="h" for="ch" forName="rootText" refType="h"/>
            </dgm:constrLst>
            <dgm:ruleLst/>
            <dgm:layoutNode name="rootText" styleLbl="node0">
              <dgm:varLst>
                <dgm:chMax/>
                <dgm:chPref val="4"/>
              </dgm:varLst>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5" axis="ch">
              <dgm:forEach name="Name6" axis="self" ptType="node">
                <dgm:layoutNode name="childComposite">
                  <dgm:varLst>
                    <dgm:chMax val="0"/>
                    <dgm:chPref val="0"/>
                  </dgm:varLst>
                  <dgm:alg type="composite"/>
                  <dgm:shape xmlns:r="http://schemas.openxmlformats.org/officeDocument/2006/relationships" r:blip="">
                    <dgm:adjLst/>
                  </dgm:shape>
                  <dgm:presOf/>
                  <dgm:choose name="Name7">
                    <dgm:if name="Name8" func="var" arg="dir" op="equ" val="norm">
                      <dgm:constrLst>
                        <dgm:constr type="w" for="ch" forName="Image" refType="h"/>
                        <dgm:constr type="h" for="ch" forName="Image" refType="h"/>
                        <dgm:constr type="l" for="ch" forName="Image"/>
                        <dgm:constr type="t" for="ch" forName="Image"/>
                        <dgm:constr type="h" for="ch" forName="childText" refType="h"/>
                        <dgm:constr type="l" for="ch" forName="childText" refType="w" refFor="ch" refForName="Image" fact="1.06"/>
                        <dgm:constr type="t" for="ch" forName="childText"/>
                      </dgm:constrLst>
                    </dgm:if>
                    <dgm:else name="Name9">
                      <dgm:constrLst>
                        <dgm:constr type="w" for="ch" forName="Image" refType="h"/>
                        <dgm:constr type="h" for="ch" forName="Image" refType="h"/>
                        <dgm:constr type="r" for="ch" forName="Image" refType="w"/>
                        <dgm:constr type="t" for="ch" forName="Image"/>
                        <dgm:constr type="h" for="ch" forName="childText" refType="h"/>
                        <dgm:constr type="t" for="ch" forName="childText"/>
                        <dgm:constr type="wOff" for="ch" forName="childText" refType="w" refFor="ch" refForName="Image" fact="-1.06"/>
                      </dgm:constrLst>
                    </dgm:else>
                  </dgm:choose>
                  <dgm:ruleLst/>
                  <dgm:layoutNode name="Image" styleLbl="node1">
                    <dgm:alg type="sp"/>
                    <dgm:shape xmlns:r="http://schemas.openxmlformats.org/officeDocument/2006/relationships" type="roundRect" r:blip="" blipPhldr="1">
                      <dgm:adjLst>
                        <dgm:adj idx="1" val="0.1667"/>
                      </dgm:adjLst>
                    </dgm:shape>
                    <dgm:presOf/>
                  </dgm:layoutNode>
                  <dgm:layoutNode name="childText" styleLbl="lnNode1">
                    <dgm:varLst>
                      <dgm:chMax val="0"/>
                      <dgm:chPref val="0"/>
                      <dgm:bulletEnabled val="1"/>
                    </dgm:varLst>
                    <dgm:alg type="tx"/>
                    <dgm:shape xmlns:r="http://schemas.openxmlformats.org/officeDocument/2006/relationships" type="roundRect" r:blip="">
                      <dgm:adjLst>
                        <dgm:adj idx="1" val="0.1667"/>
                      </dgm:adjLst>
                    </dgm:shape>
                    <dgm:presOf axis="self desOrSelf" ptType="node node" st="1 1" cnt="1 0"/>
                    <dgm:ruleLst>
                      <dgm:rule type="primFontSz" val="5" fact="NaN" max="NaN"/>
                    </dgm:ruleLst>
                  </dgm:layoutNode>
                </dgm:layoutNode>
              </dgm:forEach>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vList3#1">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30.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3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3.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3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6.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37.xml><?xml version="1.0" encoding="utf-8"?>
<dgm:layoutDef xmlns:dgm="http://schemas.openxmlformats.org/drawingml/2006/diagram" xmlns:a="http://schemas.openxmlformats.org/drawingml/2006/main" uniqueId="urn:microsoft.com/office/officeart/2009/3/layout/IncreasingArrowsProcess">
  <dgm:title val=""/>
  <dgm:desc val=""/>
  <dgm:catLst>
    <dgm:cat type="process" pri="5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val="5"/>
      <dgm:chPref val="5"/>
      <dgm:dir/>
      <dgm:animLvl val="lvl"/>
    </dgm:varLst>
    <dgm:shape xmlns:r="http://schemas.openxmlformats.org/officeDocument/2006/relationships" r:blip="">
      <dgm:adjLst/>
    </dgm:shape>
    <dgm:choose name="Name1">
      <dgm:if name="Name2" axis="ch" ptType="node" func="cnt" op="equ" val="1">
        <dgm:choose name="Name3">
          <dgm:if name="Name4" axis="ch ch" ptType="node node" func="cnt" op="equ" val="0">
            <dgm:alg type="composite">
              <dgm:param type="ar" val="6.8662"/>
            </dgm:alg>
            <dgm:choose name="Name5">
              <dgm:if name="Name6" func="var" arg="dir" op="equ" val="norm">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if>
              <dgm:else name="Name7">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else>
            </dgm:choose>
          </dgm:if>
          <dgm:else name="Name8">
            <dgm:alg type="composite">
              <dgm:param type="ar" val="1.9864"/>
            </dgm:alg>
            <dgm:choose name="Name9">
              <dgm:if name="Name10" func="var" arg="dir" op="equ" val="norm">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
                  <dgm:constr type="t" for="ch" forName="childText1" refType="h" fact="0.224"/>
                  <dgm:constr type="w" for="ch" forName="childText1" refType="w" fact="0.9241"/>
                  <dgm:constr type="h" for="ch" forName="childText1" refType="h" fact="0.776"/>
                </dgm:constrLst>
              </dgm:if>
              <dgm:else name="Name11">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076"/>
                  <dgm:constr type="t" for="ch" forName="childText1" refType="h" fact="0.224"/>
                  <dgm:constr type="w" for="ch" forName="childText1" refType="w" fact="0.9241"/>
                  <dgm:constr type="h" for="ch" forName="childText1" refType="h" fact="0.776"/>
                </dgm:constrLst>
              </dgm:else>
            </dgm:choose>
          </dgm:else>
        </dgm:choose>
      </dgm:if>
      <dgm:if name="Name12" axis="ch" ptType="node" func="cnt" op="equ" val="2">
        <dgm:choose name="Name13">
          <dgm:if name="Name14" axis="ch ch" ptType="node node" func="cnt" op="equ" val="0">
            <dgm:alg type="composite">
              <dgm:param type="ar" val="5.1498"/>
            </dgm:alg>
            <dgm:choose name="Name15">
              <dgm:if name="Name16" func="var" arg="dir" op="equ" val="norm">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462"/>
                  <dgm:constr type="t" for="ch" forName="parentText2" refType="h" fact="0.2499"/>
                  <dgm:constr type="w" for="ch" forName="parentText2" refType="w" fact="0.538"/>
                  <dgm:constr type="h" for="ch" forName="parentText2" refType="h" fact="0.7501"/>
                </dgm:constrLst>
              </dgm:if>
              <dgm:else name="Name17">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
                  <dgm:constr type="t" for="ch" forName="parentText2" refType="h" fact="0.2499"/>
                  <dgm:constr type="w" for="ch" forName="parentText2" refType="w" fact="0.538"/>
                  <dgm:constr type="h" for="ch" forName="parentText2" refType="h" fact="0.7501"/>
                </dgm:constrLst>
              </dgm:else>
            </dgm:choose>
          </dgm:if>
          <dgm:else name="Name18">
            <dgm:alg type="composite">
              <dgm:param type="ar" val="2.0563"/>
            </dgm:alg>
            <dgm:choose name="Name19">
              <dgm:if name="Name2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462"/>
                  <dgm:constr type="t" for="ch" forName="parentText2" refType="h" fact="0.0998"/>
                  <dgm:constr type="w" for="ch" forName="parentText2" refType="w" fact="0.538"/>
                  <dgm:constr type="h" for="ch" forName="parentText2" refType="h" fact="0.2995"/>
                  <dgm:constr type="l" for="ch" forName="childText1" refType="w" fact="0"/>
                  <dgm:constr type="t" for="ch" forName="childText1" refType="h" fact="0.2317"/>
                  <dgm:constr type="w" for="ch" forName="childText1" refType="w" fact="0.462"/>
                  <dgm:constr type="h" for="ch" forName="childText1" refType="h" fact="0.6685"/>
                  <dgm:constr type="l" for="ch" forName="childText2" refType="w" fact="0.462"/>
                  <dgm:constr type="t" for="ch" forName="childText2" refType="h" fact="0.3315"/>
                  <dgm:constr type="w" for="ch" forName="childText2" refType="w" fact="0.462"/>
                  <dgm:constr type="h" for="ch" forName="childText2" refType="h" fact="0.6685"/>
                </dgm:constrLst>
              </dgm:if>
              <dgm:else name="Name2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
                  <dgm:constr type="t" for="ch" forName="parentText2" refType="h" fact="0.0998"/>
                  <dgm:constr type="w" for="ch" forName="parentText2" refType="w" fact="0.538"/>
                  <dgm:constr type="h" for="ch" forName="parentText2" refType="h" fact="0.2995"/>
                  <dgm:constr type="l" for="ch" forName="childText1" refType="w" fact="0.538"/>
                  <dgm:constr type="t" for="ch" forName="childText1" refType="h" fact="0.2317"/>
                  <dgm:constr type="w" for="ch" forName="childText1" refType="w" fact="0.462"/>
                  <dgm:constr type="h" for="ch" forName="childText1" refType="h" fact="0.6685"/>
                  <dgm:constr type="l" for="ch" forName="childText2" refType="w" fact="0.076"/>
                  <dgm:constr type="t" for="ch" forName="childText2" refType="h" fact="0.3315"/>
                  <dgm:constr type="w" for="ch" forName="childText2" refType="w" fact="0.462"/>
                  <dgm:constr type="h" for="ch" forName="childText2" refType="h" fact="0.6685"/>
                </dgm:constrLst>
              </dgm:else>
            </dgm:choose>
          </dgm:else>
        </dgm:choose>
      </dgm:if>
      <dgm:if name="Name22" axis="ch" ptType="node" func="cnt" op="equ" val="3">
        <dgm:choose name="Name23">
          <dgm:if name="Name24" axis="ch ch" ptType="node node" func="cnt" op="equ" val="0">
            <dgm:alg type="composite">
              <dgm:param type="ar" val="4.1198"/>
            </dgm:alg>
            <dgm:choose name="Name25">
              <dgm:if name="Name2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308"/>
                  <dgm:constr type="t" for="ch" forName="parentText2" refType="h" fact="0.2"/>
                  <dgm:constr type="w" for="ch" forName="parentText2" refType="w" fact="0.692"/>
                  <dgm:constr type="h" for="ch" forName="parentText2" refType="h" fact="0.6"/>
                  <dgm:constr type="l" for="ch" forName="parentText3" refType="w" fact="0.616"/>
                  <dgm:constr type="t" for="ch" forName="parentText3" refType="h" fact="0.4"/>
                  <dgm:constr type="w" for="ch" forName="parentText3" refType="w" fact="0.384"/>
                  <dgm:constr type="h" for="ch" forName="parentText3" refType="h" fact="0.6"/>
                </dgm:constrLst>
              </dgm:if>
              <dgm:else name="Name2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
                  <dgm:constr type="t" for="ch" forName="parentText2" refType="h" fact="0.2"/>
                  <dgm:constr type="w" for="ch" forName="parentText2" refType="w" fact="0.692"/>
                  <dgm:constr type="h" for="ch" forName="parentText2" refType="h" fact="0.6"/>
                  <dgm:constr type="l" for="ch" forName="parentText3" refType="w" fact="0"/>
                  <dgm:constr type="t" for="ch" forName="parentText3" refType="h" fact="0.4"/>
                  <dgm:constr type="w" for="ch" forName="parentText3" refType="w" fact="0.384"/>
                  <dgm:constr type="h" for="ch" forName="parentText3" refType="h" fact="0.6"/>
                </dgm:constrLst>
              </dgm:else>
            </dgm:choose>
          </dgm:if>
          <dgm:else name="Name28">
            <dgm:alg type="composite">
              <dgm:param type="ar" val="2.0702"/>
            </dgm:alg>
            <dgm:choose name="Name29">
              <dgm:if name="Name3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
                  <dgm:constr type="t" for="ch" forName="childText1" refType="h" fact="0.2325"/>
                  <dgm:constr type="w" for="ch" forName="childText1" refType="w" fact="0.308"/>
                  <dgm:constr type="h" for="ch" forName="childText1" refType="h" fact="0.5808"/>
                  <dgm:constr type="l" for="ch" forName="childText2" refType="w" fact="0.308"/>
                  <dgm:constr type="t" for="ch" forName="childText2" refType="h" fact="0.333"/>
                  <dgm:constr type="w" for="ch" forName="childText2" refType="w" fact="0.308"/>
                  <dgm:constr type="h" for="ch" forName="childText2" refType="h" fact="0.5808"/>
                  <dgm:constr type="l" for="ch" forName="childText3" refType="w" fact="0.61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308"/>
                  <dgm:constr type="t" for="ch" forName="parentText2" refType="h" fact="0.1005"/>
                  <dgm:constr type="w" for="ch" forName="parentText2" refType="w" fact="0.692"/>
                  <dgm:constr type="h" for="ch" forName="parentText2" refType="h" fact="0.3015"/>
                  <dgm:constr type="l" for="ch" forName="parentText3" refType="w" fact="0.616"/>
                  <dgm:constr type="t" for="ch" forName="parentText3" refType="h" fact="0.201"/>
                  <dgm:constr type="w" for="ch" forName="parentText3" refType="w" fact="0.384"/>
                  <dgm:constr type="h" for="ch" forName="parentText3" refType="h" fact="0.3015"/>
                </dgm:constrLst>
              </dgm:if>
              <dgm:else name="Name3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692"/>
                  <dgm:constr type="t" for="ch" forName="childText1" refType="h" fact="0.2325"/>
                  <dgm:constr type="w" for="ch" forName="childText1" refType="w" fact="0.308"/>
                  <dgm:constr type="h" for="ch" forName="childText1" refType="h" fact="0.5808"/>
                  <dgm:constr type="l" for="ch" forName="childText2" refType="w" fact="0.384"/>
                  <dgm:constr type="t" for="ch" forName="childText2" refType="h" fact="0.333"/>
                  <dgm:constr type="w" for="ch" forName="childText2" refType="w" fact="0.308"/>
                  <dgm:constr type="h" for="ch" forName="childText2" refType="h" fact="0.5808"/>
                  <dgm:constr type="l" for="ch" forName="childText3" refType="w" fact="0.07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
                  <dgm:constr type="t" for="ch" forName="parentText2" refType="h" fact="0.1005"/>
                  <dgm:constr type="w" for="ch" forName="parentText2" refType="w" fact="0.692"/>
                  <dgm:constr type="h" for="ch" forName="parentText2" refType="h" fact="0.3015"/>
                  <dgm:constr type="l" for="ch" forName="parentText3" refType="w" fact="0"/>
                  <dgm:constr type="t" for="ch" forName="parentText3" refType="h" fact="0.201"/>
                  <dgm:constr type="w" for="ch" forName="parentText3" refType="w" fact="0.384"/>
                  <dgm:constr type="h" for="ch" forName="parentText3" refType="h" fact="0.3015"/>
                </dgm:constrLst>
              </dgm:else>
            </dgm:choose>
          </dgm:else>
        </dgm:choose>
      </dgm:if>
      <dgm:if name="Name32" axis="ch" ptType="node" func="cnt" op="equ" val="4">
        <dgm:choose name="Name33">
          <dgm:if name="Name34" axis="ch ch" ptType="node node" func="cnt" op="equ" val="0">
            <dgm:alg type="composite">
              <dgm:param type="ar" val="3.435"/>
            </dgm:alg>
            <dgm:choose name="Name35">
              <dgm:if name="Name3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2305"/>
                  <dgm:constr type="t" for="ch" forName="parentText2" refType="h" fact="0.1666"/>
                  <dgm:constr type="w" for="ch" forName="parentText2" refType="w" fact="0.7695"/>
                  <dgm:constr type="h" for="ch" forName="parentText2" refType="h" fact="0.5001"/>
                  <dgm:constr type="l" for="ch" forName="parentText3" refType="w" fact="0.461"/>
                  <dgm:constr type="t" for="ch" forName="parentText3" refType="h" fact="0.3333"/>
                  <dgm:constr type="w" for="ch" forName="parentText3" refType="w" fact="0.539"/>
                  <dgm:constr type="h" for="ch" forName="parentText3" refType="h" fact="0.5001"/>
                  <dgm:constr type="l" for="ch" forName="parentText4" refType="w" fact="0.6915"/>
                  <dgm:constr type="t" for="ch" forName="parentText4" refType="h" fact="0.4999"/>
                  <dgm:constr type="w" for="ch" forName="parentText4" refType="w" fact="0.3085"/>
                  <dgm:constr type="h" for="ch" forName="parentText4" refType="h" fact="0.5001"/>
                </dgm:constrLst>
              </dgm:if>
              <dgm:else name="Name3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
                  <dgm:constr type="t" for="ch" forName="parentText2" refType="h" fact="0.1666"/>
                  <dgm:constr type="w" for="ch" forName="parentText2" refType="w" fact="0.7695"/>
                  <dgm:constr type="h" for="ch" forName="parentText2" refType="h" fact="0.5001"/>
                  <dgm:constr type="l" for="ch" forName="parentText3" refType="w" fact="0"/>
                  <dgm:constr type="t" for="ch" forName="parentText3" refType="h" fact="0.3333"/>
                  <dgm:constr type="w" for="ch" forName="parentText3" refType="w" fact="0.539"/>
                  <dgm:constr type="h" for="ch" forName="parentText3" refType="h" fact="0.5001"/>
                  <dgm:constr type="l" for="ch" forName="parentText4" refType="w" fact="0"/>
                  <dgm:constr type="t" for="ch" forName="parentText4" refType="h" fact="0.4999"/>
                  <dgm:constr type="w" for="ch" forName="parentText4" refType="w" fact="0.3085"/>
                  <dgm:constr type="h" for="ch" forName="parentText4" refType="h" fact="0.5001"/>
                </dgm:constrLst>
              </dgm:else>
            </dgm:choose>
          </dgm:if>
          <dgm:else name="Name38">
            <dgm:alg type="composite">
              <dgm:param type="ar" val="1.9377"/>
            </dgm:alg>
            <dgm:choose name="Name39">
              <dgm:if name="Name4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
                  <dgm:constr type="t" for="ch" forName="childText1" refType="h" fact="0.218"/>
                  <dgm:constr type="w" for="ch" forName="childText1" refType="w" fact="0.2305"/>
                  <dgm:constr type="h" for="ch" forName="childText1" refType="h" fact="0.5218"/>
                  <dgm:constr type="l" for="ch" forName="childText2" refType="w" fact="0.2305"/>
                  <dgm:constr type="t" for="ch" forName="childText2" refType="h" fact="0.312"/>
                  <dgm:constr type="w" for="ch" forName="childText2" refType="w" fact="0.2305"/>
                  <dgm:constr type="h" for="ch" forName="childText2" refType="h" fact="0.5085"/>
                  <dgm:constr type="l" for="ch" forName="childText3" refType="w" fact="0.461"/>
                  <dgm:constr type="t" for="ch" forName="childText3" refType="h" fact="0.406"/>
                  <dgm:constr type="w" for="ch" forName="childText3" refType="w" fact="0.2305"/>
                  <dgm:constr type="h" for="ch" forName="childText3" refType="h" fact="0.5119"/>
                  <dgm:constr type="l" for="ch" forName="childText4" refType="w" fact="0.6915"/>
                  <dgm:constr type="t" for="ch" forName="childText4" refType="h" fact="0.5"/>
                  <dgm:constr type="w" for="ch" forName="childText4" refType="w" fact="0.232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2305"/>
                  <dgm:constr type="t" for="ch" forName="parentText2" refType="h" fact="0.094"/>
                  <dgm:constr type="w" for="ch" forName="parentText2" refType="w" fact="0.7695"/>
                  <dgm:constr type="h" for="ch" forName="parentText2" refType="h" fact="0.2821"/>
                  <dgm:constr type="l" for="ch" forName="parentText3" refType="w" fact="0.461"/>
                  <dgm:constr type="t" for="ch" forName="parentText3" refType="h" fact="0.188"/>
                  <dgm:constr type="w" for="ch" forName="parentText3" refType="w" fact="0.539"/>
                  <dgm:constr type="h" for="ch" forName="parentText3" refType="h" fact="0.2821"/>
                  <dgm:constr type="l" for="ch" forName="parentText4" refType="w" fact="0.6915"/>
                  <dgm:constr type="t" for="ch" forName="parentText4" refType="h" fact="0.282"/>
                  <dgm:constr type="w" for="ch" forName="parentText4" refType="w" fact="0.3085"/>
                  <dgm:constr type="h" for="ch" forName="parentText4" refType="h" fact="0.2821"/>
                </dgm:constrLst>
              </dgm:if>
              <dgm:else name="Name4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7695"/>
                  <dgm:constr type="t" for="ch" forName="childText1" refType="h" fact="0.218"/>
                  <dgm:constr type="w" for="ch" forName="childText1" refType="w" fact="0.2305"/>
                  <dgm:constr type="h" for="ch" forName="childText1" refType="h" fact="0.5218"/>
                  <dgm:constr type="l" for="ch" forName="childText2" refType="w" fact="0.539"/>
                  <dgm:constr type="t" for="ch" forName="childText2" refType="h" fact="0.312"/>
                  <dgm:constr type="w" for="ch" forName="childText2" refType="w" fact="0.2305"/>
                  <dgm:constr type="h" for="ch" forName="childText2" refType="h" fact="0.5085"/>
                  <dgm:constr type="l" for="ch" forName="childText3" refType="w" fact="0.3085"/>
                  <dgm:constr type="t" for="ch" forName="childText3" refType="h" fact="0.406"/>
                  <dgm:constr type="w" for="ch" forName="childText3" refType="w" fact="0.2305"/>
                  <dgm:constr type="h" for="ch" forName="childText3" refType="h" fact="0.5119"/>
                  <dgm:constr type="l" for="ch" forName="childText4" refType="w" fact="0.076"/>
                  <dgm:constr type="t" for="ch" forName="childText4" refType="h" fact="0.5"/>
                  <dgm:constr type="w" for="ch" forName="childText4" refType="w" fact="0.234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
                  <dgm:constr type="t" for="ch" forName="parentText2" refType="h" fact="0.094"/>
                  <dgm:constr type="w" for="ch" forName="parentText2" refType="w" fact="0.7695"/>
                  <dgm:constr type="h" for="ch" forName="parentText2" refType="h" fact="0.2821"/>
                  <dgm:constr type="l" for="ch" forName="parentText3" refType="w" fact="0"/>
                  <dgm:constr type="t" for="ch" forName="parentText3" refType="h" fact="0.188"/>
                  <dgm:constr type="w" for="ch" forName="parentText3" refType="w" fact="0.539"/>
                  <dgm:constr type="h" for="ch" forName="parentText3" refType="h" fact="0.2821"/>
                  <dgm:constr type="l" for="ch" forName="parentText4" refType="w" fact="0"/>
                  <dgm:constr type="t" for="ch" forName="parentText4" refType="h" fact="0.282"/>
                  <dgm:constr type="w" for="ch" forName="parentText4" refType="w" fact="0.3085"/>
                  <dgm:constr type="h" for="ch" forName="parentText4" refType="h" fact="0.2821"/>
                </dgm:constrLst>
              </dgm:else>
            </dgm:choose>
          </dgm:else>
        </dgm:choose>
      </dgm:if>
      <dgm:else name="Name42">
        <dgm:choose name="Name43">
          <dgm:if name="Name44" axis="ch ch" ptType="node node" func="cnt" op="equ" val="0">
            <dgm:alg type="composite">
              <dgm:param type="ar" val="2.9463"/>
            </dgm:alg>
            <dgm:choose name="Name45">
              <dgm:if name="Name4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1848"/>
                  <dgm:constr type="t" for="ch" forName="parentText2" refType="h" fact="0.1429"/>
                  <dgm:constr type="w" for="ch" forName="parentText2" refType="w" fact="0.8152"/>
                  <dgm:constr type="h" for="ch" forName="parentText2" refType="h" fact="0.4285"/>
                  <dgm:constr type="l" for="ch" forName="parentText3" refType="w" fact="0.3696"/>
                  <dgm:constr type="t" for="ch" forName="parentText3" refType="h" fact="0.2858"/>
                  <dgm:constr type="w" for="ch" forName="parentText3" refType="w" fact="0.6304"/>
                  <dgm:constr type="h" for="ch" forName="parentText3" refType="h" fact="0.4285"/>
                  <dgm:constr type="l" for="ch" forName="parentText4" refType="w" fact="0.5545"/>
                  <dgm:constr type="t" for="ch" forName="parentText4" refType="h" fact="0.4286"/>
                  <dgm:constr type="w" for="ch" forName="parentText4" refType="w" fact="0.4455"/>
                  <dgm:constr type="h" for="ch" forName="parentText4" refType="h" fact="0.4285"/>
                  <dgm:constr type="l" for="ch" forName="parentText5" refType="w" fact="0.7393"/>
                  <dgm:constr type="t" for="ch" forName="parentText5" refType="h" fact="0.5715"/>
                  <dgm:constr type="w" for="ch" forName="parentText5" refType="w" fact="0.2607"/>
                  <dgm:constr type="h" for="ch" forName="parentText5" refType="h" fact="0.4285"/>
                </dgm:constrLst>
              </dgm:if>
              <dgm:else name="Name4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
                  <dgm:constr type="t" for="ch" forName="parentText2" refType="h" fact="0.1429"/>
                  <dgm:constr type="w" for="ch" forName="parentText2" refType="w" fact="0.8152"/>
                  <dgm:constr type="h" for="ch" forName="parentText2" refType="h" fact="0.4285"/>
                  <dgm:constr type="l" for="ch" forName="parentText3" refType="w" fact="0"/>
                  <dgm:constr type="t" for="ch" forName="parentText3" refType="h" fact="0.2858"/>
                  <dgm:constr type="w" for="ch" forName="parentText3" refType="w" fact="0.6304"/>
                  <dgm:constr type="h" for="ch" forName="parentText3" refType="h" fact="0.4285"/>
                  <dgm:constr type="l" for="ch" forName="parentText4" refType="w" fact="0"/>
                  <dgm:constr type="t" for="ch" forName="parentText4" refType="h" fact="0.4286"/>
                  <dgm:constr type="w" for="ch" forName="parentText4" refType="w" fact="0.4455"/>
                  <dgm:constr type="h" for="ch" forName="parentText4" refType="h" fact="0.4285"/>
                  <dgm:constr type="l" for="ch" forName="parentText5" refType="w" fact="0"/>
                  <dgm:constr type="t" for="ch" forName="parentText5" refType="h" fact="0.5715"/>
                  <dgm:constr type="w" for="ch" forName="parentText5" refType="w" fact="0.2607"/>
                  <dgm:constr type="h" for="ch" forName="parentText5" refType="h" fact="0.4285"/>
                </dgm:constrLst>
              </dgm:else>
            </dgm:choose>
          </dgm:if>
          <dgm:else name="Name48">
            <dgm:alg type="composite">
              <dgm:param type="ar" val="1.7837"/>
            </dgm:alg>
            <dgm:choose name="Name49">
              <dgm:if name="Name5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
                  <dgm:constr type="t" for="ch" forName="childText1" refType="h" fact="0.1997"/>
                  <dgm:constr type="w" for="ch" forName="childText1" refType="w" fact="0.18482"/>
                  <dgm:constr type="h" for="ch" forName="childText1" refType="h" fact="0.4763"/>
                  <dgm:constr type="l" for="ch" forName="childText2" refType="w" fact="0.1848"/>
                  <dgm:constr type="t" for="ch" forName="childText2" refType="h" fact="0.2862"/>
                  <dgm:constr type="w" for="ch" forName="childText2" refType="w" fact="0.18482"/>
                  <dgm:constr type="h" for="ch" forName="childText2" refType="h" fact="0.4763"/>
                  <dgm:constr type="l" for="ch" forName="childText3" refType="w" fact="0.3696"/>
                  <dgm:constr type="t" for="ch" forName="childText3" refType="h" fact="0.3727"/>
                  <dgm:constr type="w" for="ch" forName="childText3" refType="w" fact="0.18482"/>
                  <dgm:constr type="h" for="ch" forName="childText3" refType="h" fact="0.4763"/>
                  <dgm:constr type="l" for="ch" forName="childText4" refType="w" fact="0.5545"/>
                  <dgm:constr type="t" for="ch" forName="childText4" refType="h" fact="0.4592"/>
                  <dgm:constr type="w" for="ch" forName="childText4" refType="w" fact="0.18482"/>
                  <dgm:constr type="h" for="ch" forName="childText4" refType="h" fact="0.4763"/>
                  <dgm:constr type="l" for="ch" forName="childText5" refType="w" fact="0.7393"/>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1848"/>
                  <dgm:constr type="t" for="ch" forName="parentText2" refType="h" fact="0.0865"/>
                  <dgm:constr type="w" for="ch" forName="parentText2" refType="w" fact="0.8152"/>
                  <dgm:constr type="h" for="ch" forName="parentText2" refType="h" fact="0.2594"/>
                  <dgm:constr type="l" for="ch" forName="parentText3" refType="w" fact="0.3696"/>
                  <dgm:constr type="t" for="ch" forName="parentText3" refType="h" fact="0.173"/>
                  <dgm:constr type="w" for="ch" forName="parentText3" refType="w" fact="0.6304"/>
                  <dgm:constr type="h" for="ch" forName="parentText3" refType="h" fact="0.2594"/>
                  <dgm:constr type="l" for="ch" forName="parentText4" refType="w" fact="0.5545"/>
                  <dgm:constr type="t" for="ch" forName="parentText4" refType="h" fact="0.2595"/>
                  <dgm:constr type="w" for="ch" forName="parentText4" refType="w" fact="0.4455"/>
                  <dgm:constr type="h" for="ch" forName="parentText4" refType="h" fact="0.2594"/>
                  <dgm:constr type="l" for="ch" forName="parentText5" refType="w" fact="0.7393"/>
                  <dgm:constr type="t" for="ch" forName="parentText5" refType="h" fact="0.346"/>
                  <dgm:constr type="w" for="ch" forName="parentText5" refType="w" fact="0.2607"/>
                  <dgm:constr type="h" for="ch" forName="parentText5" refType="h" fact="0.2594"/>
                </dgm:constrLst>
              </dgm:if>
              <dgm:else name="Name5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81518"/>
                  <dgm:constr type="t" for="ch" forName="childText1" refType="h" fact="0.1997"/>
                  <dgm:constr type="w" for="ch" forName="childText1" refType="w" fact="0.18482"/>
                  <dgm:constr type="h" for="ch" forName="childText1" refType="h" fact="0.4763"/>
                  <dgm:constr type="l" for="ch" forName="childText2" refType="w" fact="0.63036"/>
                  <dgm:constr type="t" for="ch" forName="childText2" refType="h" fact="0.2862"/>
                  <dgm:constr type="w" for="ch" forName="childText2" refType="w" fact="0.18482"/>
                  <dgm:constr type="h" for="ch" forName="childText2" refType="h" fact="0.4763"/>
                  <dgm:constr type="l" for="ch" forName="childText3" refType="w" fact="0.44554"/>
                  <dgm:constr type="t" for="ch" forName="childText3" refType="h" fact="0.3727"/>
                  <dgm:constr type="w" for="ch" forName="childText3" refType="w" fact="0.18482"/>
                  <dgm:constr type="h" for="ch" forName="childText3" refType="h" fact="0.4763"/>
                  <dgm:constr type="l" for="ch" forName="childText4" refType="w" fact="0.26072"/>
                  <dgm:constr type="t" for="ch" forName="childText4" refType="h" fact="0.4592"/>
                  <dgm:constr type="w" for="ch" forName="childText4" refType="w" fact="0.18482"/>
                  <dgm:constr type="h" for="ch" forName="childText4" refType="h" fact="0.4763"/>
                  <dgm:constr type="l" for="ch" forName="childText5" refType="w" fact="0.0759"/>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
                  <dgm:constr type="t" for="ch" forName="parentText2" refType="h" fact="0.0865"/>
                  <dgm:constr type="w" for="ch" forName="parentText2" refType="w" fact="0.8152"/>
                  <dgm:constr type="h" for="ch" forName="parentText2" refType="h" fact="0.2594"/>
                  <dgm:constr type="l" for="ch" forName="parentText3" refType="w" fact="0"/>
                  <dgm:constr type="t" for="ch" forName="parentText3" refType="h" fact="0.173"/>
                  <dgm:constr type="w" for="ch" forName="parentText3" refType="w" fact="0.6304"/>
                  <dgm:constr type="h" for="ch" forName="parentText3" refType="h" fact="0.2594"/>
                  <dgm:constr type="l" for="ch" forName="parentText4" refType="w" fact="0"/>
                  <dgm:constr type="t" for="ch" forName="parentText4" refType="h" fact="0.2595"/>
                  <dgm:constr type="w" for="ch" forName="parentText4" refType="w" fact="0.4455"/>
                  <dgm:constr type="h" for="ch" forName="parentText4" refType="h" fact="0.2594"/>
                  <dgm:constr type="l" for="ch" forName="parentText5" refType="w" fact="0"/>
                  <dgm:constr type="t" for="ch" forName="parentText5" refType="h" fact="0.346"/>
                  <dgm:constr type="w" for="ch" forName="parentText5" refType="w" fact="0.2607"/>
                  <dgm:constr type="h" for="ch" forName="parentText5" refType="h" fact="0.2594"/>
                </dgm:constrLst>
              </dgm:else>
            </dgm:choose>
          </dgm:else>
        </dgm:choose>
      </dgm:else>
    </dgm:choose>
    <dgm:forEach name="Name52" axis="ch" ptType="node" cnt="1">
      <dgm:layoutNode name="parentText1" styleLbl="node1">
        <dgm:varLst>
          <dgm:chMax/>
          <dgm:chPref val="3"/>
          <dgm:bulletEnabled val="1"/>
        </dgm:varLst>
        <dgm:choose name="Name53">
          <dgm:if name="Name54"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55">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56">
        <dgm:if name="Name57" axis="ch" ptType="node" func="cnt" op="gte" val="1">
          <dgm:layoutNode name="childText1"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dgm:forEach>
    <dgm:forEach name="Name59" axis="ch" ptType="node" st="2" cnt="1">
      <dgm:layoutNode name="parentText2" styleLbl="node1">
        <dgm:varLst>
          <dgm:chMax/>
          <dgm:chPref val="3"/>
          <dgm:bulletEnabled val="1"/>
        </dgm:varLst>
        <dgm:choose name="Name60">
          <dgm:if name="Name61"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2">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63">
        <dgm:if name="Name64" axis="ch" ptType="node" func="cnt" op="gte" val="1">
          <dgm:layoutNode name="childText2"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5"/>
      </dgm:choose>
    </dgm:forEach>
    <dgm:forEach name="Name66" axis="ch" ptType="node" st="3" cnt="1">
      <dgm:layoutNode name="parentText3" styleLbl="node1">
        <dgm:varLst>
          <dgm:chMax/>
          <dgm:chPref val="3"/>
          <dgm:bulletEnabled val="1"/>
        </dgm:varLst>
        <dgm:choose name="Name67">
          <dgm:if name="Name68"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9">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0">
        <dgm:if name="Name71" axis="ch" ptType="node" func="cnt" op="gte" val="1">
          <dgm:layoutNode name="childText3"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forEach>
    <dgm:forEach name="Name73" axis="ch" ptType="node" st="4" cnt="1">
      <dgm:layoutNode name="parentText4" styleLbl="node1">
        <dgm:varLst>
          <dgm:chMax/>
          <dgm:chPref val="3"/>
          <dgm:bulletEnabled val="1"/>
        </dgm:varLst>
        <dgm:choose name="Name74">
          <dgm:if name="Name75"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76">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7">
        <dgm:if name="Name78" axis="ch" ptType="node" func="cnt" op="gte" val="1">
          <dgm:layoutNode name="childText4"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dgm:forEach>
    <dgm:forEach name="Name80" axis="ch" ptType="node" st="5" cnt="1">
      <dgm:layoutNode name="parentText5" styleLbl="node1">
        <dgm:varLst>
          <dgm:chMax/>
          <dgm:chPref val="3"/>
          <dgm:bulletEnabled val="1"/>
        </dgm:varLst>
        <dgm:choose name="Name81">
          <dgm:if name="Name82"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83">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84">
        <dgm:if name="Name85" axis="ch" ptType="node" func="cnt" op="gte" val="1">
          <dgm:layoutNode name="childText5"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6"/>
      </dgm:choose>
    </dgm:forEach>
  </dgm:layoutNode>
</dgm:layoutDef>
</file>

<file path=ppt/diagrams/layout38.xml><?xml version="1.0" encoding="utf-8"?>
<dgm:layoutDef xmlns:dgm="http://schemas.openxmlformats.org/drawingml/2006/diagram" xmlns:a="http://schemas.openxmlformats.org/drawingml/2006/main" uniqueId="urn:microsoft.com/office/officeart/2008/layout/HalfCircleOrganizationChart">
  <dgm:title val=""/>
  <dgm:desc val=""/>
  <dgm:catLst>
    <dgm:cat type="hierarchy" pri="1500"/>
  </dgm:catLst>
  <dgm:sampData>
    <dgm:dataModel>
      <dgm:ptLst>
        <dgm:pt modelId="0" type="doc"/>
        <dgm:pt modelId="1">
          <dgm:prSet phldr="1"/>
        </dgm:pt>
        <dgm:pt modelId="11" type="asst">
          <dgm:prSet phldr="1"/>
        </dgm:pt>
        <dgm:pt modelId="12">
          <dgm:prSet phldr="1"/>
        </dgm:pt>
        <dgm:pt modelId="13">
          <dgm:prSet phldr="1"/>
        </dgm:pt>
        <dgm:pt modelId="14">
          <dgm:prSet phldr="1"/>
        </dgm:pt>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type="asst">
          <dgm:prSet phldr="1"/>
        </dgm:pt>
        <dgm:pt modelId="12">
          <dgm:prSet phldr="1"/>
        </dgm:pt>
        <dgm:pt modelId="13">
          <dgm:prSet phldr="1"/>
        </dgm:pt>
        <dgm:pt modelId="14">
          <dgm:prSet phldr="1"/>
        </dgm:pt>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Name0">
    <dgm:varLst>
      <dgm:orgChart val="1"/>
      <dgm:chPref val="1"/>
      <dgm:dir/>
      <dgm:animOne val="branch"/>
      <dgm:animLvl val="lvl"/>
      <dgm:resizeHandles/>
    </dgm:varLst>
    <dgm:choose name="Name1">
      <dgm:if name="Name2" func="var" arg="dir" op="equ" val="norm">
        <dgm:alg type="hierChild">
          <dgm:param type="linDir" val="fromL"/>
        </dgm:alg>
      </dgm:if>
      <dgm:else name="Name3">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2" refType="w" fact="10"/>
      <dgm:constr type="h" for="des" forName="rootComposite2"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forEach name="Name4" axis="ch">
      <dgm:forEach name="Name5" axis="self" ptType="node">
        <dgm:layoutNode name="hierRoot1">
          <dgm:varLst>
            <dgm:hierBranch val="init"/>
          </dgm:varLst>
          <dgm:choose name="Name6">
            <dgm:if name="Name7" func="var" arg="hierBranch" op="equ" val="l">
              <dgm:alg type="hierRoot">
                <dgm:param type="hierAlign" val="tR"/>
              </dgm:alg>
              <dgm:constrLst>
                <dgm:constr type="alignOff" val="0.65"/>
              </dgm:constrLst>
            </dgm:if>
            <dgm:if name="Name8" func="var" arg="hierBranch" op="equ" val="r">
              <dgm:alg type="hierRoot">
                <dgm:param type="hierAlign" val="tL"/>
              </dgm:alg>
              <dgm:constrLst>
                <dgm:constr type="alignOff" val="0.65"/>
              </dgm:constrLst>
            </dgm:if>
            <dgm:if name="Name9" func="var" arg="hierBranch" op="equ" val="hang">
              <dgm:alg type="hierRoot"/>
              <dgm:constrLst>
                <dgm:constr type="alignOff" val="0.65"/>
              </dgm:constrLst>
            </dgm:if>
            <dgm:else name="Name10">
              <dgm:alg type="hierRoot"/>
              <dgm:constrLst>
                <dgm:constr type="alignOff"/>
                <dgm:constr type="bendDist" for="des" ptType="parTrans" refType="sp" fact="0.5"/>
              </dgm:constrLst>
            </dgm:else>
          </dgm:choose>
          <dgm:shape xmlns:r="http://schemas.openxmlformats.org/officeDocument/2006/relationships" r:blip="">
            <dgm:adjLst/>
          </dgm:shape>
          <dgm:presOf/>
          <dgm:layoutNode name="rootComposite1">
            <dgm:alg type="composite"/>
            <dgm:shape xmlns:r="http://schemas.openxmlformats.org/officeDocument/2006/relationships" r:blip="">
              <dgm:adjLst/>
            </dgm:shape>
            <dgm:presOf axis="self" ptType="node" cnt="1"/>
            <dgm:choose name="Name11">
              <dgm:if name="Name12" func="var" arg="hierBranch" op="equ" val="init">
                <dgm:constrLst>
                  <dgm:constr type="l" for="ch" forName="rootText1"/>
                  <dgm:constr type="t" for="ch" forName="rootText1" refType="h" fact="0.18"/>
                  <dgm:constr type="w" for="ch" forName="rootText1" refType="w"/>
                  <dgm:constr type="h" for="ch" forName="rootText1" refType="h" fact="0.64"/>
                  <dgm:constr type="l" for="ch" forName="topArc1" refType="w" fact="0.25"/>
                  <dgm:constr type="t" for="ch" forName="topArc1"/>
                  <dgm:constr type="w" for="ch" forName="topArc1" refType="h" refFor="ch" refForName="topArc1"/>
                  <dgm:constr type="h" for="ch" forName="topArc1" refType="h"/>
                  <dgm:constr type="l" for="ch" forName="bottomArc1" refType="w" fact="0.25"/>
                  <dgm:constr type="t" for="ch" forName="bottomArc1"/>
                  <dgm:constr type="w" for="ch" forName="bottomArc1" refType="h" refFor="ch" refForName="bottomArc1"/>
                  <dgm:constr type="h" for="ch" forName="bottomArc1" refType="h"/>
                  <dgm:constr type="ctrX" for="ch" forName="topConnNode1" refType="w" fact="0.5"/>
                  <dgm:constr type="t" for="ch" forName="topConnNode1"/>
                  <dgm:constr type="w" for="ch" forName="topConnNode1" refType="h" fact="0.76"/>
                  <dgm:constr type="b" for="ch" forName="topConnNode1" refType="t" refFor="ch" refForName="rootText1"/>
                </dgm:constrLst>
              </dgm:if>
              <dgm:if name="Name13" func="var" arg="hierBranch" op="equ" val="l">
                <dgm:constrLst>
                  <dgm:constr type="l" for="ch" forName="rootText1"/>
                  <dgm:constr type="t" for="ch" forName="rootText1" refType="h" fact="0.18"/>
                  <dgm:constr type="w" for="ch" forName="rootText1" refType="w"/>
                  <dgm:constr type="h" for="ch" forName="rootText1" refType="h" fact="0.64"/>
                  <dgm:constr type="l" for="ch" forName="topArc1" refType="w" fact="0.25"/>
                  <dgm:constr type="t" for="ch" forName="topArc1"/>
                  <dgm:constr type="w" for="ch" forName="topArc1" refType="h" refFor="ch" refForName="topArc1"/>
                  <dgm:constr type="h" for="ch" forName="topArc1" refType="h"/>
                  <dgm:constr type="l" for="ch" forName="bottomArc1" refType="w" fact="0.25"/>
                  <dgm:constr type="t" for="ch" forName="bottomArc1"/>
                  <dgm:constr type="w" for="ch" forName="bottomArc1" refType="h" refFor="ch" refForName="bottomArc1"/>
                  <dgm:constr type="h" for="ch" forName="bottomArc1" refType="h"/>
                  <dgm:constr type="ctrX" for="ch" forName="topConnNode1" refType="w" fact="0.5"/>
                  <dgm:constr type="t" for="ch" forName="topConnNode1"/>
                  <dgm:constr type="w" for="ch" forName="topConnNode1" refType="h" fact="0.76"/>
                  <dgm:constr type="b" for="ch" forName="topConnNode1" refType="t" refFor="ch" refForName="rootText1"/>
                </dgm:constrLst>
              </dgm:if>
              <dgm:if name="Name14" func="var" arg="hierBranch" op="equ" val="r">
                <dgm:constrLst>
                  <dgm:constr type="l" for="ch" forName="rootText1"/>
                  <dgm:constr type="t" for="ch" forName="rootText1" refType="h" fact="0.18"/>
                  <dgm:constr type="w" for="ch" forName="rootText1" refType="w"/>
                  <dgm:constr type="h" for="ch" forName="rootText1" refType="h" fact="0.64"/>
                  <dgm:constr type="l" for="ch" forName="topArc1" refType="w" fact="0.25"/>
                  <dgm:constr type="t" for="ch" forName="topArc1"/>
                  <dgm:constr type="w" for="ch" forName="topArc1" refType="h" refFor="ch" refForName="topArc1"/>
                  <dgm:constr type="h" for="ch" forName="topArc1" refType="h"/>
                  <dgm:constr type="l" for="ch" forName="bottomArc1" refType="w" fact="0.25"/>
                  <dgm:constr type="t" for="ch" forName="bottomArc1"/>
                  <dgm:constr type="w" for="ch" forName="bottomArc1" refType="h" refFor="ch" refForName="bottomArc1"/>
                  <dgm:constr type="h" for="ch" forName="bottomArc1" refType="h"/>
                  <dgm:constr type="ctrX" for="ch" forName="topConnNode1" refType="w" fact="0.5"/>
                  <dgm:constr type="t" for="ch" forName="topConnNode1"/>
                  <dgm:constr type="w" for="ch" forName="topConnNode1" refType="h" fact="0.76"/>
                  <dgm:constr type="b" for="ch" forName="topConnNode1" refType="t" refFor="ch" refForName="rootText1"/>
                </dgm:constrLst>
              </dgm:if>
              <dgm:else name="Name15">
                <dgm:constrLst>
                  <dgm:constr type="l" for="ch" forName="rootText1"/>
                  <dgm:constr type="t" for="ch" forName="rootText1" refType="h" fact="0.18"/>
                  <dgm:constr type="w" for="ch" forName="rootText1" refType="w"/>
                  <dgm:constr type="h" for="ch" forName="rootText1" refType="h" fact="0.64"/>
                  <dgm:constr type="l" for="ch" forName="topArc1" refType="w" fact="0.25"/>
                  <dgm:constr type="t" for="ch" forName="topArc1"/>
                  <dgm:constr type="w" for="ch" forName="topArc1" refType="h" refFor="ch" refForName="topArc1"/>
                  <dgm:constr type="h" for="ch" forName="topArc1" refType="h"/>
                  <dgm:constr type="l" for="ch" forName="bottomArc1" refType="w" fact="0.25"/>
                  <dgm:constr type="t" for="ch" forName="bottomArc1"/>
                  <dgm:constr type="w" for="ch" forName="bottomArc1" refType="h" refFor="ch" refForName="bottomArc1"/>
                  <dgm:constr type="h" for="ch" forName="bottomArc1" refType="h"/>
                  <dgm:constr type="ctrX" for="ch" forName="topConnNode1" refType="w" fact="0.5"/>
                  <dgm:constr type="t" for="ch" forName="topConnNode1"/>
                  <dgm:constr type="w" for="ch" forName="topConnNode1" refType="h" fact="0.76"/>
                  <dgm:constr type="b" for="ch" forName="topConnNode1" refType="t" refFor="ch" refForName="rootText1"/>
                </dgm:constrLst>
              </dgm:else>
            </dgm:choose>
            <dgm:layoutNode name="rootText1" styleLbl="alignAcc1">
              <dgm:varLst>
                <dgm:chPref val="3"/>
              </dgm:varLst>
              <dgm:alg type="tx"/>
              <dgm:shape xmlns:r="http://schemas.openxmlformats.org/officeDocument/2006/relationships" type="rect" r:blip="" hideGeom="1">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topArc1" styleLbl="parChTrans1D1" moveWith="rootText1">
              <dgm:alg type="sp"/>
              <dgm:shape xmlns:r="http://schemas.openxmlformats.org/officeDocument/2006/relationships" type="arc" r:blip="" zOrderOff="-2">
                <dgm:adjLst>
                  <dgm:adj idx="1" val="-140"/>
                  <dgm:adj idx="2" val="-40"/>
                </dgm:adjLst>
              </dgm:shape>
              <dgm:presOf/>
            </dgm:layoutNode>
            <dgm:layoutNode name="bottomArc1" styleLbl="parChTrans1D1" moveWith="rootText1">
              <dgm:alg type="sp"/>
              <dgm:shape xmlns:r="http://schemas.openxmlformats.org/officeDocument/2006/relationships" type="arc" r:blip="" zOrderOff="-2">
                <dgm:adjLst>
                  <dgm:adj idx="1" val="40"/>
                  <dgm:adj idx="2" val="140"/>
                </dgm:adjLst>
              </dgm:shape>
              <dgm:presOf/>
            </dgm:layoutNode>
            <dgm:layoutNode name="topConnNode1" moveWith="rootText1">
              <dgm:alg type="sp"/>
              <dgm:shape xmlns:r="http://schemas.openxmlformats.org/officeDocument/2006/relationships" type="rect" r:blip="" hideGeom="1">
                <dgm:adjLst/>
              </dgm:shape>
              <dgm:presOf axis="self" ptType="node" cnt="1"/>
            </dgm:layoutNode>
          </dgm:layoutNode>
          <dgm:layoutNode name="hierChild2">
            <dgm:choose name="Name16">
              <dgm:if name="Name17" func="var" arg="hierBranch" op="equ" val="l">
                <dgm:alg type="hierChild">
                  <dgm:param type="chAlign" val="r"/>
                  <dgm:param type="linDir" val="fromT"/>
                </dgm:alg>
              </dgm:if>
              <dgm:if name="Name18" func="var" arg="hierBranch" op="equ" val="r">
                <dgm:alg type="hierChild">
                  <dgm:param type="chAlign" val="l"/>
                  <dgm:param type="linDir" val="fromT"/>
                </dgm:alg>
              </dgm:if>
              <dgm:if name="Name19" func="var" arg="hierBranch" op="equ" val="hang">
                <dgm:choose name="Name20">
                  <dgm:if name="Name21" func="var" arg="dir" op="equ" val="norm">
                    <dgm:alg type="hierChild">
                      <dgm:param type="chAlign" val="l"/>
                      <dgm:param type="linDir" val="fromL"/>
                      <dgm:param type="secChAlign" val="t"/>
                      <dgm:param type="secLinDir" val="fromT"/>
                    </dgm:alg>
                  </dgm:if>
                  <dgm:else name="Name22">
                    <dgm:alg type="hierChild">
                      <dgm:param type="chAlign" val="l"/>
                      <dgm:param type="linDir" val="fromR"/>
                      <dgm:param type="secChAlign" val="t"/>
                      <dgm:param type="secLinDir" val="fromT"/>
                    </dgm:alg>
                  </dgm:else>
                </dgm:choose>
              </dgm:if>
              <dgm:else name="Name23">
                <dgm:choose name="Name24">
                  <dgm:if name="Name25" func="var" arg="dir" op="equ" val="norm">
                    <dgm:alg type="hierChild"/>
                  </dgm:if>
                  <dgm:else name="Name26">
                    <dgm:alg type="hierChild">
                      <dgm:param type="linDir" val="fromR"/>
                    </dgm:alg>
                  </dgm:else>
                </dgm:choose>
              </dgm:else>
            </dgm:choose>
            <dgm:shape xmlns:r="http://schemas.openxmlformats.org/officeDocument/2006/relationships" r:blip="">
              <dgm:adjLst/>
            </dgm:shape>
            <dgm:presOf/>
            <dgm:forEach name="rep2a" axis="ch" ptType="nonAsst">
              <dgm:forEach name="Name27" axis="precedSib" ptType="parTrans" st="-1" cnt="1">
                <dgm:layoutNode name="Name28">
                  <dgm:choose name="Name29">
                    <dgm:if name="Name30" func="var" arg="hierBranch" op="equ" val="std">
                      <dgm:choose name="Name31">
                        <dgm:if name="Name32" axis="self" func="depth" op="lte" val="2">
                          <dgm:alg type="conn">
                            <dgm:param type="connRout" val="bend"/>
                            <dgm:param type="dim" val="1D"/>
                            <dgm:param type="endSty" val="noArr"/>
                            <dgm:param type="begPts" val="bCtr"/>
                            <dgm:param type="endPts" val="tCtr"/>
                            <dgm:param type="bendPt" val="end"/>
                            <dgm:param type="srcNode" val="bottomArc1"/>
                            <dgm:param type="dstNode" val="topArc2"/>
                          </dgm:alg>
                        </dgm:if>
                        <dgm:if name="Name33" axis="par" ptType="asst" func="cnt" op="equ" val="1">
                          <dgm:alg type="conn">
                            <dgm:param type="connRout" val="bend"/>
                            <dgm:param type="dim" val="1D"/>
                            <dgm:param type="endSty" val="noArr"/>
                            <dgm:param type="begPts" val="bCtr"/>
                            <dgm:param type="endPts" val="tCtr"/>
                            <dgm:param type="bendPt" val="end"/>
                            <dgm:param type="srcNode" val="bottomArc3"/>
                            <dgm:param type="dstNode" val="topArc2"/>
                          </dgm:alg>
                        </dgm:if>
                        <dgm:else name="Name34">
                          <dgm:alg type="conn">
                            <dgm:param type="connRout" val="bend"/>
                            <dgm:param type="dim" val="1D"/>
                            <dgm:param type="endSty" val="noArr"/>
                            <dgm:param type="begPts" val="bCtr"/>
                            <dgm:param type="endPts" val="tCtr"/>
                            <dgm:param type="bendPt" val="end"/>
                            <dgm:param type="srcNode" val="bottomArc2"/>
                            <dgm:param type="dstNode" val="topArc2"/>
                          </dgm:alg>
                        </dgm:else>
                      </dgm:choose>
                    </dgm:if>
                    <dgm:if name="Name35" func="var" arg="hierBranch" op="equ" val="init">
                      <dgm:choose name="Name36">
                        <dgm:if name="Name37" axis="self" func="depth" op="lte" val="2">
                          <dgm:choose name="Name38">
                            <dgm:if name="Name39" axis="self" func="depth" op="lte" val="2">
                              <dgm:alg type="conn">
                                <dgm:param type="connRout" val="bend"/>
                                <dgm:param type="dim" val="1D"/>
                                <dgm:param type="endSty" val="noArr"/>
                                <dgm:param type="begPts" val="bCtr"/>
                                <dgm:param type="endPts" val="tCtr"/>
                                <dgm:param type="bendPt" val="end"/>
                                <dgm:param type="srcNode" val="bottomArc1"/>
                                <dgm:param type="dstNode" val="topArc2"/>
                              </dgm:alg>
                            </dgm:if>
                            <dgm:if name="Name40" axis="par" ptType="asst" func="cnt" op="equ" val="1">
                              <dgm:alg type="conn">
                                <dgm:param type="connRout" val="bend"/>
                                <dgm:param type="dim" val="1D"/>
                                <dgm:param type="endSty" val="noArr"/>
                                <dgm:param type="begPts" val="bCtr"/>
                                <dgm:param type="endPts" val="tCtr"/>
                                <dgm:param type="bendPt" val="end"/>
                                <dgm:param type="srcNode" val="bottomArc3"/>
                                <dgm:param type="dstNode" val="topArc2"/>
                              </dgm:alg>
                            </dgm:if>
                            <dgm:else name="Name41">
                              <dgm:alg type="conn">
                                <dgm:param type="connRout" val="bend"/>
                                <dgm:param type="dim" val="1D"/>
                                <dgm:param type="endSty" val="noArr"/>
                                <dgm:param type="begPts" val="bCtr"/>
                                <dgm:param type="endPts" val="tCtr"/>
                                <dgm:param type="bendPt" val="end"/>
                                <dgm:param type="srcNode" val="bottomArc2"/>
                                <dgm:param type="dstNode" val="topArc2"/>
                              </dgm:alg>
                            </dgm:else>
                          </dgm:choose>
                        </dgm:if>
                        <dgm:else name="Name42">
                          <dgm:choose name="Name43">
                            <dgm:if name="Name44" axis="par des" func="maxDepth" op="lte" val="1">
                              <dgm:choose name="Name45">
                                <dgm:if name="Name46" axis="self" func="depth" op="lte" val="2">
                                  <dgm:alg type="conn">
                                    <dgm:param type="connRout" val="bend"/>
                                    <dgm:param type="dim" val="1D"/>
                                    <dgm:param type="endSty" val="noArr"/>
                                    <dgm:param type="begPts" val="bCtr"/>
                                    <dgm:param type="endPts" val="bL bR"/>
                                    <dgm:param type="srcNode" val="bottomArc1"/>
                                    <dgm:param type="dstNode" val="topConnNode2"/>
                                  </dgm:alg>
                                </dgm:if>
                                <dgm:if name="Name47" axis="par" ptType="asst" func="cnt" op="equ" val="1">
                                  <dgm:alg type="conn">
                                    <dgm:param type="connRout" val="bend"/>
                                    <dgm:param type="dim" val="1D"/>
                                    <dgm:param type="endSty" val="noArr"/>
                                    <dgm:param type="begPts" val="bCtr"/>
                                    <dgm:param type="endPts" val="bL bR"/>
                                    <dgm:param type="srcNode" val="bottomArc3"/>
                                    <dgm:param type="dstNode" val="topConnNode2"/>
                                  </dgm:alg>
                                </dgm:if>
                                <dgm:else name="Name48">
                                  <dgm:alg type="conn">
                                    <dgm:param type="connRout" val="bend"/>
                                    <dgm:param type="dim" val="1D"/>
                                    <dgm:param type="endSty" val="noArr"/>
                                    <dgm:param type="begPts" val="bCtr"/>
                                    <dgm:param type="endPts" val="bL bR"/>
                                    <dgm:param type="srcNode" val="bottomArc2"/>
                                    <dgm:param type="dstNode" val="topConnNode2"/>
                                  </dgm:alg>
                                </dgm:else>
                              </dgm:choose>
                            </dgm:if>
                            <dgm:else name="Name49">
                              <dgm:choose name="Name50">
                                <dgm:if name="Name51" axis="self" func="depth" op="lte" val="2">
                                  <dgm:alg type="conn">
                                    <dgm:param type="connRout" val="bend"/>
                                    <dgm:param type="dim" val="1D"/>
                                    <dgm:param type="endSty" val="noArr"/>
                                    <dgm:param type="begPts" val="bCtr"/>
                                    <dgm:param type="endPts" val="tCtr"/>
                                    <dgm:param type="bendPt" val="end"/>
                                    <dgm:param type="srcNode" val="bottomArc1"/>
                                    <dgm:param type="dstNode" val="topArc2"/>
                                  </dgm:alg>
                                </dgm:if>
                                <dgm:if name="Name52" axis="par" ptType="asst" func="cnt" op="equ" val="1">
                                  <dgm:alg type="conn">
                                    <dgm:param type="connRout" val="bend"/>
                                    <dgm:param type="dim" val="1D"/>
                                    <dgm:param type="endSty" val="noArr"/>
                                    <dgm:param type="begPts" val="bCtr"/>
                                    <dgm:param type="endPts" val="tCtr"/>
                                    <dgm:param type="bendPt" val="end"/>
                                    <dgm:param type="srcNode" val="bottomArc3"/>
                                    <dgm:param type="dstNode" val="topArc2"/>
                                  </dgm:alg>
                                </dgm:if>
                                <dgm:else name="Name53">
                                  <dgm:alg type="conn">
                                    <dgm:param type="connRout" val="bend"/>
                                    <dgm:param type="dim" val="1D"/>
                                    <dgm:param type="endSty" val="noArr"/>
                                    <dgm:param type="begPts" val="bCtr"/>
                                    <dgm:param type="endPts" val="tCtr"/>
                                    <dgm:param type="bendPt" val="end"/>
                                    <dgm:param type="srcNode" val="bottomArc2"/>
                                    <dgm:param type="dstNode" val="topArc2"/>
                                  </dgm:alg>
                                </dgm:else>
                              </dgm:choose>
                            </dgm:else>
                          </dgm:choose>
                        </dgm:else>
                      </dgm:choose>
                    </dgm:if>
                    <dgm:else name="Name54">
                      <dgm:choose name="Name55">
                        <dgm:if name="Name56" axis="self" func="depth" op="lte" val="2">
                          <dgm:alg type="conn">
                            <dgm:param type="connRout" val="bend"/>
                            <dgm:param type="dim" val="1D"/>
                            <dgm:param type="endSty" val="noArr"/>
                            <dgm:param type="begPts" val="bCtr"/>
                            <dgm:param type="endPts" val="bL bR"/>
                            <dgm:param type="srcNode" val="bottomArc1"/>
                            <dgm:param type="dstNode" val="topConnNode2"/>
                          </dgm:alg>
                        </dgm:if>
                        <dgm:if name="Name57" axis="par" ptType="asst" func="cnt" op="equ" val="1">
                          <dgm:alg type="conn">
                            <dgm:param type="connRout" val="bend"/>
                            <dgm:param type="dim" val="1D"/>
                            <dgm:param type="endSty" val="noArr"/>
                            <dgm:param type="begPts" val="bCtr"/>
                            <dgm:param type="endPts" val="bL bR"/>
                            <dgm:param type="srcNode" val="bottomArc3"/>
                            <dgm:param type="dstNode" val="topConnNode2"/>
                          </dgm:alg>
                        </dgm:if>
                        <dgm:else name="Name58">
                          <dgm:alg type="conn">
                            <dgm:param type="connRout" val="bend"/>
                            <dgm:param type="dim" val="1D"/>
                            <dgm:param type="endSty" val="noArr"/>
                            <dgm:param type="begPts" val="bCtr"/>
                            <dgm:param type="endPts" val="bL bR"/>
                            <dgm:param type="srcNode" val="bottomArc2"/>
                            <dgm:param type="dstNode" val="topConnNode2"/>
                          </dgm:alg>
                        </dgm:else>
                      </dgm:choose>
                    </dgm:else>
                  </dgm:choose>
                  <dgm:shape xmlns:r="http://schemas.openxmlformats.org/officeDocument/2006/relationships" type="conn" r:blip="" zOrderOff="-99999">
                    <dgm:adjLst/>
                  </dgm:shape>
                  <dgm:presOf axis="self"/>
                  <dgm:constrLst>
                    <dgm:constr type="begPad"/>
                    <dgm:constr type="endPad"/>
                  </dgm:constrLst>
                </dgm:layoutNode>
              </dgm:forEach>
              <dgm:layoutNode name="hierRoot2">
                <dgm:varLst>
                  <dgm:hierBranch val="init"/>
                </dgm:varLst>
                <dgm:choose name="Name59">
                  <dgm:if name="Name60" func="var" arg="hierBranch" op="equ" val="l">
                    <dgm:alg type="hierRoot">
                      <dgm:param type="hierAlign" val="tR"/>
                    </dgm:alg>
                    <dgm:shape xmlns:r="http://schemas.openxmlformats.org/officeDocument/2006/relationships" r:blip="">
                      <dgm:adjLst/>
                    </dgm:shape>
                    <dgm:presOf/>
                    <dgm:constrLst>
                      <dgm:constr type="alignOff" val="0.65"/>
                    </dgm:constrLst>
                  </dgm:if>
                  <dgm:if name="Name61" func="var" arg="hierBranch" op="equ" val="r">
                    <dgm:alg type="hierRoot">
                      <dgm:param type="hierAlign" val="tL"/>
                    </dgm:alg>
                    <dgm:shape xmlns:r="http://schemas.openxmlformats.org/officeDocument/2006/relationships" r:blip="">
                      <dgm:adjLst/>
                    </dgm:shape>
                    <dgm:presOf/>
                    <dgm:constrLst>
                      <dgm:constr type="alignOff" val="0.65"/>
                    </dgm:constrLst>
                  </dgm:if>
                  <dgm:if name="Name62"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63" func="var" arg="hierBranch" op="equ" val="init">
                    <dgm:choose name="Name64">
                      <dgm:if name="Name65" axis="des" func="maxDepth" op="lte" val="1">
                        <dgm:alg type="hierRoot">
                          <dgm:param type="hierAlign" val="tL"/>
                        </dgm:alg>
                        <dgm:shape xmlns:r="http://schemas.openxmlformats.org/officeDocument/2006/relationships" r:blip="">
                          <dgm:adjLst/>
                        </dgm:shape>
                        <dgm:presOf/>
                        <dgm:constrLst>
                          <dgm:constr type="alignOff" val="0.65"/>
                        </dgm:constrLst>
                      </dgm:if>
                      <dgm:else name="Name6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67">
                    <dgm:alg type="hierRoot"/>
                    <dgm:shape xmlns:r="http://schemas.openxmlformats.org/officeDocument/2006/relationships" r:blip="">
                      <dgm:adjLst/>
                    </dgm:shape>
                    <dgm:presOf/>
                    <dgm:constrLst>
                      <dgm:constr type="alignOff" val="0.65"/>
                    </dgm:constrLst>
                  </dgm:else>
                </dgm:choose>
                <dgm:layoutNode name="rootComposite2">
                  <dgm:alg type="composite"/>
                  <dgm:shape xmlns:r="http://schemas.openxmlformats.org/officeDocument/2006/relationships" r:blip="">
                    <dgm:adjLst/>
                  </dgm:shape>
                  <dgm:presOf axis="self" ptType="node" cnt="1"/>
                  <dgm:choose name="Name68">
                    <dgm:if name="Name69" func="var" arg="hierBranch" op="equ" val="init">
                      <dgm:constrLst>
                        <dgm:constr type="l" for="ch" forName="rootText2"/>
                        <dgm:constr type="t" for="ch" forName="rootText2" refType="h" fact="0.18"/>
                        <dgm:constr type="w" for="ch" forName="rootText2" refType="w"/>
                        <dgm:constr type="h" for="ch" forName="rootText2" refType="h" fact="0.64"/>
                        <dgm:constr type="l" for="ch" forName="topArc2" refType="w" fact="0.25"/>
                        <dgm:constr type="t" for="ch" forName="topArc2"/>
                        <dgm:constr type="w" for="ch" forName="topArc2" refType="h" refFor="ch" refForName="topArc2"/>
                        <dgm:constr type="h" for="ch" forName="topArc2" refType="h"/>
                        <dgm:constr type="l" for="ch" forName="bottomArc2" refType="w" fact="0.25"/>
                        <dgm:constr type="t" for="ch" forName="bottomArc2"/>
                        <dgm:constr type="w" for="ch" forName="bottomArc2" refType="h" refFor="ch" refForName="bottomArc2"/>
                        <dgm:constr type="h" for="ch" forName="bottomArc2" refType="h"/>
                        <dgm:constr type="ctrX" for="ch" forName="topConnNode2" refType="w" fact="0.5"/>
                        <dgm:constr type="t" for="ch" forName="topConnNode2"/>
                        <dgm:constr type="w" for="ch" forName="topConnNode2" refType="h" fact="0.76"/>
                        <dgm:constr type="b" for="ch" forName="topConnNode2" refType="t" refFor="ch" refForName="rootText2"/>
                      </dgm:constrLst>
                    </dgm:if>
                    <dgm:if name="Name70" func="var" arg="hierBranch" op="equ" val="l">
                      <dgm:constrLst>
                        <dgm:constr type="l" for="ch" forName="rootText2"/>
                        <dgm:constr type="t" for="ch" forName="rootText2" refType="h" fact="0.18"/>
                        <dgm:constr type="w" for="ch" forName="rootText2" refType="w"/>
                        <dgm:constr type="h" for="ch" forName="rootText2" refType="h" fact="0.64"/>
                        <dgm:constr type="l" for="ch" forName="topArc2" refType="w" fact="0.25"/>
                        <dgm:constr type="t" for="ch" forName="topArc2"/>
                        <dgm:constr type="w" for="ch" forName="topArc2" refType="h" refFor="ch" refForName="topArc2"/>
                        <dgm:constr type="h" for="ch" forName="topArc2" refType="h"/>
                        <dgm:constr type="l" for="ch" forName="bottomArc2" refType="w" fact="0.25"/>
                        <dgm:constr type="t" for="ch" forName="bottomArc2"/>
                        <dgm:constr type="w" for="ch" forName="bottomArc2" refType="h" refFor="ch" refForName="bottomArc2"/>
                        <dgm:constr type="h" for="ch" forName="bottomArc2" refType="h"/>
                        <dgm:constr type="ctrX" for="ch" forName="topConnNode2" refType="w" fact="0.5"/>
                        <dgm:constr type="t" for="ch" forName="topConnNode2"/>
                        <dgm:constr type="w" for="ch" forName="topConnNode2" refType="h" fact="0.76"/>
                        <dgm:constr type="b" for="ch" forName="topConnNode2" refType="t" refFor="ch" refForName="rootText2"/>
                      </dgm:constrLst>
                    </dgm:if>
                    <dgm:if name="Name71" func="var" arg="hierBranch" op="equ" val="r">
                      <dgm:constrLst>
                        <dgm:constr type="l" for="ch" forName="rootText2"/>
                        <dgm:constr type="t" for="ch" forName="rootText2" refType="h" fact="0.18"/>
                        <dgm:constr type="w" for="ch" forName="rootText2" refType="w"/>
                        <dgm:constr type="h" for="ch" forName="rootText2" refType="h" fact="0.64"/>
                        <dgm:constr type="l" for="ch" forName="topArc2" refType="w" fact="0.25"/>
                        <dgm:constr type="t" for="ch" forName="topArc2"/>
                        <dgm:constr type="w" for="ch" forName="topArc2" refType="h" refFor="ch" refForName="topArc2"/>
                        <dgm:constr type="h" for="ch" forName="topArc2" refType="h"/>
                        <dgm:constr type="l" for="ch" forName="bottomArc2" refType="w" fact="0.25"/>
                        <dgm:constr type="t" for="ch" forName="bottomArc2"/>
                        <dgm:constr type="w" for="ch" forName="bottomArc2" refType="h" refFor="ch" refForName="bottomArc2"/>
                        <dgm:constr type="h" for="ch" forName="bottomArc2" refType="h"/>
                        <dgm:constr type="ctrX" for="ch" forName="topConnNode2" refType="w" fact="0.5"/>
                        <dgm:constr type="t" for="ch" forName="topConnNode2"/>
                        <dgm:constr type="w" for="ch" forName="topConnNode2" refType="h" fact="0.76"/>
                        <dgm:constr type="b" for="ch" forName="topConnNode2" refType="t" refFor="ch" refForName="rootText2"/>
                      </dgm:constrLst>
                    </dgm:if>
                    <dgm:else name="Name72">
                      <dgm:constrLst>
                        <dgm:constr type="l" for="ch" forName="rootText2"/>
                        <dgm:constr type="t" for="ch" forName="rootText2" refType="h" fact="0.18"/>
                        <dgm:constr type="w" for="ch" forName="rootText2" refType="w"/>
                        <dgm:constr type="h" for="ch" forName="rootText2" refType="h" fact="0.64"/>
                        <dgm:constr type="l" for="ch" forName="topArc2" refType="w" fact="0.25"/>
                        <dgm:constr type="t" for="ch" forName="topArc2"/>
                        <dgm:constr type="w" for="ch" forName="topArc2" refType="h" refFor="ch" refForName="topArc2"/>
                        <dgm:constr type="h" for="ch" forName="topArc2" refType="h"/>
                        <dgm:constr type="l" for="ch" forName="bottomArc2" refType="w" fact="0.25"/>
                        <dgm:constr type="t" for="ch" forName="bottomArc2"/>
                        <dgm:constr type="w" for="ch" forName="bottomArc2" refType="h" refFor="ch" refForName="bottomArc2"/>
                        <dgm:constr type="h" for="ch" forName="bottomArc2" refType="h"/>
                        <dgm:constr type="ctrX" for="ch" forName="topConnNode2" refType="w" fact="0.5"/>
                        <dgm:constr type="t" for="ch" forName="topConnNode2"/>
                        <dgm:constr type="w" for="ch" forName="topConnNode2" refType="h" fact="0.76"/>
                        <dgm:constr type="b" for="ch" forName="topConnNode2" refType="t" refFor="ch" refForName="rootText2"/>
                      </dgm:constrLst>
                    </dgm:else>
                  </dgm:choose>
                  <dgm:layoutNode name="rootText2" styleLbl="alignAcc1">
                    <dgm:varLst>
                      <dgm:chPref val="3"/>
                    </dgm:varLst>
                    <dgm:alg type="tx"/>
                    <dgm:shape xmlns:r="http://schemas.openxmlformats.org/officeDocument/2006/relationships" type="rect" r:blip="" hideGeom="1">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topArc2" styleLbl="parChTrans1D1" moveWith="rootText2">
                    <dgm:alg type="sp"/>
                    <dgm:shape xmlns:r="http://schemas.openxmlformats.org/officeDocument/2006/relationships" type="arc" r:blip="" zOrderOff="-2">
                      <dgm:adjLst>
                        <dgm:adj idx="1" val="-140"/>
                        <dgm:adj idx="2" val="-40"/>
                      </dgm:adjLst>
                    </dgm:shape>
                    <dgm:presOf/>
                  </dgm:layoutNode>
                  <dgm:layoutNode name="bottomArc2" styleLbl="parChTrans1D1" moveWith="rootText2">
                    <dgm:alg type="sp"/>
                    <dgm:shape xmlns:r="http://schemas.openxmlformats.org/officeDocument/2006/relationships" type="arc" r:blip="" zOrderOff="-2">
                      <dgm:adjLst>
                        <dgm:adj idx="1" val="40"/>
                        <dgm:adj idx="2" val="140"/>
                      </dgm:adjLst>
                    </dgm:shape>
                    <dgm:presOf/>
                  </dgm:layoutNode>
                  <dgm:layoutNode name="topConnNode2" moveWith="rootText2">
                    <dgm:alg type="sp"/>
                    <dgm:shape xmlns:r="http://schemas.openxmlformats.org/officeDocument/2006/relationships" type="rect" r:blip="" hideGeom="1">
                      <dgm:adjLst/>
                    </dgm:shape>
                    <dgm:presOf axis="self" ptType="node" cnt="1"/>
                  </dgm:layoutNode>
                </dgm:layoutNode>
                <dgm:layoutNode name="hierChild4">
                  <dgm:choose name="Name73">
                    <dgm:if name="Name74" func="var" arg="hierBranch" op="equ" val="l">
                      <dgm:alg type="hierChild">
                        <dgm:param type="chAlign" val="r"/>
                        <dgm:param type="linDir" val="fromT"/>
                      </dgm:alg>
                    </dgm:if>
                    <dgm:if name="Name75" func="var" arg="hierBranch" op="equ" val="r">
                      <dgm:alg type="hierChild">
                        <dgm:param type="chAlign" val="l"/>
                        <dgm:param type="linDir" val="fromT"/>
                      </dgm:alg>
                    </dgm:if>
                    <dgm:if name="Name76" func="var" arg="hierBranch" op="equ" val="hang">
                      <dgm:choose name="Name77">
                        <dgm:if name="Name78" func="var" arg="dir" op="equ" val="norm">
                          <dgm:alg type="hierChild">
                            <dgm:param type="chAlign" val="l"/>
                            <dgm:param type="linDir" val="fromL"/>
                            <dgm:param type="secChAlign" val="t"/>
                            <dgm:param type="secLinDir" val="fromT"/>
                          </dgm:alg>
                        </dgm:if>
                        <dgm:else name="Name79">
                          <dgm:alg type="hierChild">
                            <dgm:param type="chAlign" val="l"/>
                            <dgm:param type="linDir" val="fromR"/>
                            <dgm:param type="secChAlign" val="t"/>
                            <dgm:param type="secLinDir" val="fromT"/>
                          </dgm:alg>
                        </dgm:else>
                      </dgm:choose>
                    </dgm:if>
                    <dgm:if name="Name80" func="var" arg="hierBranch" op="equ" val="std">
                      <dgm:choose name="Name81">
                        <dgm:if name="Name82" func="var" arg="dir" op="equ" val="norm">
                          <dgm:alg type="hierChild"/>
                        </dgm:if>
                        <dgm:else name="Name83">
                          <dgm:alg type="hierChild">
                            <dgm:param type="linDir" val="fromR"/>
                          </dgm:alg>
                        </dgm:else>
                      </dgm:choose>
                    </dgm:if>
                    <dgm:if name="Name84" func="var" arg="hierBranch" op="equ" val="init">
                      <dgm:choose name="Name85">
                        <dgm:if name="Name86" axis="des" func="maxDepth" op="lte" val="1">
                          <dgm:alg type="hierChild">
                            <dgm:param type="chAlign" val="l"/>
                            <dgm:param type="linDir" val="fromT"/>
                          </dgm:alg>
                        </dgm:if>
                        <dgm:else name="Name87">
                          <dgm:choose name="Name88">
                            <dgm:if name="Name89" func="var" arg="dir" op="equ" val="norm">
                              <dgm:alg type="hierChild"/>
                            </dgm:if>
                            <dgm:else name="Name90">
                              <dgm:alg type="hierChild">
                                <dgm:param type="linDir" val="fromR"/>
                              </dgm:alg>
                            </dgm:else>
                          </dgm:choose>
                        </dgm:else>
                      </dgm:choose>
                    </dgm:if>
                    <dgm:else name="Name91"/>
                  </dgm:choose>
                  <dgm:shape xmlns:r="http://schemas.openxmlformats.org/officeDocument/2006/relationships" r:blip="">
                    <dgm:adjLst/>
                  </dgm:shape>
                  <dgm:presOf/>
                  <dgm:forEach name="Name92" ref="rep2a"/>
                </dgm:layoutNode>
                <dgm:layoutNode name="hierChild5">
                  <dgm:choose name="Name93">
                    <dgm:if name="Name94" func="var" arg="dir" op="equ" val="norm">
                      <dgm:alg type="hierChild">
                        <dgm:param type="chAlign" val="l"/>
                        <dgm:param type="linDir" val="fromL"/>
                        <dgm:param type="secChAlign" val="t"/>
                        <dgm:param type="secLinDir" val="fromT"/>
                      </dgm:alg>
                    </dgm:if>
                    <dgm:else name="Name95">
                      <dgm:alg type="hierChild">
                        <dgm:param type="chAlign" val="l"/>
                        <dgm:param type="linDir" val="fromR"/>
                        <dgm:param type="secChAlign" val="t"/>
                        <dgm:param type="secLinDir" val="fromT"/>
                      </dgm:alg>
                    </dgm:else>
                  </dgm:choose>
                  <dgm:shape xmlns:r="http://schemas.openxmlformats.org/officeDocument/2006/relationships" r:blip="">
                    <dgm:adjLst/>
                  </dgm:shape>
                  <dgm:presOf/>
                  <dgm:forEach name="Name96" ref="rep2b"/>
                </dgm:layoutNode>
              </dgm:layoutNode>
            </dgm:forEach>
          </dgm:layoutNode>
          <dgm:layoutNode name="hierChild3">
            <dgm:choose name="Name97">
              <dgm:if name="Name98" func="var" arg="dir" op="equ" val="norm">
                <dgm:alg type="hierChild">
                  <dgm:param type="chAlign" val="l"/>
                  <dgm:param type="linDir" val="fromL"/>
                  <dgm:param type="secChAlign" val="t"/>
                  <dgm:param type="secLinDir" val="fromT"/>
                </dgm:alg>
              </dgm:if>
              <dgm:else name="Name99">
                <dgm:alg type="hierChild">
                  <dgm:param type="chAlign" val="l"/>
                  <dgm:param type="linDir" val="fromR"/>
                  <dgm:param type="secChAlign" val="t"/>
                  <dgm:param type="secLinDir" val="fromT"/>
                </dgm:alg>
              </dgm:else>
            </dgm:choose>
            <dgm:shape xmlns:r="http://schemas.openxmlformats.org/officeDocument/2006/relationships" r:blip="">
              <dgm:adjLst/>
            </dgm:shape>
            <dgm:presOf/>
            <dgm:forEach name="rep2b" axis="ch" ptType="asst">
              <dgm:forEach name="Name100" axis="precedSib" ptType="parTrans" st="-1" cnt="1">
                <dgm:layoutNode name="Name101">
                  <dgm:choose name="Name102">
                    <dgm:if name="Name103" axis="self" func="depth" op="lte" val="2">
                      <dgm:alg type="conn">
                        <dgm:param type="connRout" val="bend"/>
                        <dgm:param type="dim" val="1D"/>
                        <dgm:param type="endSty" val="noArr"/>
                        <dgm:param type="begPts" val="bCtr"/>
                        <dgm:param type="endPts" val="bL bR"/>
                        <dgm:param type="srcNode" val="bottomArc1"/>
                        <dgm:param type="dstNode" val="topConnNode3"/>
                      </dgm:alg>
                    </dgm:if>
                    <dgm:if name="Name104" axis="par" ptType="asst" func="cnt" op="equ" val="1">
                      <dgm:alg type="conn">
                        <dgm:param type="connRout" val="bend"/>
                        <dgm:param type="dim" val="1D"/>
                        <dgm:param type="endSty" val="noArr"/>
                        <dgm:param type="begPts" val="bCtr"/>
                        <dgm:param type="endPts" val="bL bR"/>
                        <dgm:param type="srcNode" val="bottomArc3"/>
                        <dgm:param type="dstNode" val="topConnNode3"/>
                      </dgm:alg>
                    </dgm:if>
                    <dgm:else name="Name105">
                      <dgm:alg type="conn">
                        <dgm:param type="connRout" val="bend"/>
                        <dgm:param type="dim" val="1D"/>
                        <dgm:param type="endSty" val="noArr"/>
                        <dgm:param type="begPts" val="bCtr"/>
                        <dgm:param type="endPts" val="bL bR"/>
                        <dgm:param type="srcNode" val="bottomArc2"/>
                        <dgm:param type="dstNode" val="topConnNode3"/>
                      </dgm:alg>
                    </dgm:else>
                  </dgm:choose>
                  <dgm:shape xmlns:r="http://schemas.openxmlformats.org/officeDocument/2006/relationships" type="conn" r:blip="" zOrderOff="-99999">
                    <dgm:adjLst/>
                  </dgm:shape>
                  <dgm:presOf axis="self"/>
                  <dgm:constrLst>
                    <dgm:constr type="begPad"/>
                    <dgm:constr type="endPad"/>
                  </dgm:constrLst>
                </dgm:layoutNode>
              </dgm:forEach>
              <dgm:layoutNode name="hierRoot3">
                <dgm:varLst>
                  <dgm:hierBranch val="init"/>
                </dgm:varLst>
                <dgm:choose name="Name106">
                  <dgm:if name="Name107" func="var" arg="hierBranch" op="equ" val="l">
                    <dgm:alg type="hierRoot">
                      <dgm:param type="hierAlign" val="tR"/>
                    </dgm:alg>
                    <dgm:shape xmlns:r="http://schemas.openxmlformats.org/officeDocument/2006/relationships" r:blip="">
                      <dgm:adjLst/>
                    </dgm:shape>
                    <dgm:presOf/>
                    <dgm:constrLst>
                      <dgm:constr type="alignOff" val="0.65"/>
                    </dgm:constrLst>
                  </dgm:if>
                  <dgm:if name="Name108" func="var" arg="hierBranch" op="equ" val="r">
                    <dgm:alg type="hierRoot">
                      <dgm:param type="hierAlign" val="tL"/>
                    </dgm:alg>
                    <dgm:shape xmlns:r="http://schemas.openxmlformats.org/officeDocument/2006/relationships" r:blip="">
                      <dgm:adjLst/>
                    </dgm:shape>
                    <dgm:presOf/>
                    <dgm:constrLst>
                      <dgm:constr type="alignOff" val="0.65"/>
                    </dgm:constrLst>
                  </dgm:if>
                  <dgm:if name="Name109" func="var" arg="hierBranch" op="equ" val="hang">
                    <dgm:alg type="hierRoot"/>
                    <dgm:shape xmlns:r="http://schemas.openxmlformats.org/officeDocument/2006/relationships" r:blip="">
                      <dgm:adjLst/>
                    </dgm:shape>
                    <dgm:presOf/>
                    <dgm:constrLst>
                      <dgm:constr type="alignOff" val="0.65"/>
                    </dgm:constrLst>
                  </dgm:if>
                  <dgm:if name="Name110"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1" func="var" arg="hierBranch" op="equ" val="init">
                    <dgm:choose name="Name112">
                      <dgm:if name="Name113" axis="des" func="maxDepth" op="lte" val="1">
                        <dgm:alg type="hierRoot">
                          <dgm:param type="hierAlign" val="tL"/>
                        </dgm:alg>
                        <dgm:shape xmlns:r="http://schemas.openxmlformats.org/officeDocument/2006/relationships" r:blip="">
                          <dgm:adjLst/>
                        </dgm:shape>
                        <dgm:presOf/>
                        <dgm:constrLst>
                          <dgm:constr type="alignOff" val="0.65"/>
                        </dgm:constrLst>
                      </dgm:if>
                      <dgm:else name="Name114">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15"/>
                </dgm:choose>
                <dgm:layoutNode name="rootComposite3">
                  <dgm:alg type="composite"/>
                  <dgm:shape xmlns:r="http://schemas.openxmlformats.org/officeDocument/2006/relationships" r:blip="">
                    <dgm:adjLst/>
                  </dgm:shape>
                  <dgm:presOf axis="self" ptType="node" cnt="1"/>
                  <dgm:choose name="Name116">
                    <dgm:if name="Name117" func="var" arg="hierBranch" op="equ" val="init">
                      <dgm:constrLst>
                        <dgm:constr type="l" for="ch" forName="rootText3"/>
                        <dgm:constr type="t" for="ch" forName="rootText3" refType="h" fact="0.18"/>
                        <dgm:constr type="w" for="ch" forName="rootText3" refType="w"/>
                        <dgm:constr type="h" for="ch" forName="rootText3" refType="h" fact="0.64"/>
                        <dgm:constr type="l" for="ch" forName="topArc3" refType="w" fact="0.25"/>
                        <dgm:constr type="t" for="ch" forName="topArc3"/>
                        <dgm:constr type="w" for="ch" forName="topArc3" refType="h" refFor="ch" refForName="topArc3"/>
                        <dgm:constr type="h" for="ch" forName="topArc3" refType="h"/>
                        <dgm:constr type="l" for="ch" forName="bottomArc3" refType="w" fact="0.25"/>
                        <dgm:constr type="t" for="ch" forName="bottomArc3"/>
                        <dgm:constr type="w" for="ch" forName="bottomArc3" refType="h" refFor="ch" refForName="bottomArc3"/>
                        <dgm:constr type="h" for="ch" forName="bottomArc3" refType="h"/>
                        <dgm:constr type="ctrX" for="ch" forName="topConnNode3" refType="w" fact="0.5"/>
                        <dgm:constr type="t" for="ch" forName="topConnNode3"/>
                        <dgm:constr type="w" for="ch" forName="topConnNode3" refType="h" fact="0.76"/>
                        <dgm:constr type="b" for="ch" forName="topConnNode3" refType="t" refFor="ch" refForName="rootText3"/>
                      </dgm:constrLst>
                    </dgm:if>
                    <dgm:if name="Name118" func="var" arg="hierBranch" op="equ" val="l">
                      <dgm:constrLst>
                        <dgm:constr type="l" for="ch" forName="rootText3"/>
                        <dgm:constr type="t" for="ch" forName="rootText3" refType="h" fact="0.18"/>
                        <dgm:constr type="w" for="ch" forName="rootText3" refType="w"/>
                        <dgm:constr type="h" for="ch" forName="rootText3" refType="h" fact="0.64"/>
                        <dgm:constr type="l" for="ch" forName="topArc3" refType="w" fact="0.25"/>
                        <dgm:constr type="t" for="ch" forName="topArc3"/>
                        <dgm:constr type="w" for="ch" forName="topArc3" refType="h" refFor="ch" refForName="topArc3"/>
                        <dgm:constr type="h" for="ch" forName="topArc3" refType="h"/>
                        <dgm:constr type="l" for="ch" forName="bottomArc3" refType="w" fact="0.25"/>
                        <dgm:constr type="t" for="ch" forName="bottomArc3"/>
                        <dgm:constr type="w" for="ch" forName="bottomArc3" refType="h" refFor="ch" refForName="bottomArc3"/>
                        <dgm:constr type="h" for="ch" forName="bottomArc3" refType="h"/>
                        <dgm:constr type="ctrX" for="ch" forName="topConnNode3" refType="w" fact="0.5"/>
                        <dgm:constr type="t" for="ch" forName="topConnNode3"/>
                        <dgm:constr type="w" for="ch" forName="topConnNode3" refType="h" fact="0.76"/>
                        <dgm:constr type="b" for="ch" forName="topConnNode3" refType="t" refFor="ch" refForName="rootText3"/>
                      </dgm:constrLst>
                    </dgm:if>
                    <dgm:if name="Name119" func="var" arg="hierBranch" op="equ" val="r">
                      <dgm:constrLst>
                        <dgm:constr type="l" for="ch" forName="rootText3"/>
                        <dgm:constr type="t" for="ch" forName="rootText3" refType="h" fact="0.18"/>
                        <dgm:constr type="w" for="ch" forName="rootText3" refType="w"/>
                        <dgm:constr type="h" for="ch" forName="rootText3" refType="h" fact="0.64"/>
                        <dgm:constr type="l" for="ch" forName="topArc3" refType="w" fact="0.25"/>
                        <dgm:constr type="t" for="ch" forName="topArc3"/>
                        <dgm:constr type="w" for="ch" forName="topArc3" refType="h" refFor="ch" refForName="topArc3"/>
                        <dgm:constr type="h" for="ch" forName="topArc3" refType="h"/>
                        <dgm:constr type="l" for="ch" forName="bottomArc3" refType="w" fact="0.25"/>
                        <dgm:constr type="t" for="ch" forName="bottomArc3"/>
                        <dgm:constr type="w" for="ch" forName="bottomArc3" refType="h" refFor="ch" refForName="bottomArc3"/>
                        <dgm:constr type="h" for="ch" forName="bottomArc3" refType="h"/>
                        <dgm:constr type="ctrX" for="ch" forName="topConnNode3" refType="w" fact="0.5"/>
                        <dgm:constr type="t" for="ch" forName="topConnNode3"/>
                        <dgm:constr type="w" for="ch" forName="topConnNode3" refType="h" fact="0.76"/>
                        <dgm:constr type="b" for="ch" forName="topConnNode3" refType="t" refFor="ch" refForName="rootText3"/>
                      </dgm:constrLst>
                    </dgm:if>
                    <dgm:else name="Name120">
                      <dgm:constrLst>
                        <dgm:constr type="l" for="ch" forName="rootText3"/>
                        <dgm:constr type="t" for="ch" forName="rootText3" refType="h" fact="0.18"/>
                        <dgm:constr type="w" for="ch" forName="rootText3" refType="w"/>
                        <dgm:constr type="h" for="ch" forName="rootText3" refType="h" fact="0.64"/>
                        <dgm:constr type="l" for="ch" forName="topArc3" refType="w" fact="0.25"/>
                        <dgm:constr type="t" for="ch" forName="topArc3"/>
                        <dgm:constr type="w" for="ch" forName="topArc3" refType="h" refFor="ch" refForName="topArc3"/>
                        <dgm:constr type="h" for="ch" forName="topArc3" refType="h"/>
                        <dgm:constr type="l" for="ch" forName="bottomArc3" refType="w" fact="0.25"/>
                        <dgm:constr type="t" for="ch" forName="bottomArc3"/>
                        <dgm:constr type="w" for="ch" forName="bottomArc3" refType="h" refFor="ch" refForName="bottomArc3"/>
                        <dgm:constr type="h" for="ch" forName="bottomArc3" refType="h"/>
                        <dgm:constr type="ctrX" for="ch" forName="topConnNode3" refType="w" fact="0.5"/>
                        <dgm:constr type="t" for="ch" forName="topConnNode3"/>
                        <dgm:constr type="w" for="ch" forName="topConnNode3" refType="h" fact="0.76"/>
                        <dgm:constr type="b" for="ch" forName="topConnNode3" refType="t" refFor="ch" refForName="rootText3"/>
                      </dgm:constrLst>
                    </dgm:else>
                  </dgm:choose>
                  <dgm:layoutNode name="rootText3" styleLbl="alignAcc1">
                    <dgm:varLst>
                      <dgm:chPref val="3"/>
                    </dgm:varLst>
                    <dgm:alg type="tx"/>
                    <dgm:shape xmlns:r="http://schemas.openxmlformats.org/officeDocument/2006/relationships" type="rect" r:blip="" hideGeom="1">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topArc3" styleLbl="parChTrans1D1" moveWith="rootText3">
                    <dgm:alg type="sp"/>
                    <dgm:shape xmlns:r="http://schemas.openxmlformats.org/officeDocument/2006/relationships" type="arc" r:blip="" zOrderOff="-2">
                      <dgm:adjLst>
                        <dgm:adj idx="1" val="-140"/>
                        <dgm:adj idx="2" val="-40"/>
                      </dgm:adjLst>
                    </dgm:shape>
                    <dgm:presOf/>
                  </dgm:layoutNode>
                  <dgm:layoutNode name="bottomArc3" styleLbl="parChTrans1D1" moveWith="rootText3">
                    <dgm:alg type="sp"/>
                    <dgm:shape xmlns:r="http://schemas.openxmlformats.org/officeDocument/2006/relationships" type="arc" r:blip="" zOrderOff="-2">
                      <dgm:adjLst>
                        <dgm:adj idx="1" val="40"/>
                        <dgm:adj idx="2" val="140"/>
                      </dgm:adjLst>
                    </dgm:shape>
                    <dgm:presOf/>
                  </dgm:layoutNode>
                  <dgm:layoutNode name="topConnNode3" moveWith="rootText3">
                    <dgm:alg type="sp"/>
                    <dgm:shape xmlns:r="http://schemas.openxmlformats.org/officeDocument/2006/relationships" type="rect" r:blip="" hideGeom="1">
                      <dgm:adjLst/>
                    </dgm:shape>
                    <dgm:presOf axis="self" ptType="node" cnt="1"/>
                  </dgm:layoutNode>
                </dgm:layoutNode>
                <dgm:layoutNode name="hierChild6">
                  <dgm:choose name="Name121">
                    <dgm:if name="Name122" func="var" arg="hierBranch" op="equ" val="l">
                      <dgm:alg type="hierChild">
                        <dgm:param type="chAlign" val="r"/>
                        <dgm:param type="linDir" val="fromT"/>
                      </dgm:alg>
                    </dgm:if>
                    <dgm:if name="Name123" func="var" arg="hierBranch" op="equ" val="r">
                      <dgm:alg type="hierChild">
                        <dgm:param type="chAlign" val="l"/>
                        <dgm:param type="linDir" val="fromT"/>
                      </dgm:alg>
                    </dgm:if>
                    <dgm:if name="Name124" func="var" arg="hierBranch" op="equ" val="hang">
                      <dgm:choose name="Name125">
                        <dgm:if name="Name126" func="var" arg="dir" op="equ" val="norm">
                          <dgm:alg type="hierChild">
                            <dgm:param type="chAlign" val="l"/>
                            <dgm:param type="linDir" val="fromL"/>
                            <dgm:param type="secChAlign" val="t"/>
                            <dgm:param type="secLinDir" val="fromT"/>
                          </dgm:alg>
                        </dgm:if>
                        <dgm:else name="Name127">
                          <dgm:alg type="hierChild">
                            <dgm:param type="chAlign" val="l"/>
                            <dgm:param type="linDir" val="fromR"/>
                            <dgm:param type="secChAlign" val="t"/>
                            <dgm:param type="secLinDir" val="fromT"/>
                          </dgm:alg>
                        </dgm:else>
                      </dgm:choose>
                    </dgm:if>
                    <dgm:if name="Name128" func="var" arg="hierBranch" op="equ" val="std">
                      <dgm:choose name="Name129">
                        <dgm:if name="Name130" func="var" arg="dir" op="equ" val="norm">
                          <dgm:alg type="hierChild"/>
                        </dgm:if>
                        <dgm:else name="Name131">
                          <dgm:alg type="hierChild">
                            <dgm:param type="linDir" val="fromR"/>
                          </dgm:alg>
                        </dgm:else>
                      </dgm:choose>
                    </dgm:if>
                    <dgm:if name="Name132" func="var" arg="hierBranch" op="equ" val="init">
                      <dgm:choose name="Name133">
                        <dgm:if name="Name134" axis="des" func="maxDepth" op="lte" val="1">
                          <dgm:alg type="hierChild">
                            <dgm:param type="chAlign" val="l"/>
                            <dgm:param type="linDir" val="fromT"/>
                          </dgm:alg>
                        </dgm:if>
                        <dgm:else name="Name135">
                          <dgm:alg type="hierChild"/>
                        </dgm:else>
                      </dgm:choose>
                    </dgm:if>
                    <dgm:else name="Name136"/>
                  </dgm:choose>
                  <dgm:shape xmlns:r="http://schemas.openxmlformats.org/officeDocument/2006/relationships" r:blip="">
                    <dgm:adjLst/>
                  </dgm:shape>
                  <dgm:presOf/>
                  <dgm:forEach name="Name137" ref="rep2a"/>
                </dgm:layoutNode>
                <dgm:layoutNode name="hierChild7">
                  <dgm:choose name="Name138">
                    <dgm:if name="Name139" func="var" arg="dir" op="equ" val="norm">
                      <dgm:alg type="hierChild">
                        <dgm:param type="chAlign" val="l"/>
                        <dgm:param type="linDir" val="fromL"/>
                        <dgm:param type="secChAlign" val="t"/>
                        <dgm:param type="secLinDir" val="fromT"/>
                      </dgm:alg>
                    </dgm:if>
                    <dgm:else name="Name140">
                      <dgm:alg type="hierChild">
                        <dgm:param type="chAlign" val="l"/>
                        <dgm:param type="linDir" val="fromR"/>
                        <dgm:param type="secChAlign" val="t"/>
                        <dgm:param type="secLinDir" val="fromT"/>
                      </dgm:alg>
                    </dgm:else>
                  </dgm:choose>
                  <dgm:shape xmlns:r="http://schemas.openxmlformats.org/officeDocument/2006/relationships" r:blip="">
                    <dgm:adjLst/>
                  </dgm:shape>
                  <dgm:presOf/>
                  <dgm:forEach name="Name141" ref="rep2b"/>
                </dgm:layoutNode>
              </dgm:layoutNode>
            </dgm:forEach>
          </dgm:layoutNode>
        </dgm:layoutNode>
      </dgm:forEach>
    </dgm:forEach>
  </dgm:layoutNode>
</dgm:layoutDef>
</file>

<file path=ppt/diagrams/layout39.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4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9.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layout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0.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layout51.xml><?xml version="1.0" encoding="utf-8"?>
<dgm:layoutDef xmlns:dgm="http://schemas.openxmlformats.org/drawingml/2006/diagram" xmlns:a="http://schemas.openxmlformats.org/drawingml/2006/main" uniqueId="urn:microsoft.com/office/officeart/2005/8/layout/hProcess10#1">
  <dgm:title val=""/>
  <dgm:desc val=""/>
  <dgm:catLst>
    <dgm:cat type="process" pri="3000"/>
    <dgm:cat type="picture" pri="30000"/>
    <dgm:cat type="pictureconvert" pri="3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osite" refType="w"/>
      <dgm:constr type="w" for="ch" ptType="sibTrans" refType="w" refFor="ch" refForName="composite" op="equ" fact="0.3333"/>
      <dgm:constr type="primFontSz" for="des" forName="txNode" op="equ" val="65"/>
      <dgm:constr type="primFontSz" for="des" forName="connTx" op="equ" val="55"/>
      <dgm:constr type="primFontSz" for="des" forName="connTx" refType="primFontSz" refFor="des" refForName="txNode" op="lte" fact="0.8"/>
    </dgm:constrLst>
    <dgm:ruleLst/>
    <dgm:forEach name="Name4" axis="ch" ptType="node">
      <dgm:layoutNode name="composite">
        <dgm:alg type="composite"/>
        <dgm:shape xmlns:r="http://schemas.openxmlformats.org/officeDocument/2006/relationships" r:blip="">
          <dgm:adjLst/>
        </dgm:shape>
        <dgm:presOf/>
        <dgm:choose name="Name5">
          <dgm:if name="Name6" func="var" arg="dir" op="equ" val="norm">
            <dgm:constrLst>
              <dgm:constr type="l" for="ch" forName="imagSh"/>
              <dgm:constr type="w" for="ch" forName="imagSh" refType="w" fact="0.86"/>
              <dgm:constr type="t" for="ch" forName="imagSh"/>
              <dgm:constr type="h" for="ch" forName="imagSh" refType="w" refFor="ch" refForName="imagSh"/>
              <dgm:constr type="l" for="ch" forName="txNode" refType="w" fact="0.14"/>
              <dgm:constr type="w" for="ch" forName="txNode" refType="w" refFor="ch" refForName="imagSh"/>
              <dgm:constr type="t" for="ch" forName="txNode" refType="h" refFor="ch" refForName="imagSh" fact="0.6"/>
              <dgm:constr type="h" for="ch" forName="txNode" refType="h" refFor="ch" refForName="imagSh"/>
            </dgm:constrLst>
          </dgm:if>
          <dgm:else name="Name7">
            <dgm:constrLst>
              <dgm:constr type="l" for="ch" forName="imagSh" refType="w" fact="0.14"/>
              <dgm:constr type="w" for="ch" forName="imagSh" refType="w" fact="0.86"/>
              <dgm:constr type="t" for="ch" forName="imagSh"/>
              <dgm:constr type="h" for="ch" forName="imagSh" refType="w" refFor="ch" refForName="imagSh"/>
              <dgm:constr type="l" for="ch" forName="txNode"/>
              <dgm:constr type="w" for="ch" forName="txNode" refType="w" refFor="ch" refForName="imagSh"/>
              <dgm:constr type="t" for="ch" forName="txNode" refType="h" refFor="ch" refForName="imagSh" fact="0.6"/>
              <dgm:constr type="h" for="ch" forName="txNode" refType="h" refFor="ch" refForName="imagSh"/>
            </dgm:constrLst>
          </dgm:else>
        </dgm:choose>
        <dgm:ruleLst/>
        <dgm:layoutNode name="imagSh" styleLbl="bgImgPlace1">
          <dgm:alg type="sp"/>
          <dgm:shape xmlns:r="http://schemas.openxmlformats.org/officeDocument/2006/relationships" type="roundRect" r:blip="" blipPhldr="1">
            <dgm:adjLst>
              <dgm:adj idx="1" val="0.1"/>
            </dgm:adjLst>
          </dgm:shape>
          <dgm:presOf/>
          <dgm:constrLst/>
          <dgm:ruleLst/>
        </dgm:layoutNode>
        <dgm:layoutNode name="txNode" styleLbl="node1">
          <dgm:varLst>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sibTransForEach" axis="followSib" ptType="sibTrans" cnt="1">
        <dgm:layoutNode name="sibTrans">
          <dgm:alg type="conn">
            <dgm:param type="begPts" val="auto"/>
            <dgm:param type="endPts" val="auto"/>
            <dgm:param type="srcNode" val="imagSh"/>
            <dgm:param type="dstNode" val="imagSh"/>
          </dgm:alg>
          <dgm:shape xmlns:r="http://schemas.openxmlformats.org/officeDocument/2006/relationships" type="conn" r:blip="">
            <dgm:adjLst/>
          </dgm:shape>
          <dgm:presOf axis="self"/>
          <dgm:constrLst>
            <dgm:constr type="h" refType="w" fact="0.62"/>
            <dgm:constr type="connDist"/>
            <dgm:constr type="begPad" refType="connDist" fact="0.35"/>
            <dgm:constr type="endPad" refType="connDist" fact="0.3"/>
          </dgm:constrLst>
          <dgm:ruleLst/>
          <dgm:layoutNode name="connTx">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52.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53.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54.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55.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56.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7.xml><?xml version="1.0" encoding="utf-8"?>
<dgm:layoutDef xmlns:dgm="http://schemas.openxmlformats.org/drawingml/2006/diagram" xmlns:a="http://schemas.openxmlformats.org/drawingml/2006/main" uniqueId="urn:microsoft.com/office/officeart/2008/layout/AscendingPictureAccentProcess">
  <dgm:title val=""/>
  <dgm:desc val=""/>
  <dgm:catLst>
    <dgm:cat type="process" pri="22500"/>
    <dgm:cat type="picture" pri="16000"/>
    <dgm:cat type="pictureconvert" pri="16000"/>
  </dgm:catLst>
  <dgm:samp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shape xmlns:r="http://schemas.openxmlformats.org/officeDocument/2006/relationships" r:blip="">
      <dgm:adjLst/>
    </dgm:shape>
    <dgm:choose name="Name1">
      <dgm:if name="Name2" axis="ch" ptType="node" func="cnt" op="equ" val="1">
        <dgm:choose name="Name3">
          <dgm:if name="Name4" func="var" arg="dir" op="equ" val="norm">
            <dgm:choose name="Name5">
              <dgm:if name="Name6" axis="des" func="maxDepth" op="gt" val="1">
                <dgm:alg type="composite">
                  <dgm:param type="ar" val="2.7"/>
                </dgm:alg>
                <dgm:constrLst>
                  <dgm:constr type="primFontSz" for="ch" forName="parTx1" op="equ" val="65"/>
                  <dgm:constr type="primFontSz" for="ch" forName="desTx1" op="equ" val="65"/>
                  <dgm:constr type="userD" refType="w" fact="0.0247"/>
                  <dgm:constr type="l" for="ch" forName="parTx1" refType="w" fact="0.2711"/>
                  <dgm:constr type="t" for="ch" forName="parTx1" refType="h" fact="0.9603"/>
                  <dgm:constr type="w" for="ch" forName="parTx1" refType="w" fact="0.5325"/>
                  <dgm:constr type="h" for="ch" forName="parTx1" refType="h" fact="0.3856"/>
                  <dgm:constr type="ctrX" for="ch" forName="picture1" refType="w" fact="0.2469"/>
                  <dgm:constr type="ctrY" for="ch" forName="picture1" refType="h" fact="0.9"/>
                  <dgm:constr type="w" for="ch" forName="picture1" refType="w" fact="0.2469"/>
                  <dgm:constr type="h" for="ch" forName="picture1" refType="h" fact="0.6667"/>
                  <dgm:constr type="l" for="ch" forName="desTx1" refType="r" refFor="ch" refForName="parTx1"/>
                  <dgm:constr type="r" for="ch" forName="desTx1" refType="w"/>
                  <dgm:constr type="t" for="ch" forName="desTx1" refType="t" refFor="ch" refForName="parTx1"/>
                  <dgm:constr type="h" for="ch" forName="desTx1" refType="h" refFor="ch" refForName="parTx1"/>
                </dgm:constrLst>
              </dgm:if>
              <dgm:else name="Name7">
                <dgm:alg type="composite">
                  <dgm:param type="ar" val="2"/>
                </dgm:alg>
                <dgm:constrLst>
                  <dgm:constr type="primFontSz" for="ch" forName="parTx1" op="equ" val="65"/>
                  <dgm:constr type="userD" refType="w" fact="0.0333"/>
                  <dgm:constr type="l" for="ch" forName="parTx1" refType="w" fact="0.366"/>
                  <dgm:constr type="t" for="ch" forName="parTx1" refType="h" fact="0.7113"/>
                  <dgm:constr type="w" for="ch" forName="parTx1" refType="w" fact="0.7189"/>
                  <dgm:constr type="h" for="ch" forName="parTx1" refType="h" fact="0.3856"/>
                  <dgm:constr type="ctrX" for="ch" forName="picture1" refType="w" fact="0.3333"/>
                  <dgm:constr type="ctrY" for="ch" forName="picture1" refType="h" fact="0.6667"/>
                  <dgm:constr type="w" for="ch" forName="picture1" refType="w" fact="0.3333"/>
                  <dgm:constr type="h" for="ch" forName="picture1" refType="h" fact="0.6667"/>
                </dgm:constrLst>
              </dgm:else>
            </dgm:choose>
          </dgm:if>
          <dgm:else name="Name8">
            <dgm:choose name="Name9">
              <dgm:if name="Name10" axis="des" func="maxDepth" op="gt" val="1">
                <dgm:alg type="composite">
                  <dgm:param type="ar" val="2.7"/>
                </dgm:alg>
                <dgm:constrLst>
                  <dgm:constr type="primFontSz" for="ch" forName="parTx1" op="equ" val="65"/>
                  <dgm:constr type="primFontSz" for="ch" forName="desTx1" op="equ" val="65"/>
                  <dgm:constr type="userD" refType="w" fact="0.0247"/>
                  <dgm:constr type="r" for="ch" forName="parTx1" refType="w" fact="0.7289"/>
                  <dgm:constr type="t" for="ch" forName="parTx1" refType="h" fact="0.9603"/>
                  <dgm:constr type="w" for="ch" forName="parTx1" refType="w" fact="0.5325"/>
                  <dgm:constr type="h" for="ch" forName="parTx1" refType="h" fact="0.3856"/>
                  <dgm:constr type="ctrX" for="ch" forName="picture1" refType="w" fact="0.7531"/>
                  <dgm:constr type="ctrY" for="ch" forName="picture1" refType="h" fact="0.9"/>
                  <dgm:constr type="w" for="ch" forName="picture1" refType="w" fact="0.2469"/>
                  <dgm:constr type="h" for="ch" forName="picture1" refType="h" fact="0.6667"/>
                  <dgm:constr type="r" for="ch" forName="desTx1" refType="l" refFor="ch" refForName="parTx1"/>
                  <dgm:constr type="l" for="ch" forName="desTx1"/>
                  <dgm:constr type="t" for="ch" forName="desTx1" refType="t" refFor="ch" refForName="parTx1"/>
                  <dgm:constr type="h" for="ch" forName="desTx1" refType="h" refFor="ch" refForName="parTx1"/>
                </dgm:constrLst>
              </dgm:if>
              <dgm:else name="Name11">
                <dgm:alg type="composite">
                  <dgm:param type="ar" val="2"/>
                </dgm:alg>
                <dgm:constrLst>
                  <dgm:constr type="primFontSz" for="ch" forName="parTx1" op="equ" val="65"/>
                  <dgm:constr type="userD" refType="w" fact="0.0333"/>
                  <dgm:constr type="r" for="ch" forName="parTx1" refType="w" fact="0.634"/>
                  <dgm:constr type="t" for="ch" forName="parTx1" refType="h" fact="0.7113"/>
                  <dgm:constr type="w" for="ch" forName="parTx1" refType="w" fact="0.7189"/>
                  <dgm:constr type="h" for="ch" forName="parTx1" refType="h" fact="0.3856"/>
                  <dgm:constr type="ctrX" for="ch" forName="picture1" refType="w" fact="0.6667"/>
                  <dgm:constr type="ctrY" for="ch" forName="picture1" refType="h" fact="0.6667"/>
                  <dgm:constr type="w" for="ch" forName="picture1" refType="w" fact="0.3333"/>
                  <dgm:constr type="h" for="ch" forName="picture1" refType="h" fact="0.6667"/>
                </dgm:constrLst>
              </dgm:else>
            </dgm:choose>
          </dgm:else>
        </dgm:choose>
      </dgm:if>
      <dgm:if name="Name12" axis="ch" ptType="node" func="cnt" op="equ" val="2">
        <dgm:choose name="Name13">
          <dgm:if name="Name14" func="var" arg="dir" op="equ" val="norm">
            <dgm:choose name="Name15">
              <dgm:if name="Name16"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3221"/>
                  <dgm:constr type="ctrY" for="ch" forName="dot1" refType="h" fact="0.5911"/>
                  <dgm:constr type="w" for="ch" forName="dot1" refType="userD"/>
                  <dgm:constr type="h" for="ch" forName="dot1" refType="userD"/>
                  <dgm:constr type="ctrX" for="ch" forName="dot2" refType="w" fact="0.3056"/>
                  <dgm:constr type="ctrY" for="ch" forName="dot2" refType="h" fact="0.644"/>
                  <dgm:constr type="w" for="ch" forName="dot2" refType="userD"/>
                  <dgm:constr type="h" for="ch" forName="dot2" refType="userD"/>
                  <dgm:constr type="ctrX" for="ch" forName="dot3" refType="w" fact="0.2859"/>
                  <dgm:constr type="ctrY" for="ch" forName="dot3" refType="h" fact="0.6898"/>
                  <dgm:constr type="w" for="ch" forName="dot3" refType="userD"/>
                  <dgm:constr type="h" for="ch" forName="dot3" refType="userD"/>
                  <dgm:constr type="ctrX" for="ch" forName="dotArrow1" refType="w" fact="0.3095"/>
                  <dgm:constr type="ctrY" for="ch" forName="dotArrow1" refType="h" fact="0.0587"/>
                  <dgm:constr type="w" for="ch" forName="dotArrow1" refType="userD"/>
                  <dgm:constr type="h" for="ch" forName="dotArrow1" refType="userD"/>
                  <dgm:constr type="ctrX" for="ch" forName="dotArrow2" refType="w" fact="0.3346"/>
                  <dgm:constr type="ctrY" for="ch" forName="dotArrow2" refType="h" fact="0.0287"/>
                  <dgm:constr type="w" for="ch" forName="dotArrow2" refType="userD"/>
                  <dgm:constr type="h" for="ch" forName="dotArrow2" refType="userD"/>
                  <dgm:constr type="ctrX" for="ch" forName="dotArrow3" refType="w" fact="0.3597"/>
                  <dgm:constr type="ctrY" for="ch" forName="dotArrow3" refType="h" fact="-0.0013"/>
                  <dgm:constr type="w" for="ch" forName="dotArrow3" refType="userD"/>
                  <dgm:constr type="h" for="ch" forName="dotArrow3" refType="userD"/>
                  <dgm:constr type="ctrX" for="ch" forName="dotArrow4" refType="w" fact="0.3848"/>
                  <dgm:constr type="ctrY" for="ch" forName="dotArrow4" refType="h" fact="0.0287"/>
                  <dgm:constr type="w" for="ch" forName="dotArrow4" refType="userD"/>
                  <dgm:constr type="h" for="ch" forName="dotArrow4" refType="userD"/>
                  <dgm:constr type="ctrX" for="ch" forName="dotArrow5" refType="w" fact="0.41"/>
                  <dgm:constr type="ctrY" for="ch" forName="dotArrow5" refType="h" fact="0.0587"/>
                  <dgm:constr type="w" for="ch" forName="dotArrow5" refType="userD"/>
                  <dgm:constr type="h" for="ch" forName="dotArrow5" refType="userD"/>
                  <dgm:constr type="ctrX" for="ch" forName="dotArrow6" refType="w" fact="0.3597"/>
                  <dgm:constr type="ctrY" for="ch" forName="dotArrow6" refType="h" fact="0.062"/>
                  <dgm:constr type="w" for="ch" forName="dotArrow6" refType="userD"/>
                  <dgm:constr type="h" for="ch" forName="dotArrow6" refType="userD"/>
                  <dgm:constr type="ctrX" for="ch" forName="dotArrow7" refType="w" fact="0.3597"/>
                  <dgm:constr type="ctrY" for="ch" forName="dotArrow7" refType="h" fact="0.1253"/>
                  <dgm:constr type="w" for="ch" forName="dotArrow7" refType="userD"/>
                  <dgm:constr type="h" for="ch" forName="dotArrow7" refType="userD"/>
                  <dgm:constr type="l" for="ch" forName="parTx1" refType="w" fact="0.197"/>
                  <dgm:constr type="t" for="ch" forName="parTx1" refType="h" fact="0.8169"/>
                  <dgm:constr type="w" for="ch" forName="parTx1" refType="w" fact="0.4064"/>
                  <dgm:constr type="h" for="ch" forName="parTx1" refType="h" fact="0.218"/>
                  <dgm:constr type="ctrX" for="ch" forName="picture1" refType="w" fact="0.1785"/>
                  <dgm:constr type="ctrY" for="ch" forName="picture1" refType="h" fact="0.7834"/>
                  <dgm:constr type="w" for="ch" forName="picture1" refType="w" fact="0.1884"/>
                  <dgm:constr type="h" for="ch" forName="picture1" refType="h" fact="0.376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688"/>
                  <dgm:constr type="t" for="ch" forName="parTx2" refType="h" fact="0.3905"/>
                  <dgm:constr type="w" for="ch" forName="parTx2" refType="w" fact="0.4064"/>
                  <dgm:constr type="h" for="ch" forName="parTx2" refType="h" fact="0.218"/>
                  <dgm:constr type="ctrX" for="ch" forName="picture2" refType="w" fact="0.3503"/>
                  <dgm:constr type="ctrY" for="ch" forName="picture2" refType="h" fact="0.357"/>
                  <dgm:constr type="w" for="ch" forName="picture2" refType="w" fact="0.1884"/>
                  <dgm:constr type="h" for="ch" forName="picture2" refType="h" fact="0.3768"/>
                  <dgm:constr type="l" for="ch" forName="desTx2" refType="r" refFor="ch" refForName="parTx2"/>
                  <dgm:constr type="r" for="ch" forName="desTx2" refType="w"/>
                  <dgm:constr type="t" for="ch" forName="desTx2" refType="t" refFor="ch" refForName="parTx2"/>
                  <dgm:constr type="h" for="ch" forName="desTx2" refType="h" refFor="ch" refForName="parTx2"/>
                </dgm:constrLst>
              </dgm:if>
              <dgm:else name="Name17">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4274"/>
                  <dgm:constr type="ctrY" for="ch" forName="dot1" refType="h" fact="0.5911"/>
                  <dgm:constr type="w" for="ch" forName="dot1" refType="userD"/>
                  <dgm:constr type="h" for="ch" forName="dot1" refType="userD"/>
                  <dgm:constr type="ctrX" for="ch" forName="dot2" refType="w" fact="0.4055"/>
                  <dgm:constr type="ctrY" for="ch" forName="dot2" refType="h" fact="0.644"/>
                  <dgm:constr type="w" for="ch" forName="dot2" refType="userD"/>
                  <dgm:constr type="h" for="ch" forName="dot2" refType="userD"/>
                  <dgm:constr type="ctrX" for="ch" forName="dot3" refType="w" fact="0.3794"/>
                  <dgm:constr type="ctrY" for="ch" forName="dot3" refType="h" fact="0.6898"/>
                  <dgm:constr type="w" for="ch" forName="dot3" refType="userD"/>
                  <dgm:constr type="h" for="ch" forName="dot3" refType="userD"/>
                  <dgm:constr type="ctrX" for="ch" forName="dotArrow1" refType="w" fact="0.4106"/>
                  <dgm:constr type="ctrY" for="ch" forName="dotArrow1" refType="h" fact="0.0587"/>
                  <dgm:constr type="w" for="ch" forName="dotArrow1" refType="userD"/>
                  <dgm:constr type="h" for="ch" forName="dotArrow1" refType="userD"/>
                  <dgm:constr type="ctrX" for="ch" forName="dotArrow2" refType="w" fact="0.444"/>
                  <dgm:constr type="ctrY" for="ch" forName="dotArrow2" refType="h" fact="0.0287"/>
                  <dgm:constr type="w" for="ch" forName="dotArrow2" refType="userD"/>
                  <dgm:constr type="h" for="ch" forName="dotArrow2" refType="userD"/>
                  <dgm:constr type="ctrX" for="ch" forName="dotArrow3" refType="w" fact="0.4773"/>
                  <dgm:constr type="ctrY" for="ch" forName="dotArrow3" refType="h" fact="-0.0013"/>
                  <dgm:constr type="w" for="ch" forName="dotArrow3" refType="userD"/>
                  <dgm:constr type="h" for="ch" forName="dotArrow3" refType="userD"/>
                  <dgm:constr type="ctrX" for="ch" forName="dotArrow4" refType="w" fact="0.5106"/>
                  <dgm:constr type="ctrY" for="ch" forName="dotArrow4" refType="h" fact="0.0287"/>
                  <dgm:constr type="w" for="ch" forName="dotArrow4" refType="userD"/>
                  <dgm:constr type="h" for="ch" forName="dotArrow4" refType="userD"/>
                  <dgm:constr type="ctrX" for="ch" forName="dotArrow5" refType="w" fact="0.544"/>
                  <dgm:constr type="ctrY" for="ch" forName="dotArrow5" refType="h" fact="0.0587"/>
                  <dgm:constr type="w" for="ch" forName="dotArrow5" refType="userD"/>
                  <dgm:constr type="h" for="ch" forName="dotArrow5" refType="userD"/>
                  <dgm:constr type="ctrX" for="ch" forName="dotArrow6" refType="w" fact="0.4773"/>
                  <dgm:constr type="ctrY" for="ch" forName="dotArrow6" refType="h" fact="0.062"/>
                  <dgm:constr type="w" for="ch" forName="dotArrow6" refType="userD"/>
                  <dgm:constr type="h" for="ch" forName="dotArrow6" refType="userD"/>
                  <dgm:constr type="ctrX" for="ch" forName="dotArrow7" refType="w" fact="0.4773"/>
                  <dgm:constr type="ctrY" for="ch" forName="dotArrow7" refType="h" fact="0.1253"/>
                  <dgm:constr type="w" for="ch" forName="dotArrow7" refType="userD"/>
                  <dgm:constr type="h" for="ch" forName="dotArrow7" refType="userD"/>
                  <dgm:constr type="l" for="ch" forName="parTx1" refType="w" fact="0.2614"/>
                  <dgm:constr type="t" for="ch" forName="parTx1" refType="h" fact="0.8086"/>
                  <dgm:constr type="w" for="ch" forName="parTx1" refType="w" fact="0.5392"/>
                  <dgm:constr type="h" for="ch" forName="parTx1" refType="h" fact="0.218"/>
                  <dgm:constr type="ctrX" for="ch" forName="picture1" refType="w" fact="0.2369"/>
                  <dgm:constr type="ctrY" for="ch" forName="picture1" refType="h" fact="0.7834"/>
                  <dgm:constr type="w" for="ch" forName="picture1" refType="w" fact="0.25"/>
                  <dgm:constr type="h" for="ch" forName="picture1" refType="h" fact="0.3768"/>
                  <dgm:constr type="l" for="ch" forName="parTx2" refType="w" fact="0.4893"/>
                  <dgm:constr type="t" for="ch" forName="parTx2" refType="h" fact="0.3822"/>
                  <dgm:constr type="w" for="ch" forName="parTx2" refType="w" fact="0.5392"/>
                  <dgm:constr type="h" for="ch" forName="parTx2" refType="h" fact="0.218"/>
                  <dgm:constr type="ctrX" for="ch" forName="picture2" refType="w" fact="0.4648"/>
                  <dgm:constr type="ctrY" for="ch" forName="picture2" refType="h" fact="0.357"/>
                  <dgm:constr type="w" for="ch" forName="picture2" refType="w" fact="0.25"/>
                  <dgm:constr type="h" for="ch" forName="picture2" refType="h" fact="0.3768"/>
                </dgm:constrLst>
              </dgm:else>
            </dgm:choose>
          </dgm:if>
          <dgm:else name="Name18">
            <dgm:choose name="Name19">
              <dgm:if name="Name20"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6779"/>
                  <dgm:constr type="ctrY" for="ch" forName="dot1" refType="h" fact="0.5911"/>
                  <dgm:constr type="w" for="ch" forName="dot1" refType="userD"/>
                  <dgm:constr type="h" for="ch" forName="dot1" refType="userD"/>
                  <dgm:constr type="ctrX" for="ch" forName="dot2" refType="w" fact="0.6944"/>
                  <dgm:constr type="ctrY" for="ch" forName="dot2" refType="h" fact="0.644"/>
                  <dgm:constr type="w" for="ch" forName="dot2" refType="userD"/>
                  <dgm:constr type="h" for="ch" forName="dot2" refType="userD"/>
                  <dgm:constr type="ctrX" for="ch" forName="dot3" refType="w" fact="0.7141"/>
                  <dgm:constr type="ctrY" for="ch" forName="dot3" refType="h" fact="0.6898"/>
                  <dgm:constr type="w" for="ch" forName="dot3" refType="userD"/>
                  <dgm:constr type="h" for="ch" forName="dot3" refType="userD"/>
                  <dgm:constr type="ctrX" for="ch" forName="dotArrow1" refType="w" fact="0.6905"/>
                  <dgm:constr type="ctrY" for="ch" forName="dotArrow1" refType="h" fact="0.0587"/>
                  <dgm:constr type="w" for="ch" forName="dotArrow1" refType="userD"/>
                  <dgm:constr type="h" for="ch" forName="dotArrow1" refType="userD"/>
                  <dgm:constr type="ctrX" for="ch" forName="dotArrow2" refType="w" fact="0.6654"/>
                  <dgm:constr type="ctrY" for="ch" forName="dotArrow2" refType="h" fact="0.0287"/>
                  <dgm:constr type="w" for="ch" forName="dotArrow2" refType="userD"/>
                  <dgm:constr type="h" for="ch" forName="dotArrow2" refType="userD"/>
                  <dgm:constr type="ctrX" for="ch" forName="dotArrow3" refType="w" fact="0.6403"/>
                  <dgm:constr type="ctrY" for="ch" forName="dotArrow3" refType="h" fact="-0.0013"/>
                  <dgm:constr type="w" for="ch" forName="dotArrow3" refType="userD"/>
                  <dgm:constr type="h" for="ch" forName="dotArrow3" refType="userD"/>
                  <dgm:constr type="ctrX" for="ch" forName="dotArrow4" refType="w" fact="0.6152"/>
                  <dgm:constr type="ctrY" for="ch" forName="dotArrow4" refType="h" fact="0.0287"/>
                  <dgm:constr type="w" for="ch" forName="dotArrow4" refType="userD"/>
                  <dgm:constr type="h" for="ch" forName="dotArrow4" refType="userD"/>
                  <dgm:constr type="ctrX" for="ch" forName="dotArrow5" refType="w" fact="0.59"/>
                  <dgm:constr type="ctrY" for="ch" forName="dotArrow5" refType="h" fact="0.0587"/>
                  <dgm:constr type="w" for="ch" forName="dotArrow5" refType="userD"/>
                  <dgm:constr type="h" for="ch" forName="dotArrow5" refType="userD"/>
                  <dgm:constr type="ctrX" for="ch" forName="dotArrow6" refType="w" fact="0.6403"/>
                  <dgm:constr type="ctrY" for="ch" forName="dotArrow6" refType="h" fact="0.062"/>
                  <dgm:constr type="w" for="ch" forName="dotArrow6" refType="userD"/>
                  <dgm:constr type="h" for="ch" forName="dotArrow6" refType="userD"/>
                  <dgm:constr type="ctrX" for="ch" forName="dotArrow7" refType="w" fact="0.6403"/>
                  <dgm:constr type="ctrY" for="ch" forName="dotArrow7" refType="h" fact="0.1253"/>
                  <dgm:constr type="w" for="ch" forName="dotArrow7" refType="userD"/>
                  <dgm:constr type="h" for="ch" forName="dotArrow7" refType="userD"/>
                  <dgm:constr type="r" for="ch" forName="parTx1" refType="w" fact="0.803"/>
                  <dgm:constr type="t" for="ch" forName="parTx1" refType="h" fact="0.8169"/>
                  <dgm:constr type="w" for="ch" forName="parTx1" refType="w" fact="0.4064"/>
                  <dgm:constr type="h" for="ch" forName="parTx1" refType="h" fact="0.218"/>
                  <dgm:constr type="ctrX" for="ch" forName="picture1" refType="w" fact="0.8215"/>
                  <dgm:constr type="ctrY" for="ch" forName="picture1" refType="h" fact="0.7834"/>
                  <dgm:constr type="w" for="ch" forName="picture1" refType="w" fact="0.1884"/>
                  <dgm:constr type="h" for="ch" forName="picture1" refType="h" fact="0.376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312"/>
                  <dgm:constr type="t" for="ch" forName="parTx2" refType="h" fact="0.3905"/>
                  <dgm:constr type="w" for="ch" forName="parTx2" refType="w" fact="0.4064"/>
                  <dgm:constr type="h" for="ch" forName="parTx2" refType="h" fact="0.218"/>
                  <dgm:constr type="ctrX" for="ch" forName="picture2" refType="w" fact="0.6497"/>
                  <dgm:constr type="ctrY" for="ch" forName="picture2" refType="h" fact="0.357"/>
                  <dgm:constr type="w" for="ch" forName="picture2" refType="w" fact="0.1884"/>
                  <dgm:constr type="h" for="ch" forName="picture2" refType="h" fact="0.3768"/>
                  <dgm:constr type="r" for="ch" forName="desTx2" refType="l" refFor="ch" refForName="parTx2"/>
                  <dgm:constr type="l" for="ch" forName="desTx2"/>
                  <dgm:constr type="t" for="ch" forName="desTx2" refType="t" refFor="ch" refForName="parTx2"/>
                  <dgm:constr type="h" for="ch" forName="desTx2" refType="h" refFor="ch" refForName="parTx2"/>
                </dgm:constrLst>
              </dgm:if>
              <dgm:else name="Name21">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5726"/>
                  <dgm:constr type="ctrY" for="ch" forName="dot1" refType="h" fact="0.5911"/>
                  <dgm:constr type="w" for="ch" forName="dot1" refType="userD"/>
                  <dgm:constr type="h" for="ch" forName="dot1" refType="userD"/>
                  <dgm:constr type="ctrX" for="ch" forName="dot2" refType="w" fact="0.5945"/>
                  <dgm:constr type="ctrY" for="ch" forName="dot2" refType="h" fact="0.644"/>
                  <dgm:constr type="w" for="ch" forName="dot2" refType="userD"/>
                  <dgm:constr type="h" for="ch" forName="dot2" refType="userD"/>
                  <dgm:constr type="ctrX" for="ch" forName="dot3" refType="w" fact="0.6206"/>
                  <dgm:constr type="ctrY" for="ch" forName="dot3" refType="h" fact="0.6898"/>
                  <dgm:constr type="w" for="ch" forName="dot3" refType="userD"/>
                  <dgm:constr type="h" for="ch" forName="dot3" refType="userD"/>
                  <dgm:constr type="ctrX" for="ch" forName="dotArrow1" refType="w" fact="0.5894"/>
                  <dgm:constr type="ctrY" for="ch" forName="dotArrow1" refType="h" fact="0.0587"/>
                  <dgm:constr type="w" for="ch" forName="dotArrow1" refType="userD"/>
                  <dgm:constr type="h" for="ch" forName="dotArrow1" refType="userD"/>
                  <dgm:constr type="ctrX" for="ch" forName="dotArrow2" refType="w" fact="0.556"/>
                  <dgm:constr type="ctrY" for="ch" forName="dotArrow2" refType="h" fact="0.0287"/>
                  <dgm:constr type="w" for="ch" forName="dotArrow2" refType="userD"/>
                  <dgm:constr type="h" for="ch" forName="dotArrow2" refType="userD"/>
                  <dgm:constr type="ctrX" for="ch" forName="dotArrow3" refType="w" fact="0.5227"/>
                  <dgm:constr type="ctrY" for="ch" forName="dotArrow3" refType="h" fact="-0.0013"/>
                  <dgm:constr type="w" for="ch" forName="dotArrow3" refType="userD"/>
                  <dgm:constr type="h" for="ch" forName="dotArrow3" refType="userD"/>
                  <dgm:constr type="ctrX" for="ch" forName="dotArrow4" refType="w" fact="0.4894"/>
                  <dgm:constr type="ctrY" for="ch" forName="dotArrow4" refType="h" fact="0.0287"/>
                  <dgm:constr type="w" for="ch" forName="dotArrow4" refType="userD"/>
                  <dgm:constr type="h" for="ch" forName="dotArrow4" refType="userD"/>
                  <dgm:constr type="ctrX" for="ch" forName="dotArrow5" refType="w" fact="0.456"/>
                  <dgm:constr type="ctrY" for="ch" forName="dotArrow5" refType="h" fact="0.0587"/>
                  <dgm:constr type="w" for="ch" forName="dotArrow5" refType="userD"/>
                  <dgm:constr type="h" for="ch" forName="dotArrow5" refType="userD"/>
                  <dgm:constr type="ctrX" for="ch" forName="dotArrow6" refType="w" fact="0.5227"/>
                  <dgm:constr type="ctrY" for="ch" forName="dotArrow6" refType="h" fact="0.062"/>
                  <dgm:constr type="w" for="ch" forName="dotArrow6" refType="userD"/>
                  <dgm:constr type="h" for="ch" forName="dotArrow6" refType="userD"/>
                  <dgm:constr type="ctrX" for="ch" forName="dotArrow7" refType="w" fact="0.5227"/>
                  <dgm:constr type="ctrY" for="ch" forName="dotArrow7" refType="h" fact="0.1253"/>
                  <dgm:constr type="w" for="ch" forName="dotArrow7" refType="userD"/>
                  <dgm:constr type="h" for="ch" forName="dotArrow7" refType="userD"/>
                  <dgm:constr type="r" for="ch" forName="parTx1" refType="w" fact="0.7386"/>
                  <dgm:constr type="t" for="ch" forName="parTx1" refType="h" fact="0.8086"/>
                  <dgm:constr type="w" for="ch" forName="parTx1" refType="w" fact="0.5392"/>
                  <dgm:constr type="h" for="ch" forName="parTx1" refType="h" fact="0.218"/>
                  <dgm:constr type="ctrX" for="ch" forName="picture1" refType="w" fact="0.7631"/>
                  <dgm:constr type="ctrY" for="ch" forName="picture1" refType="h" fact="0.7834"/>
                  <dgm:constr type="w" for="ch" forName="picture1" refType="w" fact="0.25"/>
                  <dgm:constr type="h" for="ch" forName="picture1" refType="h" fact="0.3768"/>
                  <dgm:constr type="r" for="ch" forName="parTx2" refType="w" fact="0.5107"/>
                  <dgm:constr type="t" for="ch" forName="parTx2" refType="h" fact="0.3822"/>
                  <dgm:constr type="w" for="ch" forName="parTx2" refType="w" fact="0.5392"/>
                  <dgm:constr type="h" for="ch" forName="parTx2" refType="h" fact="0.218"/>
                  <dgm:constr type="ctrX" for="ch" forName="picture2" refType="w" fact="0.5352"/>
                  <dgm:constr type="ctrY" for="ch" forName="picture2" refType="h" fact="0.357"/>
                  <dgm:constr type="w" for="ch" forName="picture2" refType="w" fact="0.25"/>
                  <dgm:constr type="h" for="ch" forName="picture2" refType="h" fact="0.3768"/>
                </dgm:constrLst>
              </dgm:else>
            </dgm:choose>
          </dgm:else>
        </dgm:choose>
      </dgm:if>
      <dgm:if name="Name22" axis="ch" ptType="node" func="cnt" op="equ" val="3">
        <dgm:choose name="Name23">
          <dgm:if name="Name24" func="var" arg="dir" op="equ" val="norm">
            <dgm:choose name="Name25">
              <dgm:if name="Name26"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2981"/>
                  <dgm:constr type="ctrY" for="ch" forName="dot1" refType="h" fact="0.763"/>
                  <dgm:constr type="w" for="ch" forName="dot1" refType="userD"/>
                  <dgm:constr type="h" for="ch" forName="dot1" refType="userD"/>
                  <dgm:constr type="ctrX" for="ch" forName="dot2" refType="w" fact="0.2676"/>
                  <dgm:constr type="ctrY" for="ch" forName="dot2" refType="h" fact="0.7887"/>
                  <dgm:constr type="w" for="ch" forName="dot2" refType="userD"/>
                  <dgm:constr type="h" for="ch" forName="dot2" refType="userD"/>
                  <dgm:constr type="ctrX" for="ch" forName="dot3" refType="w" fact="0.2357"/>
                  <dgm:constr type="ctrY" for="ch" forName="dot3" refType="h" fact="0.809"/>
                  <dgm:constr type="w" for="ch" forName="dot3" refType="userD"/>
                  <dgm:constr type="h" for="ch" forName="dot3" refType="userD"/>
                  <dgm:constr type="ctrX" for="ch" forName="dot4" refType="w" fact="0.4445"/>
                  <dgm:constr type="ctrY" for="ch" forName="dot4" refType="h" fact="0.4655"/>
                  <dgm:constr type="w" for="ch" forName="dot4" refType="userD"/>
                  <dgm:constr type="h" for="ch" forName="dot4" refType="userD"/>
                  <dgm:constr type="ctrX" for="ch" forName="dot5" refType="w" fact="0.4323"/>
                  <dgm:constr type="ctrY" for="ch" forName="dot5" refType="h" fact="0.5178"/>
                  <dgm:constr type="w" for="ch" forName="dot5" refType="userD"/>
                  <dgm:constr type="h" for="ch" forName="dot5" refType="userD"/>
                  <dgm:constr type="ctrX" for="ch" forName="dotArrow1" refType="w" fact="0.4236"/>
                  <dgm:constr type="ctrY" for="ch" forName="dotArrow1" refType="h" fact="0.0718"/>
                  <dgm:constr type="w" for="ch" forName="dotArrow1" refType="userD"/>
                  <dgm:constr type="h" for="ch" forName="dotArrow1" refType="userD"/>
                  <dgm:constr type="ctrX" for="ch" forName="dotArrow2" refType="w" fact="0.446"/>
                  <dgm:constr type="ctrY" for="ch" forName="dotArrow2" refType="h" fact="0.0468"/>
                  <dgm:constr type="w" for="ch" forName="dotArrow2" refType="userD"/>
                  <dgm:constr type="h" for="ch" forName="dotArrow2" refType="userD"/>
                  <dgm:constr type="ctrX" for="ch" forName="dotArrow3" refType="w" fact="0.4685"/>
                  <dgm:constr type="ctrY" for="ch" forName="dotArrow3" refType="h" fact="0.0218"/>
                  <dgm:constr type="w" for="ch" forName="dotArrow3" refType="userD"/>
                  <dgm:constr type="h" for="ch" forName="dotArrow3" refType="userD"/>
                  <dgm:constr type="ctrX" for="ch" forName="dotArrow4" refType="w" fact="0.491"/>
                  <dgm:constr type="ctrY" for="ch" forName="dotArrow4" refType="h" fact="0.0468"/>
                  <dgm:constr type="w" for="ch" forName="dotArrow4" refType="userD"/>
                  <dgm:constr type="h" for="ch" forName="dotArrow4" refType="userD"/>
                  <dgm:constr type="ctrX" for="ch" forName="dotArrow5" refType="w" fact="0.5135"/>
                  <dgm:constr type="ctrY" for="ch" forName="dotArrow5" refType="h" fact="0.0718"/>
                  <dgm:constr type="w" for="ch" forName="dotArrow5" refType="userD"/>
                  <dgm:constr type="h" for="ch" forName="dotArrow5" refType="userD"/>
                  <dgm:constr type="ctrX" for="ch" forName="dotArrow6" refType="w" fact="0.4685"/>
                  <dgm:constr type="ctrY" for="ch" forName="dotArrow6" refType="h" fact="0.0745"/>
                  <dgm:constr type="w" for="ch" forName="dotArrow6" refType="userD"/>
                  <dgm:constr type="h" for="ch" forName="dotArrow6" refType="userD"/>
                  <dgm:constr type="ctrX" for="ch" forName="dotArrow7" refType="w" fact="0.4685"/>
                  <dgm:constr type="ctrY" for="ch" forName="dotArrow7" refType="h" fact="0.1273"/>
                  <dgm:constr type="w" for="ch" forName="dotArrow7" refType="userD"/>
                  <dgm:constr type="h" for="ch" forName="dotArrow7" refType="userD"/>
                  <dgm:constr type="l" for="ch" forName="parTx1" refType="w" fact="0.1487"/>
                  <dgm:constr type="t" for="ch" forName="parTx1" refType="h" fact="0.8596"/>
                  <dgm:constr type="w" for="ch" forName="parTx1" refType="w" fact="0.3491"/>
                  <dgm:constr type="h" for="ch" forName="parTx1" refType="h" fact="0.1638"/>
                  <dgm:constr type="ctrX" for="ch" forName="picture1" refType="w" fact="0.1328"/>
                  <dgm:constr type="ctrY" for="ch" forName="picture1" refType="h" fact="0.8361"/>
                  <dgm:constr type="w" for="ch" forName="picture1" refType="w" fact="0.1618"/>
                  <dgm:constr type="h" for="ch" forName="picture1" refType="h" fact="0.2832"/>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732"/>
                  <dgm:constr type="t" for="ch" forName="parTx2" refType="h" fact="0.6469"/>
                  <dgm:constr type="w" for="ch" forName="parTx2" refType="w" fact="0.3491"/>
                  <dgm:constr type="h" for="ch" forName="parTx2" refType="h" fact="0.1638"/>
                  <dgm:constr type="ctrX" for="ch" forName="picture2" refType="w" fact="0.3573"/>
                  <dgm:constr type="ctrY" for="ch" forName="picture2" refType="h" fact="0.6234"/>
                  <dgm:constr type="w" for="ch" forName="picture2" refType="w" fact="0.1618"/>
                  <dgm:constr type="h" for="ch" forName="picture2" refType="h" fact="0.2832"/>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4763"/>
                  <dgm:constr type="t" for="ch" forName="parTx3" refType="h" fact="0.3243"/>
                  <dgm:constr type="w" for="ch" forName="parTx3" refType="w" fact="0.3491"/>
                  <dgm:constr type="h" for="ch" forName="parTx3" refType="h" fact="0.1638"/>
                  <dgm:constr type="ctrX" for="ch" forName="picture3" refType="w" fact="0.4604"/>
                  <dgm:constr type="ctrY" for="ch" forName="picture3" refType="h" fact="0.3008"/>
                  <dgm:constr type="w" for="ch" forName="picture3" refType="w" fact="0.1618"/>
                  <dgm:constr type="h" for="ch" forName="picture3" refType="h" fact="0.2832"/>
                  <dgm:constr type="l" for="ch" forName="desTx3" refType="r" refFor="ch" refForName="parTx3"/>
                  <dgm:constr type="r" for="ch" forName="desTx3" refType="w"/>
                  <dgm:constr type="t" for="ch" forName="desTx3" refType="t" refFor="ch" refForName="parTx3"/>
                  <dgm:constr type="h" for="ch" forName="desTx3" refType="h" refFor="ch" refForName="parTx3"/>
                </dgm:constrLst>
              </dgm:if>
              <dgm:else name="Name27">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3684"/>
                  <dgm:constr type="ctrY" for="ch" forName="dot1" refType="h" fact="0.763"/>
                  <dgm:constr type="w" for="ch" forName="dot1" refType="userD"/>
                  <dgm:constr type="h" for="ch" forName="dot1" refType="userD"/>
                  <dgm:constr type="ctrX" for="ch" forName="dot2" refType="w" fact="0.3307"/>
                  <dgm:constr type="ctrY" for="ch" forName="dot2" refType="h" fact="0.7887"/>
                  <dgm:constr type="w" for="ch" forName="dot2" refType="userD"/>
                  <dgm:constr type="h" for="ch" forName="dot2" refType="userD"/>
                  <dgm:constr type="ctrX" for="ch" forName="dot3" refType="w" fact="0.2912"/>
                  <dgm:constr type="ctrY" for="ch" forName="dot3" refType="h" fact="0.809"/>
                  <dgm:constr type="w" for="ch" forName="dot3" refType="userD"/>
                  <dgm:constr type="h" for="ch" forName="dot3" refType="userD"/>
                  <dgm:constr type="ctrX" for="ch" forName="dot4" refType="w" fact="0.5494"/>
                  <dgm:constr type="ctrY" for="ch" forName="dot4" refType="h" fact="0.4655"/>
                  <dgm:constr type="w" for="ch" forName="dot4" refType="userD"/>
                  <dgm:constr type="h" for="ch" forName="dot4" refType="userD"/>
                  <dgm:constr type="ctrX" for="ch" forName="dot5" refType="w" fact="0.5342"/>
                  <dgm:constr type="ctrY" for="ch" forName="dot5" refType="h" fact="0.5178"/>
                  <dgm:constr type="w" for="ch" forName="dot5" refType="userD"/>
                  <dgm:constr type="h" for="ch" forName="dot5" refType="userD"/>
                  <dgm:constr type="ctrX" for="ch" forName="dotArrow1" refType="w" fact="0.5234"/>
                  <dgm:constr type="ctrY" for="ch" forName="dotArrow1" refType="h" fact="0.0718"/>
                  <dgm:constr type="w" for="ch" forName="dotArrow1" refType="userD"/>
                  <dgm:constr type="h" for="ch" forName="dotArrow1" refType="userD"/>
                  <dgm:constr type="ctrX" for="ch" forName="dotArrow2" refType="w" fact="0.5512"/>
                  <dgm:constr type="ctrY" for="ch" forName="dotArrow2" refType="h" fact="0.0468"/>
                  <dgm:constr type="w" for="ch" forName="dotArrow2" refType="userD"/>
                  <dgm:constr type="h" for="ch" forName="dotArrow2" refType="userD"/>
                  <dgm:constr type="ctrX" for="ch" forName="dotArrow3" refType="w" fact="0.579"/>
                  <dgm:constr type="ctrY" for="ch" forName="dotArrow3" refType="h" fact="0.0218"/>
                  <dgm:constr type="w" for="ch" forName="dotArrow3" refType="userD"/>
                  <dgm:constr type="h" for="ch" forName="dotArrow3" refType="userD"/>
                  <dgm:constr type="ctrX" for="ch" forName="dotArrow4" refType="w" fact="0.6068"/>
                  <dgm:constr type="ctrY" for="ch" forName="dotArrow4" refType="h" fact="0.0468"/>
                  <dgm:constr type="w" for="ch" forName="dotArrow4" refType="userD"/>
                  <dgm:constr type="h" for="ch" forName="dotArrow4" refType="userD"/>
                  <dgm:constr type="ctrX" for="ch" forName="dotArrow5" refType="w" fact="0.6346"/>
                  <dgm:constr type="ctrY" for="ch" forName="dotArrow5" refType="h" fact="0.0718"/>
                  <dgm:constr type="w" for="ch" forName="dotArrow5" refType="userD"/>
                  <dgm:constr type="h" for="ch" forName="dotArrow5" refType="userD"/>
                  <dgm:constr type="ctrX" for="ch" forName="dotArrow6" refType="w" fact="0.579"/>
                  <dgm:constr type="ctrY" for="ch" forName="dotArrow6" refType="h" fact="0.0745"/>
                  <dgm:constr type="w" for="ch" forName="dotArrow6" refType="userD"/>
                  <dgm:constr type="h" for="ch" forName="dotArrow6" refType="userD"/>
                  <dgm:constr type="ctrX" for="ch" forName="dotArrow7" refType="w" fact="0.579"/>
                  <dgm:constr type="ctrY" for="ch" forName="dotArrow7" refType="h" fact="0.1273"/>
                  <dgm:constr type="w" for="ch" forName="dotArrow7" refType="userD"/>
                  <dgm:constr type="h" for="ch" forName="dotArrow7" refType="userD"/>
                  <dgm:constr type="l" for="ch" forName="parTx1" refType="w" fact="0.1837"/>
                  <dgm:constr type="t" for="ch" forName="parTx1" refType="h" fact="0.8551"/>
                  <dgm:constr type="w" for="ch" forName="parTx1" refType="w" fact="0.4314"/>
                  <dgm:constr type="h" for="ch" forName="parTx1" refType="h" fact="0.1638"/>
                  <dgm:constr type="ctrX" for="ch" forName="picture1" refType="w" fact="0.1641"/>
                  <dgm:constr type="ctrY" for="ch" forName="picture1" refType="h" fact="0.8361"/>
                  <dgm:constr type="w" for="ch" forName="picture1" refType="w" fact="0.2"/>
                  <dgm:constr type="h" for="ch" forName="picture1" refType="h" fact="0.2832"/>
                  <dgm:constr type="l" for="ch" forName="parTx2" refType="w" fact="0.4612"/>
                  <dgm:constr type="t" for="ch" forName="parTx2" refType="h" fact="0.6424"/>
                  <dgm:constr type="w" for="ch" forName="parTx2" refType="w" fact="0.4314"/>
                  <dgm:constr type="h" for="ch" forName="parTx2" refType="h" fact="0.1638"/>
                  <dgm:constr type="ctrX" for="ch" forName="picture2" refType="w" fact="0.4416"/>
                  <dgm:constr type="ctrY" for="ch" forName="picture2" refType="h" fact="0.6234"/>
                  <dgm:constr type="w" for="ch" forName="picture2" refType="w" fact="0.2"/>
                  <dgm:constr type="h" for="ch" forName="picture2" refType="h" fact="0.2832"/>
                  <dgm:constr type="l" for="ch" forName="parTx3" refType="w" fact="0.5886"/>
                  <dgm:constr type="t" for="ch" forName="parTx3" refType="h" fact="0.3198"/>
                  <dgm:constr type="w" for="ch" forName="parTx3" refType="w" fact="0.4314"/>
                  <dgm:constr type="h" for="ch" forName="parTx3" refType="h" fact="0.1638"/>
                  <dgm:constr type="ctrX" for="ch" forName="picture3" refType="w" fact="0.569"/>
                  <dgm:constr type="ctrY" for="ch" forName="picture3" refType="h" fact="0.3008"/>
                  <dgm:constr type="w" for="ch" forName="picture3" refType="w" fact="0.2"/>
                  <dgm:constr type="h" for="ch" forName="picture3" refType="h" fact="0.2832"/>
                </dgm:constrLst>
              </dgm:else>
            </dgm:choose>
          </dgm:if>
          <dgm:else name="Name28">
            <dgm:choose name="Name29">
              <dgm:if name="Name30"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7019"/>
                  <dgm:constr type="ctrY" for="ch" forName="dot1" refType="h" fact="0.763"/>
                  <dgm:constr type="w" for="ch" forName="dot1" refType="userD"/>
                  <dgm:constr type="h" for="ch" forName="dot1" refType="userD"/>
                  <dgm:constr type="ctrX" for="ch" forName="dot2" refType="w" fact="0.7324"/>
                  <dgm:constr type="ctrY" for="ch" forName="dot2" refType="h" fact="0.7887"/>
                  <dgm:constr type="w" for="ch" forName="dot2" refType="userD"/>
                  <dgm:constr type="h" for="ch" forName="dot2" refType="userD"/>
                  <dgm:constr type="ctrX" for="ch" forName="dot3" refType="w" fact="0.7643"/>
                  <dgm:constr type="ctrY" for="ch" forName="dot3" refType="h" fact="0.809"/>
                  <dgm:constr type="w" for="ch" forName="dot3" refType="userD"/>
                  <dgm:constr type="h" for="ch" forName="dot3" refType="userD"/>
                  <dgm:constr type="ctrX" for="ch" forName="dot4" refType="w" fact="0.5555"/>
                  <dgm:constr type="ctrY" for="ch" forName="dot4" refType="h" fact="0.4655"/>
                  <dgm:constr type="w" for="ch" forName="dot4" refType="userD"/>
                  <dgm:constr type="h" for="ch" forName="dot4" refType="userD"/>
                  <dgm:constr type="ctrX" for="ch" forName="dot5" refType="w" fact="0.5677"/>
                  <dgm:constr type="ctrY" for="ch" forName="dot5" refType="h" fact="0.5178"/>
                  <dgm:constr type="w" for="ch" forName="dot5" refType="userD"/>
                  <dgm:constr type="h" for="ch" forName="dot5" refType="userD"/>
                  <dgm:constr type="ctrX" for="ch" forName="dotArrow1" refType="w" fact="0.5764"/>
                  <dgm:constr type="ctrY" for="ch" forName="dotArrow1" refType="h" fact="0.0718"/>
                  <dgm:constr type="w" for="ch" forName="dotArrow1" refType="userD"/>
                  <dgm:constr type="h" for="ch" forName="dotArrow1" refType="userD"/>
                  <dgm:constr type="ctrX" for="ch" forName="dotArrow2" refType="w" fact="0.554"/>
                  <dgm:constr type="ctrY" for="ch" forName="dotArrow2" refType="h" fact="0.0468"/>
                  <dgm:constr type="w" for="ch" forName="dotArrow2" refType="userD"/>
                  <dgm:constr type="h" for="ch" forName="dotArrow2" refType="userD"/>
                  <dgm:constr type="ctrX" for="ch" forName="dotArrow3" refType="w" fact="0.5315"/>
                  <dgm:constr type="ctrY" for="ch" forName="dotArrow3" refType="h" fact="0.0218"/>
                  <dgm:constr type="w" for="ch" forName="dotArrow3" refType="userD"/>
                  <dgm:constr type="h" for="ch" forName="dotArrow3" refType="userD"/>
                  <dgm:constr type="ctrX" for="ch" forName="dotArrow4" refType="w" fact="0.509"/>
                  <dgm:constr type="ctrY" for="ch" forName="dotArrow4" refType="h" fact="0.0468"/>
                  <dgm:constr type="w" for="ch" forName="dotArrow4" refType="userD"/>
                  <dgm:constr type="h" for="ch" forName="dotArrow4" refType="userD"/>
                  <dgm:constr type="ctrX" for="ch" forName="dotArrow5" refType="w" fact="0.4865"/>
                  <dgm:constr type="ctrY" for="ch" forName="dotArrow5" refType="h" fact="0.0718"/>
                  <dgm:constr type="w" for="ch" forName="dotArrow5" refType="userD"/>
                  <dgm:constr type="h" for="ch" forName="dotArrow5" refType="userD"/>
                  <dgm:constr type="ctrX" for="ch" forName="dotArrow6" refType="w" fact="0.5315"/>
                  <dgm:constr type="ctrY" for="ch" forName="dotArrow6" refType="h" fact="0.0745"/>
                  <dgm:constr type="w" for="ch" forName="dotArrow6" refType="userD"/>
                  <dgm:constr type="h" for="ch" forName="dotArrow6" refType="userD"/>
                  <dgm:constr type="ctrX" for="ch" forName="dotArrow7" refType="w" fact="0.5315"/>
                  <dgm:constr type="ctrY" for="ch" forName="dotArrow7" refType="h" fact="0.1273"/>
                  <dgm:constr type="w" for="ch" forName="dotArrow7" refType="userD"/>
                  <dgm:constr type="h" for="ch" forName="dotArrow7" refType="userD"/>
                  <dgm:constr type="r" for="ch" forName="parTx1" refType="w" fact="0.8513"/>
                  <dgm:constr type="t" for="ch" forName="parTx1" refType="h" fact="0.8596"/>
                  <dgm:constr type="w" for="ch" forName="parTx1" refType="w" fact="0.3491"/>
                  <dgm:constr type="h" for="ch" forName="parTx1" refType="h" fact="0.1638"/>
                  <dgm:constr type="ctrX" for="ch" forName="picture1" refType="w" fact="0.8672"/>
                  <dgm:constr type="ctrY" for="ch" forName="picture1" refType="h" fact="0.8361"/>
                  <dgm:constr type="w" for="ch" forName="picture1" refType="w" fact="0.1618"/>
                  <dgm:constr type="h" for="ch" forName="picture1" refType="h" fact="0.2832"/>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268"/>
                  <dgm:constr type="t" for="ch" forName="parTx2" refType="h" fact="0.6469"/>
                  <dgm:constr type="w" for="ch" forName="parTx2" refType="w" fact="0.3491"/>
                  <dgm:constr type="h" for="ch" forName="parTx2" refType="h" fact="0.1638"/>
                  <dgm:constr type="ctrX" for="ch" forName="picture2" refType="w" fact="0.6427"/>
                  <dgm:constr type="ctrY" for="ch" forName="picture2" refType="h" fact="0.6234"/>
                  <dgm:constr type="w" for="ch" forName="picture2" refType="w" fact="0.1618"/>
                  <dgm:constr type="h" for="ch" forName="picture2" refType="h" fact="0.2832"/>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5237"/>
                  <dgm:constr type="t" for="ch" forName="parTx3" refType="h" fact="0.3243"/>
                  <dgm:constr type="w" for="ch" forName="parTx3" refType="w" fact="0.3491"/>
                  <dgm:constr type="h" for="ch" forName="parTx3" refType="h" fact="0.1638"/>
                  <dgm:constr type="ctrX" for="ch" forName="picture3" refType="w" fact="0.5396"/>
                  <dgm:constr type="ctrY" for="ch" forName="picture3" refType="h" fact="0.3008"/>
                  <dgm:constr type="w" for="ch" forName="picture3" refType="w" fact="0.1618"/>
                  <dgm:constr type="h" for="ch" forName="picture3" refType="h" fact="0.2832"/>
                  <dgm:constr type="r" for="ch" forName="desTx3" refType="l" refFor="ch" refForName="parTx3"/>
                  <dgm:constr type="l" for="ch" forName="desTx3"/>
                  <dgm:constr type="t" for="ch" forName="desTx3" refType="t" refFor="ch" refForName="parTx3"/>
                  <dgm:constr type="h" for="ch" forName="desTx3" refType="h" refFor="ch" refForName="parTx3"/>
                </dgm:constrLst>
              </dgm:if>
              <dgm:else name="Name31">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6316"/>
                  <dgm:constr type="ctrY" for="ch" forName="dot1" refType="h" fact="0.763"/>
                  <dgm:constr type="w" for="ch" forName="dot1" refType="userD"/>
                  <dgm:constr type="h" for="ch" forName="dot1" refType="userD"/>
                  <dgm:constr type="ctrX" for="ch" forName="dot2" refType="w" fact="0.6693"/>
                  <dgm:constr type="ctrY" for="ch" forName="dot2" refType="h" fact="0.7887"/>
                  <dgm:constr type="w" for="ch" forName="dot2" refType="userD"/>
                  <dgm:constr type="h" for="ch" forName="dot2" refType="userD"/>
                  <dgm:constr type="ctrX" for="ch" forName="dot3" refType="w" fact="0.7088"/>
                  <dgm:constr type="ctrY" for="ch" forName="dot3" refType="h" fact="0.809"/>
                  <dgm:constr type="w" for="ch" forName="dot3" refType="userD"/>
                  <dgm:constr type="h" for="ch" forName="dot3" refType="userD"/>
                  <dgm:constr type="ctrX" for="ch" forName="dot4" refType="w" fact="0.4506"/>
                  <dgm:constr type="ctrY" for="ch" forName="dot4" refType="h" fact="0.4655"/>
                  <dgm:constr type="w" for="ch" forName="dot4" refType="userD"/>
                  <dgm:constr type="h" for="ch" forName="dot4" refType="userD"/>
                  <dgm:constr type="ctrX" for="ch" forName="dot5" refType="w" fact="0.4658"/>
                  <dgm:constr type="ctrY" for="ch" forName="dot5" refType="h" fact="0.5178"/>
                  <dgm:constr type="w" for="ch" forName="dot5" refType="userD"/>
                  <dgm:constr type="h" for="ch" forName="dot5" refType="userD"/>
                  <dgm:constr type="ctrX" for="ch" forName="dotArrow1" refType="w" fact="0.4766"/>
                  <dgm:constr type="ctrY" for="ch" forName="dotArrow1" refType="h" fact="0.0718"/>
                  <dgm:constr type="w" for="ch" forName="dotArrow1" refType="userD"/>
                  <dgm:constr type="h" for="ch" forName="dotArrow1" refType="userD"/>
                  <dgm:constr type="ctrX" for="ch" forName="dotArrow2" refType="w" fact="0.4488"/>
                  <dgm:constr type="ctrY" for="ch" forName="dotArrow2" refType="h" fact="0.0468"/>
                  <dgm:constr type="w" for="ch" forName="dotArrow2" refType="userD"/>
                  <dgm:constr type="h" for="ch" forName="dotArrow2" refType="userD"/>
                  <dgm:constr type="ctrX" for="ch" forName="dotArrow3" refType="w" fact="0.421"/>
                  <dgm:constr type="ctrY" for="ch" forName="dotArrow3" refType="h" fact="0.0218"/>
                  <dgm:constr type="w" for="ch" forName="dotArrow3" refType="userD"/>
                  <dgm:constr type="h" for="ch" forName="dotArrow3" refType="userD"/>
                  <dgm:constr type="ctrX" for="ch" forName="dotArrow4" refType="w" fact="0.3932"/>
                  <dgm:constr type="ctrY" for="ch" forName="dotArrow4" refType="h" fact="0.0468"/>
                  <dgm:constr type="w" for="ch" forName="dotArrow4" refType="userD"/>
                  <dgm:constr type="h" for="ch" forName="dotArrow4" refType="userD"/>
                  <dgm:constr type="ctrX" for="ch" forName="dotArrow5" refType="w" fact="0.3654"/>
                  <dgm:constr type="ctrY" for="ch" forName="dotArrow5" refType="h" fact="0.0718"/>
                  <dgm:constr type="w" for="ch" forName="dotArrow5" refType="userD"/>
                  <dgm:constr type="h" for="ch" forName="dotArrow5" refType="userD"/>
                  <dgm:constr type="ctrX" for="ch" forName="dotArrow6" refType="w" fact="0.421"/>
                  <dgm:constr type="ctrY" for="ch" forName="dotArrow6" refType="h" fact="0.0745"/>
                  <dgm:constr type="w" for="ch" forName="dotArrow6" refType="userD"/>
                  <dgm:constr type="h" for="ch" forName="dotArrow6" refType="userD"/>
                  <dgm:constr type="ctrX" for="ch" forName="dotArrow7" refType="w" fact="0.421"/>
                  <dgm:constr type="ctrY" for="ch" forName="dotArrow7" refType="h" fact="0.1273"/>
                  <dgm:constr type="w" for="ch" forName="dotArrow7" refType="userD"/>
                  <dgm:constr type="h" for="ch" forName="dotArrow7" refType="userD"/>
                  <dgm:constr type="r" for="ch" forName="parTx1" refType="w" fact="0.8163"/>
                  <dgm:constr type="t" for="ch" forName="parTx1" refType="h" fact="0.8551"/>
                  <dgm:constr type="w" for="ch" forName="parTx1" refType="w" fact="0.4314"/>
                  <dgm:constr type="h" for="ch" forName="parTx1" refType="h" fact="0.1638"/>
                  <dgm:constr type="ctrX" for="ch" forName="picture1" refType="w" fact="0.8359"/>
                  <dgm:constr type="ctrY" for="ch" forName="picture1" refType="h" fact="0.8361"/>
                  <dgm:constr type="w" for="ch" forName="picture1" refType="w" fact="0.2"/>
                  <dgm:constr type="h" for="ch" forName="picture1" refType="h" fact="0.2832"/>
                  <dgm:constr type="r" for="ch" forName="parTx2" refType="w" fact="0.5388"/>
                  <dgm:constr type="t" for="ch" forName="parTx2" refType="h" fact="0.6424"/>
                  <dgm:constr type="w" for="ch" forName="parTx2" refType="w" fact="0.4314"/>
                  <dgm:constr type="h" for="ch" forName="parTx2" refType="h" fact="0.1638"/>
                  <dgm:constr type="ctrX" for="ch" forName="picture2" refType="w" fact="0.5584"/>
                  <dgm:constr type="ctrY" for="ch" forName="picture2" refType="h" fact="0.6234"/>
                  <dgm:constr type="w" for="ch" forName="picture2" refType="w" fact="0.2"/>
                  <dgm:constr type="h" for="ch" forName="picture2" refType="h" fact="0.2832"/>
                  <dgm:constr type="r" for="ch" forName="parTx3" refType="w" fact="0.4114"/>
                  <dgm:constr type="t" for="ch" forName="parTx3" refType="h" fact="0.3198"/>
                  <dgm:constr type="w" for="ch" forName="parTx3" refType="w" fact="0.4314"/>
                  <dgm:constr type="h" for="ch" forName="parTx3" refType="h" fact="0.1638"/>
                  <dgm:constr type="ctrX" for="ch" forName="picture3" refType="w" fact="0.431"/>
                  <dgm:constr type="ctrY" for="ch" forName="picture3" refType="h" fact="0.3008"/>
                  <dgm:constr type="w" for="ch" forName="picture3" refType="w" fact="0.2"/>
                  <dgm:constr type="h" for="ch" forName="picture3" refType="h" fact="0.2832"/>
                </dgm:constrLst>
              </dgm:else>
            </dgm:choose>
          </dgm:else>
        </dgm:choose>
      </dgm:if>
      <dgm:if name="Name32" axis="ch" ptType="node" func="cnt" op="equ" val="4">
        <dgm:choose name="Name33">
          <dgm:if name="Name34" func="var" arg="dir" op="equ" val="norm">
            <dgm:choose name="Name35">
              <dgm:if name="Name36"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3253"/>
                  <dgm:constr type="ctrY" for="ch" forName="dot1" refType="h" fact="0.8215"/>
                  <dgm:constr type="w" for="ch" forName="dot1" refType="userD"/>
                  <dgm:constr type="h" for="ch" forName="dot1" refType="userD"/>
                  <dgm:constr type="ctrX" for="ch" forName="dot2" refType="w" fact="0.2949"/>
                  <dgm:constr type="ctrY" for="ch" forName="dot2" refType="h" fact="0.843"/>
                  <dgm:constr type="w" for="ch" forName="dot2" refType="userD"/>
                  <dgm:constr type="h" for="ch" forName="dot2" refType="userD"/>
                  <dgm:constr type="ctrX" for="ch" forName="dot3" refType="w" fact="0.2635"/>
                  <dgm:constr type="ctrY" for="ch" forName="dot3" refType="h" fact="0.8607"/>
                  <dgm:constr type="w" for="ch" forName="dot3" refType="userD"/>
                  <dgm:constr type="h" for="ch" forName="dot3" refType="userD"/>
                  <dgm:constr type="ctrX" for="ch" forName="dot4" refType="w" fact="0.2313"/>
                  <dgm:constr type="ctrY" for="ch" forName="dot4" refType="h" fact="0.8745"/>
                  <dgm:constr type="w" for="ch" forName="dot4" refType="userD"/>
                  <dgm:constr type="h" for="ch" forName="dot4" refType="userD"/>
                  <dgm:constr type="ctrX" for="ch" forName="dot5" refType="w" fact="0.4675"/>
                  <dgm:constr type="ctrY" for="ch" forName="dot5" refType="h" fact="0.6419"/>
                  <dgm:constr type="w" for="ch" forName="dot5" refType="userD"/>
                  <dgm:constr type="h" for="ch" forName="dot5" refType="userD"/>
                  <dgm:constr type="ctrX" for="ch" forName="dot6" refType="w" fact="0.5486"/>
                  <dgm:constr type="ctrY" for="ch" forName="dot6" refType="h" fact="0.3784"/>
                  <dgm:constr type="w" for="ch" forName="dot6" refType="userD"/>
                  <dgm:constr type="h" for="ch" forName="dot6" refType="userD"/>
                  <dgm:constr type="ctrX" for="ch" forName="dotArrow1" refType="w" fact="0.5267"/>
                  <dgm:constr type="ctrY" for="ch" forName="dotArrow1" refType="h" fact="0.0496"/>
                  <dgm:constr type="w" for="ch" forName="dotArrow1" refType="userD"/>
                  <dgm:constr type="h" for="ch" forName="dotArrow1" refType="userD"/>
                  <dgm:constr type="ctrX" for="ch" forName="dotArrow2" refType="w" fact="0.5462"/>
                  <dgm:constr type="ctrY" for="ch" forName="dotArrow2" refType="h" fact="0.0282"/>
                  <dgm:constr type="w" for="ch" forName="dotArrow2" refType="userD"/>
                  <dgm:constr type="h" for="ch" forName="dotArrow2" refType="userD"/>
                  <dgm:constr type="ctrX" for="ch" forName="dotArrow3" refType="w" fact="0.5657"/>
                  <dgm:constr type="ctrY" for="ch" forName="dotArrow3" refType="h" fact="0.0068"/>
                  <dgm:constr type="w" for="ch" forName="dotArrow3" refType="userD"/>
                  <dgm:constr type="h" for="ch" forName="dotArrow3" refType="userD"/>
                  <dgm:constr type="ctrX" for="ch" forName="dotArrow4" refType="w" fact="0.5851"/>
                  <dgm:constr type="ctrY" for="ch" forName="dotArrow4" refType="h" fact="0.0282"/>
                  <dgm:constr type="w" for="ch" forName="dotArrow4" refType="userD"/>
                  <dgm:constr type="h" for="ch" forName="dotArrow4" refType="userD"/>
                  <dgm:constr type="ctrX" for="ch" forName="dotArrow5" refType="w" fact="0.6046"/>
                  <dgm:constr type="ctrY" for="ch" forName="dotArrow5" refType="h" fact="0.0496"/>
                  <dgm:constr type="w" for="ch" forName="dotArrow5" refType="userD"/>
                  <dgm:constr type="h" for="ch" forName="dotArrow5" refType="userD"/>
                  <dgm:constr type="ctrX" for="ch" forName="dotArrow6" refType="w" fact="0.5657"/>
                  <dgm:constr type="ctrY" for="ch" forName="dotArrow6" refType="h" fact="0.052"/>
                  <dgm:constr type="w" for="ch" forName="dotArrow6" refType="userD"/>
                  <dgm:constr type="h" for="ch" forName="dotArrow6" refType="userD"/>
                  <dgm:constr type="ctrX" for="ch" forName="dotArrow7" refType="w" fact="0.5657"/>
                  <dgm:constr type="ctrY" for="ch" forName="dotArrow7" refType="h" fact="0.0972"/>
                  <dgm:constr type="w" for="ch" forName="dotArrow7" refType="userD"/>
                  <dgm:constr type="h" for="ch" forName="dotArrow7" refType="userD"/>
                  <dgm:constr type="l" for="ch" forName="parTx1" refType="w" fact="0.1466"/>
                  <dgm:constr type="t" for="ch" forName="parTx1" refType="h" fact="0.9095"/>
                  <dgm:constr type="w" for="ch" forName="parTx1" refType="w" fact="0.294"/>
                  <dgm:constr type="h" for="ch" forName="parTx1" refType="h" fact="0.1222"/>
                  <dgm:constr type="ctrX" for="ch" forName="picture1" refType="w" fact="0.1333"/>
                  <dgm:constr type="ctrY" for="ch" forName="picture1" refType="h" fact="0.8922"/>
                  <dgm:constr type="w" for="ch" forName="picture1" refType="w" fact="0.1363"/>
                  <dgm:constr type="h" for="ch" forName="picture1" refType="h" fact="0.211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105"/>
                  <dgm:constr type="t" for="ch" forName="parTx2" refType="h" fact="0.762"/>
                  <dgm:constr type="w" for="ch" forName="parTx2" refType="w" fact="0.294"/>
                  <dgm:constr type="h" for="ch" forName="parTx2" refType="h" fact="0.1222"/>
                  <dgm:constr type="ctrX" for="ch" forName="picture2" refType="w" fact="0.3972"/>
                  <dgm:constr type="ctrY" for="ch" forName="picture2" refType="h" fact="0.7447"/>
                  <dgm:constr type="w" for="ch" forName="picture2" refType="w" fact="0.1363"/>
                  <dgm:constr type="h" for="ch" forName="picture2" refType="h" fact="0.211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229"/>
                  <dgm:constr type="t" for="ch" forName="parTx3" refType="h" fact="0.5294"/>
                  <dgm:constr type="w" for="ch" forName="parTx3" refType="w" fact="0.294"/>
                  <dgm:constr type="h" for="ch" forName="parTx3" refType="h" fact="0.1222"/>
                  <dgm:constr type="ctrX" for="ch" forName="picture3" refType="w" fact="0.5095"/>
                  <dgm:constr type="ctrY" for="ch" forName="picture3" refType="h" fact="0.5121"/>
                  <dgm:constr type="w" for="ch" forName="picture3" refType="w" fact="0.1363"/>
                  <dgm:constr type="h" for="ch" forName="picture3" refType="h" fact="0.211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722"/>
                  <dgm:constr type="t" for="ch" forName="parTx4" refType="h" fact="0.2523"/>
                  <dgm:constr type="w" for="ch" forName="parTx4" refType="w" fact="0.294"/>
                  <dgm:constr type="h" for="ch" forName="parTx4" refType="h" fact="0.1222"/>
                  <dgm:constr type="ctrX" for="ch" forName="picture4" refType="w" fact="0.5588"/>
                  <dgm:constr type="ctrY" for="ch" forName="picture4" refType="h" fact="0.235"/>
                  <dgm:constr type="w" for="ch" forName="picture4" refType="w" fact="0.1363"/>
                  <dgm:constr type="h" for="ch" forName="picture4" refType="h" fact="0.2113"/>
                  <dgm:constr type="l" for="ch" forName="desTx4" refType="r" refFor="ch" refForName="parTx4"/>
                  <dgm:constr type="r" for="ch" forName="desTx4" refType="w"/>
                  <dgm:constr type="t" for="ch" forName="desTx4" refType="t" refFor="ch" refForName="parTx4"/>
                  <dgm:constr type="h" for="ch" forName="desTx4" refType="h" refFor="ch" refForName="parTx4"/>
                </dgm:constrLst>
              </dgm:if>
              <dgm:else name="Name37">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3978"/>
                  <dgm:constr type="ctrY" for="ch" forName="dot1" refType="h" fact="0.8215"/>
                  <dgm:constr type="w" for="ch" forName="dot1" refType="userD"/>
                  <dgm:constr type="h" for="ch" forName="dot1" refType="userD"/>
                  <dgm:constr type="ctrX" for="ch" forName="dot2" refType="w" fact="0.3606"/>
                  <dgm:constr type="ctrY" for="ch" forName="dot2" refType="h" fact="0.843"/>
                  <dgm:constr type="w" for="ch" forName="dot2" refType="userD"/>
                  <dgm:constr type="h" for="ch" forName="dot2" refType="userD"/>
                  <dgm:constr type="ctrX" for="ch" forName="dot3" refType="w" fact="0.3223"/>
                  <dgm:constr type="ctrY" for="ch" forName="dot3" refType="h" fact="0.8607"/>
                  <dgm:constr type="w" for="ch" forName="dot3" refType="userD"/>
                  <dgm:constr type="h" for="ch" forName="dot3" refType="userD"/>
                  <dgm:constr type="ctrX" for="ch" forName="dot4" refType="w" fact="0.2829"/>
                  <dgm:constr type="ctrY" for="ch" forName="dot4" refType="h" fact="0.8745"/>
                  <dgm:constr type="w" for="ch" forName="dot4" refType="userD"/>
                  <dgm:constr type="h" for="ch" forName="dot4" refType="userD"/>
                  <dgm:constr type="ctrX" for="ch" forName="dot5" refType="w" fact="0.5717"/>
                  <dgm:constr type="ctrY" for="ch" forName="dot5" refType="h" fact="0.6419"/>
                  <dgm:constr type="w" for="ch" forName="dot5" refType="userD"/>
                  <dgm:constr type="h" for="ch" forName="dot5" refType="userD"/>
                  <dgm:constr type="ctrX" for="ch" forName="dot6" refType="w" fact="0.6709"/>
                  <dgm:constr type="ctrY" for="ch" forName="dot6" refType="h" fact="0.3784"/>
                  <dgm:constr type="w" for="ch" forName="dot6" refType="userD"/>
                  <dgm:constr type="h" for="ch" forName="dot6" refType="userD"/>
                  <dgm:constr type="ctrX" for="ch" forName="dotArrow1" refType="w" fact="0.6441"/>
                  <dgm:constr type="ctrY" for="ch" forName="dotArrow1" refType="h" fact="0.0496"/>
                  <dgm:constr type="w" for="ch" forName="dotArrow1" refType="userD"/>
                  <dgm:constr type="h" for="ch" forName="dotArrow1" refType="userD"/>
                  <dgm:constr type="ctrX" for="ch" forName="dotArrow2" refType="w" fact="0.6679"/>
                  <dgm:constr type="ctrY" for="ch" forName="dotArrow2" refType="h" fact="0.0282"/>
                  <dgm:constr type="w" for="ch" forName="dotArrow2" refType="userD"/>
                  <dgm:constr type="h" for="ch" forName="dotArrow2" refType="userD"/>
                  <dgm:constr type="ctrX" for="ch" forName="dotArrow3" refType="w" fact="0.6917"/>
                  <dgm:constr type="ctrY" for="ch" forName="dotArrow3" refType="h" fact="0.0068"/>
                  <dgm:constr type="w" for="ch" forName="dotArrow3" refType="userD"/>
                  <dgm:constr type="h" for="ch" forName="dotArrow3" refType="userD"/>
                  <dgm:constr type="ctrX" for="ch" forName="dotArrow4" refType="w" fact="0.7155"/>
                  <dgm:constr type="ctrY" for="ch" forName="dotArrow4" refType="h" fact="0.0282"/>
                  <dgm:constr type="w" for="ch" forName="dotArrow4" refType="userD"/>
                  <dgm:constr type="h" for="ch" forName="dotArrow4" refType="userD"/>
                  <dgm:constr type="ctrX" for="ch" forName="dotArrow5" refType="w" fact="0.7394"/>
                  <dgm:constr type="ctrY" for="ch" forName="dotArrow5" refType="h" fact="0.0496"/>
                  <dgm:constr type="w" for="ch" forName="dotArrow5" refType="userD"/>
                  <dgm:constr type="h" for="ch" forName="dotArrow5" refType="userD"/>
                  <dgm:constr type="ctrX" for="ch" forName="dotArrow6" refType="w" fact="0.6917"/>
                  <dgm:constr type="ctrY" for="ch" forName="dotArrow6" refType="h" fact="0.052"/>
                  <dgm:constr type="w" for="ch" forName="dotArrow6" refType="userD"/>
                  <dgm:constr type="h" for="ch" forName="dotArrow6" refType="userD"/>
                  <dgm:constr type="ctrX" for="ch" forName="dotArrow7" refType="w" fact="0.6917"/>
                  <dgm:constr type="ctrY" for="ch" forName="dotArrow7" refType="h" fact="0.0972"/>
                  <dgm:constr type="w" for="ch" forName="dotArrow7" refType="userD"/>
                  <dgm:constr type="h" for="ch" forName="dotArrow7" refType="userD"/>
                  <dgm:constr type="l" for="ch" forName="parTx1" refType="w" fact="0.1793"/>
                  <dgm:constr type="t" for="ch" forName="parTx1" refType="h" fact="0.9064"/>
                  <dgm:constr type="w" for="ch" forName="parTx1" refType="w" fact="0.3595"/>
                  <dgm:constr type="h" for="ch" forName="parTx1" refType="h" fact="0.1222"/>
                  <dgm:constr type="ctrX" for="ch" forName="picture1" refType="w" fact="0.163"/>
                  <dgm:constr type="ctrY" for="ch" forName="picture1" refType="h" fact="0.8922"/>
                  <dgm:constr type="w" for="ch" forName="picture1" refType="w" fact="0.1667"/>
                  <dgm:constr type="h" for="ch" forName="picture1" refType="h" fact="0.2113"/>
                  <dgm:constr type="l" for="ch" forName="parTx2" refType="w" fact="0.502"/>
                  <dgm:constr type="t" for="ch" forName="parTx2" refType="h" fact="0.7589"/>
                  <dgm:constr type="w" for="ch" forName="parTx2" refType="w" fact="0.3595"/>
                  <dgm:constr type="h" for="ch" forName="parTx2" refType="h" fact="0.1222"/>
                  <dgm:constr type="ctrX" for="ch" forName="picture2" refType="w" fact="0.4857"/>
                  <dgm:constr type="ctrY" for="ch" forName="picture2" refType="h" fact="0.7447"/>
                  <dgm:constr type="w" for="ch" forName="picture2" refType="w" fact="0.1667"/>
                  <dgm:constr type="h" for="ch" forName="picture2" refType="h" fact="0.2113"/>
                  <dgm:constr type="l" for="ch" forName="parTx3" refType="w" fact="0.6394"/>
                  <dgm:constr type="t" for="ch" forName="parTx3" refType="h" fact="0.5263"/>
                  <dgm:constr type="w" for="ch" forName="parTx3" refType="w" fact="0.3595"/>
                  <dgm:constr type="h" for="ch" forName="parTx3" refType="h" fact="0.1222"/>
                  <dgm:constr type="ctrX" for="ch" forName="picture3" refType="w" fact="0.6231"/>
                  <dgm:constr type="ctrY" for="ch" forName="picture3" refType="h" fact="0.5121"/>
                  <dgm:constr type="w" for="ch" forName="picture3" refType="w" fact="0.1667"/>
                  <dgm:constr type="h" for="ch" forName="picture3" refType="h" fact="0.2113"/>
                  <dgm:constr type="l" for="ch" forName="parTx4" refType="w" fact="0.6997"/>
                  <dgm:constr type="t" for="ch" forName="parTx4" refType="h" fact="0.2492"/>
                  <dgm:constr type="w" for="ch" forName="parTx4" refType="w" fact="0.3595"/>
                  <dgm:constr type="h" for="ch" forName="parTx4" refType="h" fact="0.1222"/>
                  <dgm:constr type="ctrX" for="ch" forName="picture4" refType="w" fact="0.6834"/>
                  <dgm:constr type="ctrY" for="ch" forName="picture4" refType="h" fact="0.235"/>
                  <dgm:constr type="w" for="ch" forName="picture4" refType="w" fact="0.1667"/>
                  <dgm:constr type="h" for="ch" forName="picture4" refType="h" fact="0.2113"/>
                </dgm:constrLst>
              </dgm:else>
            </dgm:choose>
          </dgm:if>
          <dgm:else name="Name38">
            <dgm:choose name="Name39">
              <dgm:if name="Name40"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6747"/>
                  <dgm:constr type="ctrY" for="ch" forName="dot1" refType="h" fact="0.8215"/>
                  <dgm:constr type="w" for="ch" forName="dot1" refType="userD"/>
                  <dgm:constr type="h" for="ch" forName="dot1" refType="userD"/>
                  <dgm:constr type="ctrX" for="ch" forName="dot2" refType="w" fact="0.7051"/>
                  <dgm:constr type="ctrY" for="ch" forName="dot2" refType="h" fact="0.843"/>
                  <dgm:constr type="w" for="ch" forName="dot2" refType="userD"/>
                  <dgm:constr type="h" for="ch" forName="dot2" refType="userD"/>
                  <dgm:constr type="ctrX" for="ch" forName="dot3" refType="w" fact="0.7365"/>
                  <dgm:constr type="ctrY" for="ch" forName="dot3" refType="h" fact="0.8607"/>
                  <dgm:constr type="w" for="ch" forName="dot3" refType="userD"/>
                  <dgm:constr type="h" for="ch" forName="dot3" refType="userD"/>
                  <dgm:constr type="ctrX" for="ch" forName="dot4" refType="w" fact="0.7687"/>
                  <dgm:constr type="ctrY" for="ch" forName="dot4" refType="h" fact="0.8745"/>
                  <dgm:constr type="w" for="ch" forName="dot4" refType="userD"/>
                  <dgm:constr type="h" for="ch" forName="dot4" refType="userD"/>
                  <dgm:constr type="ctrX" for="ch" forName="dot5" refType="w" fact="0.5325"/>
                  <dgm:constr type="ctrY" for="ch" forName="dot5" refType="h" fact="0.6419"/>
                  <dgm:constr type="w" for="ch" forName="dot5" refType="userD"/>
                  <dgm:constr type="h" for="ch" forName="dot5" refType="userD"/>
                  <dgm:constr type="ctrX" for="ch" forName="dot6" refType="w" fact="0.4514"/>
                  <dgm:constr type="ctrY" for="ch" forName="dot6" refType="h" fact="0.3784"/>
                  <dgm:constr type="w" for="ch" forName="dot6" refType="userD"/>
                  <dgm:constr type="h" for="ch" forName="dot6" refType="userD"/>
                  <dgm:constr type="ctrX" for="ch" forName="dotArrow1" refType="w" fact="0.4733"/>
                  <dgm:constr type="ctrY" for="ch" forName="dotArrow1" refType="h" fact="0.0496"/>
                  <dgm:constr type="w" for="ch" forName="dotArrow1" refType="userD"/>
                  <dgm:constr type="h" for="ch" forName="dotArrow1" refType="userD"/>
                  <dgm:constr type="ctrX" for="ch" forName="dotArrow2" refType="w" fact="0.4538"/>
                  <dgm:constr type="ctrY" for="ch" forName="dotArrow2" refType="h" fact="0.0282"/>
                  <dgm:constr type="w" for="ch" forName="dotArrow2" refType="userD"/>
                  <dgm:constr type="h" for="ch" forName="dotArrow2" refType="userD"/>
                  <dgm:constr type="ctrX" for="ch" forName="dotArrow3" refType="w" fact="0.4343"/>
                  <dgm:constr type="ctrY" for="ch" forName="dotArrow3" refType="h" fact="0.0068"/>
                  <dgm:constr type="w" for="ch" forName="dotArrow3" refType="userD"/>
                  <dgm:constr type="h" for="ch" forName="dotArrow3" refType="userD"/>
                  <dgm:constr type="ctrX" for="ch" forName="dotArrow4" refType="w" fact="0.4149"/>
                  <dgm:constr type="ctrY" for="ch" forName="dotArrow4" refType="h" fact="0.0282"/>
                  <dgm:constr type="w" for="ch" forName="dotArrow4" refType="userD"/>
                  <dgm:constr type="h" for="ch" forName="dotArrow4" refType="userD"/>
                  <dgm:constr type="ctrX" for="ch" forName="dotArrow5" refType="w" fact="0.3954"/>
                  <dgm:constr type="ctrY" for="ch" forName="dotArrow5" refType="h" fact="0.0496"/>
                  <dgm:constr type="w" for="ch" forName="dotArrow5" refType="userD"/>
                  <dgm:constr type="h" for="ch" forName="dotArrow5" refType="userD"/>
                  <dgm:constr type="ctrX" for="ch" forName="dotArrow6" refType="w" fact="0.4343"/>
                  <dgm:constr type="ctrY" for="ch" forName="dotArrow6" refType="h" fact="0.052"/>
                  <dgm:constr type="w" for="ch" forName="dotArrow6" refType="userD"/>
                  <dgm:constr type="h" for="ch" forName="dotArrow6" refType="userD"/>
                  <dgm:constr type="ctrX" for="ch" forName="dotArrow7" refType="w" fact="0.4343"/>
                  <dgm:constr type="ctrY" for="ch" forName="dotArrow7" refType="h" fact="0.0972"/>
                  <dgm:constr type="w" for="ch" forName="dotArrow7" refType="userD"/>
                  <dgm:constr type="h" for="ch" forName="dotArrow7" refType="userD"/>
                  <dgm:constr type="r" for="ch" forName="parTx1" refType="w" fact="0.8534"/>
                  <dgm:constr type="t" for="ch" forName="parTx1" refType="h" fact="0.9095"/>
                  <dgm:constr type="w" for="ch" forName="parTx1" refType="w" fact="0.294"/>
                  <dgm:constr type="h" for="ch" forName="parTx1" refType="h" fact="0.1222"/>
                  <dgm:constr type="ctrX" for="ch" forName="picture1" refType="w" fact="0.8667"/>
                  <dgm:constr type="ctrY" for="ch" forName="picture1" refType="h" fact="0.8922"/>
                  <dgm:constr type="w" for="ch" forName="picture1" refType="w" fact="0.1363"/>
                  <dgm:constr type="h" for="ch" forName="picture1" refType="h" fact="0.211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895"/>
                  <dgm:constr type="t" for="ch" forName="parTx2" refType="h" fact="0.762"/>
                  <dgm:constr type="w" for="ch" forName="parTx2" refType="w" fact="0.294"/>
                  <dgm:constr type="h" for="ch" forName="parTx2" refType="h" fact="0.1222"/>
                  <dgm:constr type="ctrX" for="ch" forName="picture2" refType="w" fact="0.6028"/>
                  <dgm:constr type="ctrY" for="ch" forName="picture2" refType="h" fact="0.7447"/>
                  <dgm:constr type="w" for="ch" forName="picture2" refType="w" fact="0.1363"/>
                  <dgm:constr type="h" for="ch" forName="picture2" refType="h" fact="0.211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771"/>
                  <dgm:constr type="t" for="ch" forName="parTx3" refType="h" fact="0.5294"/>
                  <dgm:constr type="w" for="ch" forName="parTx3" refType="w" fact="0.294"/>
                  <dgm:constr type="h" for="ch" forName="parTx3" refType="h" fact="0.1222"/>
                  <dgm:constr type="ctrX" for="ch" forName="picture3" refType="w" fact="0.4905"/>
                  <dgm:constr type="ctrY" for="ch" forName="picture3" refType="h" fact="0.5121"/>
                  <dgm:constr type="w" for="ch" forName="picture3" refType="w" fact="0.1363"/>
                  <dgm:constr type="h" for="ch" forName="picture3" refType="h" fact="0.211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278"/>
                  <dgm:constr type="t" for="ch" forName="parTx4" refType="h" fact="0.2523"/>
                  <dgm:constr type="w" for="ch" forName="parTx4" refType="w" fact="0.294"/>
                  <dgm:constr type="h" for="ch" forName="parTx4" refType="h" fact="0.1222"/>
                  <dgm:constr type="ctrX" for="ch" forName="picture4" refType="w" fact="0.4412"/>
                  <dgm:constr type="ctrY" for="ch" forName="picture4" refType="h" fact="0.235"/>
                  <dgm:constr type="w" for="ch" forName="picture4" refType="w" fact="0.1363"/>
                  <dgm:constr type="h" for="ch" forName="picture4" refType="h" fact="0.2113"/>
                  <dgm:constr type="r" for="ch" forName="desTx4" refType="l" refFor="ch" refForName="parTx4"/>
                  <dgm:constr type="l" for="ch" forName="desTx4"/>
                  <dgm:constr type="t" for="ch" forName="desTx4" refType="t" refFor="ch" refForName="parTx4"/>
                  <dgm:constr type="h" for="ch" forName="desTx4" refType="h" refFor="ch" refForName="parTx4"/>
                </dgm:constrLst>
              </dgm:if>
              <dgm:else name="Name41">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6022"/>
                  <dgm:constr type="ctrY" for="ch" forName="dot1" refType="h" fact="0.8215"/>
                  <dgm:constr type="w" for="ch" forName="dot1" refType="userD"/>
                  <dgm:constr type="h" for="ch" forName="dot1" refType="userD"/>
                  <dgm:constr type="ctrX" for="ch" forName="dot2" refType="w" fact="0.6394"/>
                  <dgm:constr type="ctrY" for="ch" forName="dot2" refType="h" fact="0.843"/>
                  <dgm:constr type="w" for="ch" forName="dot2" refType="userD"/>
                  <dgm:constr type="h" for="ch" forName="dot2" refType="userD"/>
                  <dgm:constr type="ctrX" for="ch" forName="dot3" refType="w" fact="0.6777"/>
                  <dgm:constr type="ctrY" for="ch" forName="dot3" refType="h" fact="0.8607"/>
                  <dgm:constr type="w" for="ch" forName="dot3" refType="userD"/>
                  <dgm:constr type="h" for="ch" forName="dot3" refType="userD"/>
                  <dgm:constr type="ctrX" for="ch" forName="dot4" refType="w" fact="0.7171"/>
                  <dgm:constr type="ctrY" for="ch" forName="dot4" refType="h" fact="0.8745"/>
                  <dgm:constr type="w" for="ch" forName="dot4" refType="userD"/>
                  <dgm:constr type="h" for="ch" forName="dot4" refType="userD"/>
                  <dgm:constr type="ctrX" for="ch" forName="dot5" refType="w" fact="0.4283"/>
                  <dgm:constr type="ctrY" for="ch" forName="dot5" refType="h" fact="0.6419"/>
                  <dgm:constr type="w" for="ch" forName="dot5" refType="userD"/>
                  <dgm:constr type="h" for="ch" forName="dot5" refType="userD"/>
                  <dgm:constr type="ctrX" for="ch" forName="dot6" refType="w" fact="0.3291"/>
                  <dgm:constr type="ctrY" for="ch" forName="dot6" refType="h" fact="0.3784"/>
                  <dgm:constr type="w" for="ch" forName="dot6" refType="userD"/>
                  <dgm:constr type="h" for="ch" forName="dot6" refType="userD"/>
                  <dgm:constr type="ctrX" for="ch" forName="dotArrow1" refType="w" fact="0.3559"/>
                  <dgm:constr type="ctrY" for="ch" forName="dotArrow1" refType="h" fact="0.0496"/>
                  <dgm:constr type="w" for="ch" forName="dotArrow1" refType="userD"/>
                  <dgm:constr type="h" for="ch" forName="dotArrow1" refType="userD"/>
                  <dgm:constr type="ctrX" for="ch" forName="dotArrow2" refType="w" fact="0.3321"/>
                  <dgm:constr type="ctrY" for="ch" forName="dotArrow2" refType="h" fact="0.0282"/>
                  <dgm:constr type="w" for="ch" forName="dotArrow2" refType="userD"/>
                  <dgm:constr type="h" for="ch" forName="dotArrow2" refType="userD"/>
                  <dgm:constr type="ctrX" for="ch" forName="dotArrow3" refType="w" fact="0.3083"/>
                  <dgm:constr type="ctrY" for="ch" forName="dotArrow3" refType="h" fact="0.0068"/>
                  <dgm:constr type="w" for="ch" forName="dotArrow3" refType="userD"/>
                  <dgm:constr type="h" for="ch" forName="dotArrow3" refType="userD"/>
                  <dgm:constr type="ctrX" for="ch" forName="dotArrow4" refType="w" fact="0.2845"/>
                  <dgm:constr type="ctrY" for="ch" forName="dotArrow4" refType="h" fact="0.0282"/>
                  <dgm:constr type="w" for="ch" forName="dotArrow4" refType="userD"/>
                  <dgm:constr type="h" for="ch" forName="dotArrow4" refType="userD"/>
                  <dgm:constr type="ctrX" for="ch" forName="dotArrow5" refType="w" fact="0.2606"/>
                  <dgm:constr type="ctrY" for="ch" forName="dotArrow5" refType="h" fact="0.0496"/>
                  <dgm:constr type="w" for="ch" forName="dotArrow5" refType="userD"/>
                  <dgm:constr type="h" for="ch" forName="dotArrow5" refType="userD"/>
                  <dgm:constr type="ctrX" for="ch" forName="dotArrow6" refType="w" fact="0.3083"/>
                  <dgm:constr type="ctrY" for="ch" forName="dotArrow6" refType="h" fact="0.052"/>
                  <dgm:constr type="w" for="ch" forName="dotArrow6" refType="userD"/>
                  <dgm:constr type="h" for="ch" forName="dotArrow6" refType="userD"/>
                  <dgm:constr type="ctrX" for="ch" forName="dotArrow7" refType="w" fact="0.3083"/>
                  <dgm:constr type="ctrY" for="ch" forName="dotArrow7" refType="h" fact="0.0972"/>
                  <dgm:constr type="w" for="ch" forName="dotArrow7" refType="userD"/>
                  <dgm:constr type="h" for="ch" forName="dotArrow7" refType="userD"/>
                  <dgm:constr type="r" for="ch" forName="parTx1" refType="w" fact="0.8207"/>
                  <dgm:constr type="t" for="ch" forName="parTx1" refType="h" fact="0.9064"/>
                  <dgm:constr type="w" for="ch" forName="parTx1" refType="w" fact="0.3595"/>
                  <dgm:constr type="h" for="ch" forName="parTx1" refType="h" fact="0.1222"/>
                  <dgm:constr type="ctrX" for="ch" forName="picture1" refType="w" fact="0.837"/>
                  <dgm:constr type="ctrY" for="ch" forName="picture1" refType="h" fact="0.8922"/>
                  <dgm:constr type="w" for="ch" forName="picture1" refType="w" fact="0.1667"/>
                  <dgm:constr type="h" for="ch" forName="picture1" refType="h" fact="0.2113"/>
                  <dgm:constr type="r" for="ch" forName="parTx2" refType="w" fact="0.498"/>
                  <dgm:constr type="t" for="ch" forName="parTx2" refType="h" fact="0.7589"/>
                  <dgm:constr type="w" for="ch" forName="parTx2" refType="w" fact="0.3595"/>
                  <dgm:constr type="h" for="ch" forName="parTx2" refType="h" fact="0.1222"/>
                  <dgm:constr type="ctrX" for="ch" forName="picture2" refType="w" fact="0.5143"/>
                  <dgm:constr type="ctrY" for="ch" forName="picture2" refType="h" fact="0.7447"/>
                  <dgm:constr type="w" for="ch" forName="picture2" refType="w" fact="0.1667"/>
                  <dgm:constr type="h" for="ch" forName="picture2" refType="h" fact="0.2113"/>
                  <dgm:constr type="r" for="ch" forName="parTx3" refType="w" fact="0.3606"/>
                  <dgm:constr type="t" for="ch" forName="parTx3" refType="h" fact="0.5263"/>
                  <dgm:constr type="w" for="ch" forName="parTx3" refType="w" fact="0.3595"/>
                  <dgm:constr type="h" for="ch" forName="parTx3" refType="h" fact="0.1222"/>
                  <dgm:constr type="ctrX" for="ch" forName="picture3" refType="w" fact="0.3769"/>
                  <dgm:constr type="ctrY" for="ch" forName="picture3" refType="h" fact="0.5121"/>
                  <dgm:constr type="w" for="ch" forName="picture3" refType="w" fact="0.1667"/>
                  <dgm:constr type="h" for="ch" forName="picture3" refType="h" fact="0.2113"/>
                  <dgm:constr type="r" for="ch" forName="parTx4" refType="w" fact="0.3003"/>
                  <dgm:constr type="t" for="ch" forName="parTx4" refType="h" fact="0.2492"/>
                  <dgm:constr type="w" for="ch" forName="parTx4" refType="w" fact="0.3595"/>
                  <dgm:constr type="h" for="ch" forName="parTx4" refType="h" fact="0.1222"/>
                  <dgm:constr type="ctrX" for="ch" forName="picture4" refType="w" fact="0.3166"/>
                  <dgm:constr type="ctrY" for="ch" forName="picture4" refType="h" fact="0.235"/>
                  <dgm:constr type="w" for="ch" forName="picture4" refType="w" fact="0.1667"/>
                  <dgm:constr type="h" for="ch" forName="picture4" refType="h" fact="0.2113"/>
                </dgm:constrLst>
              </dgm:else>
            </dgm:choose>
          </dgm:else>
        </dgm:choose>
      </dgm:if>
      <dgm:if name="Name42" axis="ch" ptType="node" func="cnt" op="equ" val="5">
        <dgm:choose name="Name43">
          <dgm:if name="Name44" func="var" arg="dir" op="equ" val="norm">
            <dgm:choose name="Name45">
              <dgm:if name="Name46"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3263"/>
                  <dgm:constr type="ctrY" for="ch" forName="dot1" refType="h" fact="0.8674"/>
                  <dgm:constr type="w" for="ch" forName="dot1" refType="userD"/>
                  <dgm:constr type="h" for="ch" forName="dot1" refType="userD"/>
                  <dgm:constr type="ctrX" for="ch" forName="dot2" refType="w" fact="0.3001"/>
                  <dgm:constr type="ctrY" for="ch" forName="dot2" refType="h" fact="0.8824"/>
                  <dgm:constr type="w" for="ch" forName="dot2" refType="userD"/>
                  <dgm:constr type="h" for="ch" forName="dot2" refType="userD"/>
                  <dgm:constr type="ctrX" for="ch" forName="dot3" refType="w" fact="0.2733"/>
                  <dgm:constr type="ctrY" for="ch" forName="dot3" refType="h" fact="0.8948"/>
                  <dgm:constr type="w" for="ch" forName="dot3" refType="userD"/>
                  <dgm:constr type="h" for="ch" forName="dot3" refType="userD"/>
                  <dgm:constr type="ctrX" for="ch" forName="dot4" refType="w" fact="0.2462"/>
                  <dgm:constr type="ctrY" for="ch" forName="dot4" refType="h" fact="0.9044"/>
                  <dgm:constr type="w" for="ch" forName="dot4" refType="userD"/>
                  <dgm:constr type="h" for="ch" forName="dot4" refType="userD"/>
                  <dgm:constr type="ctrX" for="ch" forName="dot5" refType="w" fact="0.4691"/>
                  <dgm:constr type="ctrY" for="ch" forName="dot5" refType="h" fact="0.7222"/>
                  <dgm:constr type="w" for="ch" forName="dot5" refType="userD"/>
                  <dgm:constr type="h" for="ch" forName="dot5" refType="userD"/>
                  <dgm:constr type="ctrX" for="ch" forName="dot6" refType="w" fact="0.4484"/>
                  <dgm:constr type="ctrY" for="ch" forName="dot6" refType="h" fact="0.7518"/>
                  <dgm:constr type="w" for="ch" forName="dot6" refType="userD"/>
                  <dgm:constr type="h" for="ch" forName="dot6" refType="userD"/>
                  <dgm:constr type="ctrX" for="ch" forName="dot7" refType="w" fact="0.5549"/>
                  <dgm:constr type="ctrY" for="ch" forName="dot7" refType="h" fact="0.5422"/>
                  <dgm:constr type="w" for="ch" forName="dot7" refType="userD"/>
                  <dgm:constr type="h" for="ch" forName="dot7" refType="userD"/>
                  <dgm:constr type="ctrX" for="ch" forName="dot8" refType="w" fact="0.601"/>
                  <dgm:constr type="ctrY" for="ch" forName="dot8" refType="h" fact="0.3229"/>
                  <dgm:constr type="w" for="ch" forName="dot8" refType="userD"/>
                  <dgm:constr type="h" for="ch" forName="dot8" refType="userD"/>
                  <dgm:constr type="ctrX" for="ch" forName="dotArrow1" refType="w" fact="0.5779"/>
                  <dgm:constr type="ctrY" for="ch" forName="dotArrow1" refType="h" fact="0.0635"/>
                  <dgm:constr type="w" for="ch" forName="dotArrow1" refType="userD"/>
                  <dgm:constr type="h" for="ch" forName="dotArrow1" refType="userD"/>
                  <dgm:constr type="ctrX" for="ch" forName="dotArrow2" refType="w" fact="0.5951"/>
                  <dgm:constr type="ctrY" for="ch" forName="dotArrow2" refType="h" fact="0.0448"/>
                  <dgm:constr type="w" for="ch" forName="dotArrow2" refType="userD"/>
                  <dgm:constr type="h" for="ch" forName="dotArrow2" refType="userD"/>
                  <dgm:constr type="ctrX" for="ch" forName="dotArrow3" refType="w" fact="0.6123"/>
                  <dgm:constr type="ctrY" for="ch" forName="dotArrow3" refType="h" fact="0.026"/>
                  <dgm:constr type="w" for="ch" forName="dotArrow3" refType="userD"/>
                  <dgm:constr type="h" for="ch" forName="dotArrow3" refType="userD"/>
                  <dgm:constr type="ctrX" for="ch" forName="dotArrow4" refType="w" fact="0.6295"/>
                  <dgm:constr type="ctrY" for="ch" forName="dotArrow4" refType="h" fact="0.0448"/>
                  <dgm:constr type="w" for="ch" forName="dotArrow4" refType="userD"/>
                  <dgm:constr type="h" for="ch" forName="dotArrow4" refType="userD"/>
                  <dgm:constr type="ctrX" for="ch" forName="dotArrow5" refType="w" fact="0.6467"/>
                  <dgm:constr type="ctrY" for="ch" forName="dotArrow5" refType="h" fact="0.0635"/>
                  <dgm:constr type="w" for="ch" forName="dotArrow5" refType="userD"/>
                  <dgm:constr type="h" for="ch" forName="dotArrow5" refType="userD"/>
                  <dgm:constr type="ctrX" for="ch" forName="dotArrow6" refType="w" fact="0.6123"/>
                  <dgm:constr type="ctrY" for="ch" forName="dotArrow6" refType="h" fact="0.0656"/>
                  <dgm:constr type="w" for="ch" forName="dotArrow6" refType="userD"/>
                  <dgm:constr type="h" for="ch" forName="dotArrow6" refType="userD"/>
                  <dgm:constr type="ctrX" for="ch" forName="dotArrow7" refType="w" fact="0.6123"/>
                  <dgm:constr type="ctrY" for="ch" forName="dotArrow7" refType="h" fact="0.1052"/>
                  <dgm:constr type="w" for="ch" forName="dotArrow7" refType="userD"/>
                  <dgm:constr type="h" for="ch" forName="dotArrow7" refType="userD"/>
                  <dgm:constr type="l" for="ch" forName="parTx1" refType="w" fact="0.1746"/>
                  <dgm:constr type="t" for="ch" forName="parTx1" refType="h" fact="0.9304"/>
                  <dgm:constr type="w" for="ch" forName="parTx1" refType="w" fact="0.2544"/>
                  <dgm:constr type="h" for="ch" forName="parTx1" refType="h" fact="0.0962"/>
                  <dgm:constr type="ctrX" for="ch" forName="picture1" refType="w" fact="0.1631"/>
                  <dgm:constr type="ctrY" for="ch" forName="picture1" refType="h" fact="0.9169"/>
                  <dgm:constr type="w" for="ch" forName="picture1" refType="w" fact="0.118"/>
                  <dgm:constr type="h" for="ch" forName="picture1" refType="h" fact="0.166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982"/>
                  <dgm:constr type="t" for="ch" forName="parTx2" refType="h" fact="0.8167"/>
                  <dgm:constr type="w" for="ch" forName="parTx2" refType="w" fact="0.2544"/>
                  <dgm:constr type="h" for="ch" forName="parTx2" refType="h" fact="0.0962"/>
                  <dgm:constr type="ctrX" for="ch" forName="picture2" refType="w" fact="0.3866"/>
                  <dgm:constr type="ctrY" for="ch" forName="picture2" refType="h" fact="0.8032"/>
                  <dgm:constr type="w" for="ch" forName="picture2" refType="w" fact="0.118"/>
                  <dgm:constr type="h" for="ch" forName="picture2" refType="h" fact="0.166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194"/>
                  <dgm:constr type="t" for="ch" forName="parTx3" refType="h" fact="0.6524"/>
                  <dgm:constr type="w" for="ch" forName="parTx3" refType="w" fact="0.2544"/>
                  <dgm:constr type="h" for="ch" forName="parTx3" refType="h" fact="0.0962"/>
                  <dgm:constr type="ctrX" for="ch" forName="picture3" refType="w" fact="0.5078"/>
                  <dgm:constr type="ctrY" for="ch" forName="picture3" refType="h" fact="0.6389"/>
                  <dgm:constr type="w" for="ch" forName="picture3" refType="w" fact="0.118"/>
                  <dgm:constr type="h" for="ch" forName="picture3" refType="h" fact="0.166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827"/>
                  <dgm:constr type="t" for="ch" forName="parTx4" refType="h" fact="0.4412"/>
                  <dgm:constr type="w" for="ch" forName="parTx4" refType="w" fact="0.2544"/>
                  <dgm:constr type="h" for="ch" forName="parTx4" refType="h" fact="0.0962"/>
                  <dgm:constr type="ctrX" for="ch" forName="picture4" refType="w" fact="0.5712"/>
                  <dgm:constr type="ctrY" for="ch" forName="picture4" refType="h" fact="0.4277"/>
                  <dgm:constr type="w" for="ch" forName="picture4" refType="w" fact="0.118"/>
                  <dgm:constr type="h" for="ch" forName="picture4" refType="h" fact="0.166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18"/>
                  <dgm:constr type="t" for="ch" forName="parTx5" refType="h" fact="0.2262"/>
                  <dgm:constr type="w" for="ch" forName="parTx5" refType="w" fact="0.2544"/>
                  <dgm:constr type="h" for="ch" forName="parTx5" refType="h" fact="0.0962"/>
                  <dgm:constr type="ctrX" for="ch" forName="picture5" refType="w" fact="0.6064"/>
                  <dgm:constr type="ctrY" for="ch" forName="picture5" refType="h" fact="0.2127"/>
                  <dgm:constr type="w" for="ch" forName="picture5" refType="w" fact="0.118"/>
                  <dgm:constr type="h" for="ch" forName="picture5" refType="h" fact="0.1663"/>
                  <dgm:constr type="l" for="ch" forName="desTx5" refType="r" refFor="ch" refForName="parTx5"/>
                  <dgm:constr type="r" for="ch" forName="desTx5" refType="w"/>
                  <dgm:constr type="t" for="ch" forName="desTx5" refType="t" refFor="ch" refForName="parTx5"/>
                  <dgm:constr type="h" for="ch" forName="desTx5" refType="h" refFor="ch" refForName="parTx5"/>
                </dgm:constrLst>
              </dgm:if>
              <dgm:else name="Name47">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3951"/>
                  <dgm:constr type="ctrY" for="ch" forName="dot1" refType="h" fact="0.8674"/>
                  <dgm:constr type="w" for="ch" forName="dot1" refType="userD"/>
                  <dgm:constr type="h" for="ch" forName="dot1" refType="userD"/>
                  <dgm:constr type="ctrX" for="ch" forName="dot2" refType="w" fact="0.3634"/>
                  <dgm:constr type="ctrY" for="ch" forName="dot2" refType="h" fact="0.8824"/>
                  <dgm:constr type="w" for="ch" forName="dot2" refType="userD"/>
                  <dgm:constr type="h" for="ch" forName="dot2" refType="userD"/>
                  <dgm:constr type="ctrX" for="ch" forName="dot3" refType="w" fact="0.331"/>
                  <dgm:constr type="ctrY" for="ch" forName="dot3" refType="h" fact="0.8948"/>
                  <dgm:constr type="w" for="ch" forName="dot3" refType="userD"/>
                  <dgm:constr type="h" for="ch" forName="dot3" refType="userD"/>
                  <dgm:constr type="ctrX" for="ch" forName="dot4" refType="w" fact="0.2981"/>
                  <dgm:constr type="ctrY" for="ch" forName="dot4" refType="h" fact="0.9044"/>
                  <dgm:constr type="w" for="ch" forName="dot4" refType="userD"/>
                  <dgm:constr type="h" for="ch" forName="dot4" refType="userD"/>
                  <dgm:constr type="ctrX" for="ch" forName="dot5" refType="w" fact="0.5681"/>
                  <dgm:constr type="ctrY" for="ch" forName="dot5" refType="h" fact="0.7222"/>
                  <dgm:constr type="w" for="ch" forName="dot5" refType="userD"/>
                  <dgm:constr type="h" for="ch" forName="dot5" refType="userD"/>
                  <dgm:constr type="ctrX" for="ch" forName="dot6" refType="w" fact="0.543"/>
                  <dgm:constr type="ctrY" for="ch" forName="dot6" refType="h" fact="0.7518"/>
                  <dgm:constr type="w" for="ch" forName="dot6" refType="userD"/>
                  <dgm:constr type="h" for="ch" forName="dot6" refType="userD"/>
                  <dgm:constr type="ctrX" for="ch" forName="dot7" refType="w" fact="0.672"/>
                  <dgm:constr type="ctrY" for="ch" forName="dot7" refType="h" fact="0.5422"/>
                  <dgm:constr type="w" for="ch" forName="dot7" refType="userD"/>
                  <dgm:constr type="h" for="ch" forName="dot7" refType="userD"/>
                  <dgm:constr type="ctrX" for="ch" forName="dot8" refType="w" fact="0.7278"/>
                  <dgm:constr type="ctrY" for="ch" forName="dot8" refType="h" fact="0.3229"/>
                  <dgm:constr type="w" for="ch" forName="dot8" refType="userD"/>
                  <dgm:constr type="h" for="ch" forName="dot8" refType="userD"/>
                  <dgm:constr type="ctrX" for="ch" forName="dotArrow1" refType="w" fact="0.6999"/>
                  <dgm:constr type="ctrY" for="ch" forName="dotArrow1" refType="h" fact="0.0635"/>
                  <dgm:constr type="w" for="ch" forName="dotArrow1" refType="userD"/>
                  <dgm:constr type="h" for="ch" forName="dotArrow1" refType="userD"/>
                  <dgm:constr type="ctrX" for="ch" forName="dotArrow2" refType="w" fact="0.7207"/>
                  <dgm:constr type="ctrY" for="ch" forName="dotArrow2" refType="h" fact="0.0448"/>
                  <dgm:constr type="w" for="ch" forName="dotArrow2" refType="userD"/>
                  <dgm:constr type="h" for="ch" forName="dotArrow2" refType="userD"/>
                  <dgm:constr type="ctrX" for="ch" forName="dotArrow3" refType="w" fact="0.7415"/>
                  <dgm:constr type="ctrY" for="ch" forName="dotArrow3" refType="h" fact="0.026"/>
                  <dgm:constr type="w" for="ch" forName="dotArrow3" refType="userD"/>
                  <dgm:constr type="h" for="ch" forName="dotArrow3" refType="userD"/>
                  <dgm:constr type="ctrX" for="ch" forName="dotArrow4" refType="w" fact="0.7624"/>
                  <dgm:constr type="ctrY" for="ch" forName="dotArrow4" refType="h" fact="0.0448"/>
                  <dgm:constr type="w" for="ch" forName="dotArrow4" refType="userD"/>
                  <dgm:constr type="h" for="ch" forName="dotArrow4" refType="userD"/>
                  <dgm:constr type="ctrX" for="ch" forName="dotArrow5" refType="w" fact="0.7832"/>
                  <dgm:constr type="ctrY" for="ch" forName="dotArrow5" refType="h" fact="0.0635"/>
                  <dgm:constr type="w" for="ch" forName="dotArrow5" refType="userD"/>
                  <dgm:constr type="h" for="ch" forName="dotArrow5" refType="userD"/>
                  <dgm:constr type="ctrX" for="ch" forName="dotArrow6" refType="w" fact="0.7415"/>
                  <dgm:constr type="ctrY" for="ch" forName="dotArrow6" refType="h" fact="0.0656"/>
                  <dgm:constr type="w" for="ch" forName="dotArrow6" refType="userD"/>
                  <dgm:constr type="h" for="ch" forName="dotArrow6" refType="userD"/>
                  <dgm:constr type="ctrX" for="ch" forName="dotArrow7" refType="w" fact="0.7415"/>
                  <dgm:constr type="ctrY" for="ch" forName="dotArrow7" refType="h" fact="0.1052"/>
                  <dgm:constr type="w" for="ch" forName="dotArrow7" refType="userD"/>
                  <dgm:constr type="h" for="ch" forName="dotArrow7" refType="userD"/>
                  <dgm:constr type="l" for="ch" forName="parTx1" refType="w" fact="0.2115"/>
                  <dgm:constr type="t" for="ch" forName="parTx1" refType="h" fact="0.928"/>
                  <dgm:constr type="w" for="ch" forName="parTx1" refType="w" fact="0.3081"/>
                  <dgm:constr type="h" for="ch" forName="parTx1" refType="h" fact="0.0962"/>
                  <dgm:constr type="ctrX" for="ch" forName="picture1" refType="w" fact="0.1975"/>
                  <dgm:constr type="ctrY" for="ch" forName="picture1" refType="h" fact="0.9169"/>
                  <dgm:constr type="w" for="ch" forName="picture1" refType="w" fact="0.1429"/>
                  <dgm:constr type="h" for="ch" forName="picture1" refType="h" fact="0.1663"/>
                  <dgm:constr type="l" for="ch" forName="parTx2" refType="w" fact="0.4822"/>
                  <dgm:constr type="t" for="ch" forName="parTx2" refType="h" fact="0.8143"/>
                  <dgm:constr type="w" for="ch" forName="parTx2" refType="w" fact="0.3081"/>
                  <dgm:constr type="h" for="ch" forName="parTx2" refType="h" fact="0.0962"/>
                  <dgm:constr type="ctrX" for="ch" forName="picture2" refType="w" fact="0.4682"/>
                  <dgm:constr type="ctrY" for="ch" forName="picture2" refType="h" fact="0.8032"/>
                  <dgm:constr type="w" for="ch" forName="picture2" refType="w" fact="0.1429"/>
                  <dgm:constr type="h" for="ch" forName="picture2" refType="h" fact="0.1663"/>
                  <dgm:constr type="l" for="ch" forName="parTx3" refType="w" fact="0.629"/>
                  <dgm:constr type="t" for="ch" forName="parTx3" refType="h" fact="0.65"/>
                  <dgm:constr type="w" for="ch" forName="parTx3" refType="w" fact="0.3081"/>
                  <dgm:constr type="h" for="ch" forName="parTx3" refType="h" fact="0.0962"/>
                  <dgm:constr type="ctrX" for="ch" forName="picture3" refType="w" fact="0.615"/>
                  <dgm:constr type="ctrY" for="ch" forName="picture3" refType="h" fact="0.6389"/>
                  <dgm:constr type="w" for="ch" forName="picture3" refType="w" fact="0.1429"/>
                  <dgm:constr type="h" for="ch" forName="picture3" refType="h" fact="0.1663"/>
                  <dgm:constr type="l" for="ch" forName="parTx4" refType="w" fact="0.7057"/>
                  <dgm:constr type="t" for="ch" forName="parTx4" refType="h" fact="0.4388"/>
                  <dgm:constr type="w" for="ch" forName="parTx4" refType="w" fact="0.3081"/>
                  <dgm:constr type="h" for="ch" forName="parTx4" refType="h" fact="0.0962"/>
                  <dgm:constr type="ctrX" for="ch" forName="picture4" refType="w" fact="0.6917"/>
                  <dgm:constr type="ctrY" for="ch" forName="picture4" refType="h" fact="0.4277"/>
                  <dgm:constr type="w" for="ch" forName="picture4" refType="w" fact="0.1429"/>
                  <dgm:constr type="h" for="ch" forName="picture4" refType="h" fact="0.1663"/>
                  <dgm:constr type="l" for="ch" forName="parTx5" refType="w" fact="0.7484"/>
                  <dgm:constr type="t" for="ch" forName="parTx5" refType="h" fact="0.2238"/>
                  <dgm:constr type="w" for="ch" forName="parTx5" refType="w" fact="0.3081"/>
                  <dgm:constr type="h" for="ch" forName="parTx5" refType="h" fact="0.0962"/>
                  <dgm:constr type="ctrX" for="ch" forName="picture5" refType="w" fact="0.7344"/>
                  <dgm:constr type="ctrY" for="ch" forName="picture5" refType="h" fact="0.2127"/>
                  <dgm:constr type="w" for="ch" forName="picture5" refType="w" fact="0.1429"/>
                  <dgm:constr type="h" for="ch" forName="picture5" refType="h" fact="0.1663"/>
                </dgm:constrLst>
              </dgm:else>
            </dgm:choose>
          </dgm:if>
          <dgm:else name="Name48">
            <dgm:choose name="Name49">
              <dgm:if name="Name50"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6737"/>
                  <dgm:constr type="ctrY" for="ch" forName="dot1" refType="h" fact="0.8674"/>
                  <dgm:constr type="w" for="ch" forName="dot1" refType="userD"/>
                  <dgm:constr type="h" for="ch" forName="dot1" refType="userD"/>
                  <dgm:constr type="ctrX" for="ch" forName="dot2" refType="w" fact="0.6999"/>
                  <dgm:constr type="ctrY" for="ch" forName="dot2" refType="h" fact="0.8824"/>
                  <dgm:constr type="w" for="ch" forName="dot2" refType="userD"/>
                  <dgm:constr type="h" for="ch" forName="dot2" refType="userD"/>
                  <dgm:constr type="ctrX" for="ch" forName="dot3" refType="w" fact="0.7267"/>
                  <dgm:constr type="ctrY" for="ch" forName="dot3" refType="h" fact="0.8948"/>
                  <dgm:constr type="w" for="ch" forName="dot3" refType="userD"/>
                  <dgm:constr type="h" for="ch" forName="dot3" refType="userD"/>
                  <dgm:constr type="ctrX" for="ch" forName="dot4" refType="w" fact="0.7538"/>
                  <dgm:constr type="ctrY" for="ch" forName="dot4" refType="h" fact="0.9044"/>
                  <dgm:constr type="w" for="ch" forName="dot4" refType="userD"/>
                  <dgm:constr type="h" for="ch" forName="dot4" refType="userD"/>
                  <dgm:constr type="ctrX" for="ch" forName="dot5" refType="w" fact="0.5309"/>
                  <dgm:constr type="ctrY" for="ch" forName="dot5" refType="h" fact="0.7222"/>
                  <dgm:constr type="w" for="ch" forName="dot5" refType="userD"/>
                  <dgm:constr type="h" for="ch" forName="dot5" refType="userD"/>
                  <dgm:constr type="ctrX" for="ch" forName="dot6" refType="w" fact="0.5516"/>
                  <dgm:constr type="ctrY" for="ch" forName="dot6" refType="h" fact="0.7518"/>
                  <dgm:constr type="w" for="ch" forName="dot6" refType="userD"/>
                  <dgm:constr type="h" for="ch" forName="dot6" refType="userD"/>
                  <dgm:constr type="ctrX" for="ch" forName="dot7" refType="w" fact="0.4451"/>
                  <dgm:constr type="ctrY" for="ch" forName="dot7" refType="h" fact="0.5422"/>
                  <dgm:constr type="w" for="ch" forName="dot7" refType="userD"/>
                  <dgm:constr type="h" for="ch" forName="dot7" refType="userD"/>
                  <dgm:constr type="ctrX" for="ch" forName="dot8" refType="w" fact="0.399"/>
                  <dgm:constr type="ctrY" for="ch" forName="dot8" refType="h" fact="0.3229"/>
                  <dgm:constr type="w" for="ch" forName="dot8" refType="userD"/>
                  <dgm:constr type="h" for="ch" forName="dot8" refType="userD"/>
                  <dgm:constr type="ctrX" for="ch" forName="dotArrow1" refType="w" fact="0.4221"/>
                  <dgm:constr type="ctrY" for="ch" forName="dotArrow1" refType="h" fact="0.0635"/>
                  <dgm:constr type="w" for="ch" forName="dotArrow1" refType="userD"/>
                  <dgm:constr type="h" for="ch" forName="dotArrow1" refType="userD"/>
                  <dgm:constr type="ctrX" for="ch" forName="dotArrow2" refType="w" fact="0.4049"/>
                  <dgm:constr type="ctrY" for="ch" forName="dotArrow2" refType="h" fact="0.0448"/>
                  <dgm:constr type="w" for="ch" forName="dotArrow2" refType="userD"/>
                  <dgm:constr type="h" for="ch" forName="dotArrow2" refType="userD"/>
                  <dgm:constr type="ctrX" for="ch" forName="dotArrow3" refType="w" fact="0.3877"/>
                  <dgm:constr type="ctrY" for="ch" forName="dotArrow3" refType="h" fact="0.026"/>
                  <dgm:constr type="w" for="ch" forName="dotArrow3" refType="userD"/>
                  <dgm:constr type="h" for="ch" forName="dotArrow3" refType="userD"/>
                  <dgm:constr type="ctrX" for="ch" forName="dotArrow4" refType="w" fact="0.3705"/>
                  <dgm:constr type="ctrY" for="ch" forName="dotArrow4" refType="h" fact="0.0448"/>
                  <dgm:constr type="w" for="ch" forName="dotArrow4" refType="userD"/>
                  <dgm:constr type="h" for="ch" forName="dotArrow4" refType="userD"/>
                  <dgm:constr type="ctrX" for="ch" forName="dotArrow5" refType="w" fact="0.3533"/>
                  <dgm:constr type="ctrY" for="ch" forName="dotArrow5" refType="h" fact="0.0635"/>
                  <dgm:constr type="w" for="ch" forName="dotArrow5" refType="userD"/>
                  <dgm:constr type="h" for="ch" forName="dotArrow5" refType="userD"/>
                  <dgm:constr type="ctrX" for="ch" forName="dotArrow6" refType="w" fact="0.3877"/>
                  <dgm:constr type="ctrY" for="ch" forName="dotArrow6" refType="h" fact="0.0656"/>
                  <dgm:constr type="w" for="ch" forName="dotArrow6" refType="userD"/>
                  <dgm:constr type="h" for="ch" forName="dotArrow6" refType="userD"/>
                  <dgm:constr type="ctrX" for="ch" forName="dotArrow7" refType="w" fact="0.3877"/>
                  <dgm:constr type="ctrY" for="ch" forName="dotArrow7" refType="h" fact="0.1052"/>
                  <dgm:constr type="w" for="ch" forName="dotArrow7" refType="userD"/>
                  <dgm:constr type="h" for="ch" forName="dotArrow7" refType="userD"/>
                  <dgm:constr type="r" for="ch" forName="parTx1" refType="w" fact="0.8254"/>
                  <dgm:constr type="t" for="ch" forName="parTx1" refType="h" fact="0.9304"/>
                  <dgm:constr type="w" for="ch" forName="parTx1" refType="w" fact="0.2544"/>
                  <dgm:constr type="h" for="ch" forName="parTx1" refType="h" fact="0.0962"/>
                  <dgm:constr type="ctrX" for="ch" forName="picture1" refType="w" fact="0.8369"/>
                  <dgm:constr type="ctrY" for="ch" forName="picture1" refType="h" fact="0.9169"/>
                  <dgm:constr type="w" for="ch" forName="picture1" refType="w" fact="0.118"/>
                  <dgm:constr type="h" for="ch" forName="picture1" refType="h" fact="0.166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018"/>
                  <dgm:constr type="t" for="ch" forName="parTx2" refType="h" fact="0.8167"/>
                  <dgm:constr type="w" for="ch" forName="parTx2" refType="w" fact="0.2544"/>
                  <dgm:constr type="h" for="ch" forName="parTx2" refType="h" fact="0.0962"/>
                  <dgm:constr type="ctrX" for="ch" forName="picture2" refType="w" fact="0.6134"/>
                  <dgm:constr type="ctrY" for="ch" forName="picture2" refType="h" fact="0.8032"/>
                  <dgm:constr type="w" for="ch" forName="picture2" refType="w" fact="0.118"/>
                  <dgm:constr type="h" for="ch" forName="picture2" refType="h" fact="0.166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806"/>
                  <dgm:constr type="t" for="ch" forName="parTx3" refType="h" fact="0.6524"/>
                  <dgm:constr type="w" for="ch" forName="parTx3" refType="w" fact="0.2544"/>
                  <dgm:constr type="h" for="ch" forName="parTx3" refType="h" fact="0.0962"/>
                  <dgm:constr type="ctrX" for="ch" forName="picture3" refType="w" fact="0.4922"/>
                  <dgm:constr type="ctrY" for="ch" forName="picture3" refType="h" fact="0.6389"/>
                  <dgm:constr type="w" for="ch" forName="picture3" refType="w" fact="0.118"/>
                  <dgm:constr type="h" for="ch" forName="picture3" refType="h" fact="0.166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173"/>
                  <dgm:constr type="t" for="ch" forName="parTx4" refType="h" fact="0.4412"/>
                  <dgm:constr type="w" for="ch" forName="parTx4" refType="w" fact="0.2544"/>
                  <dgm:constr type="h" for="ch" forName="parTx4" refType="h" fact="0.0962"/>
                  <dgm:constr type="ctrX" for="ch" forName="picture4" refType="w" fact="0.4288"/>
                  <dgm:constr type="ctrY" for="ch" forName="picture4" refType="h" fact="0.4277"/>
                  <dgm:constr type="w" for="ch" forName="picture4" refType="w" fact="0.118"/>
                  <dgm:constr type="h" for="ch" forName="picture4" refType="h" fact="0.166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82"/>
                  <dgm:constr type="t" for="ch" forName="parTx5" refType="h" fact="0.2262"/>
                  <dgm:constr type="w" for="ch" forName="parTx5" refType="w" fact="0.2544"/>
                  <dgm:constr type="h" for="ch" forName="parTx5" refType="h" fact="0.0962"/>
                  <dgm:constr type="ctrX" for="ch" forName="picture5" refType="w" fact="0.3936"/>
                  <dgm:constr type="ctrY" for="ch" forName="picture5" refType="h" fact="0.2127"/>
                  <dgm:constr type="w" for="ch" forName="picture5" refType="w" fact="0.118"/>
                  <dgm:constr type="h" for="ch" forName="picture5" refType="h" fact="0.1663"/>
                  <dgm:constr type="r" for="ch" forName="desTx5" refType="l" refFor="ch" refForName="parTx5"/>
                  <dgm:constr type="l" for="ch" forName="desTx5"/>
                  <dgm:constr type="t" for="ch" forName="desTx5" refType="t" refFor="ch" refForName="parTx5"/>
                  <dgm:constr type="h" for="ch" forName="desTx5" refType="h" refFor="ch" refForName="parTx5"/>
                </dgm:constrLst>
              </dgm:if>
              <dgm:else name="Name51">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6049"/>
                  <dgm:constr type="ctrY" for="ch" forName="dot1" refType="h" fact="0.8674"/>
                  <dgm:constr type="w" for="ch" forName="dot1" refType="userD"/>
                  <dgm:constr type="h" for="ch" forName="dot1" refType="userD"/>
                  <dgm:constr type="ctrX" for="ch" forName="dot2" refType="w" fact="0.6366"/>
                  <dgm:constr type="ctrY" for="ch" forName="dot2" refType="h" fact="0.8824"/>
                  <dgm:constr type="w" for="ch" forName="dot2" refType="userD"/>
                  <dgm:constr type="h" for="ch" forName="dot2" refType="userD"/>
                  <dgm:constr type="ctrX" for="ch" forName="dot3" refType="w" fact="0.669"/>
                  <dgm:constr type="ctrY" for="ch" forName="dot3" refType="h" fact="0.8948"/>
                  <dgm:constr type="w" for="ch" forName="dot3" refType="userD"/>
                  <dgm:constr type="h" for="ch" forName="dot3" refType="userD"/>
                  <dgm:constr type="ctrX" for="ch" forName="dot4" refType="w" fact="0.7019"/>
                  <dgm:constr type="ctrY" for="ch" forName="dot4" refType="h" fact="0.9044"/>
                  <dgm:constr type="w" for="ch" forName="dot4" refType="userD"/>
                  <dgm:constr type="h" for="ch" forName="dot4" refType="userD"/>
                  <dgm:constr type="ctrX" for="ch" forName="dot5" refType="w" fact="0.4319"/>
                  <dgm:constr type="ctrY" for="ch" forName="dot5" refType="h" fact="0.7222"/>
                  <dgm:constr type="w" for="ch" forName="dot5" refType="userD"/>
                  <dgm:constr type="h" for="ch" forName="dot5" refType="userD"/>
                  <dgm:constr type="ctrX" for="ch" forName="dot6" refType="w" fact="0.457"/>
                  <dgm:constr type="ctrY" for="ch" forName="dot6" refType="h" fact="0.7518"/>
                  <dgm:constr type="w" for="ch" forName="dot6" refType="userD"/>
                  <dgm:constr type="h" for="ch" forName="dot6" refType="userD"/>
                  <dgm:constr type="ctrX" for="ch" forName="dot7" refType="w" fact="0.328"/>
                  <dgm:constr type="ctrY" for="ch" forName="dot7" refType="h" fact="0.5422"/>
                  <dgm:constr type="w" for="ch" forName="dot7" refType="userD"/>
                  <dgm:constr type="h" for="ch" forName="dot7" refType="userD"/>
                  <dgm:constr type="ctrX" for="ch" forName="dot8" refType="w" fact="0.2722"/>
                  <dgm:constr type="ctrY" for="ch" forName="dot8" refType="h" fact="0.3229"/>
                  <dgm:constr type="w" for="ch" forName="dot8" refType="userD"/>
                  <dgm:constr type="h" for="ch" forName="dot8" refType="userD"/>
                  <dgm:constr type="ctrX" for="ch" forName="dotArrow1" refType="w" fact="0.3001"/>
                  <dgm:constr type="ctrY" for="ch" forName="dotArrow1" refType="h" fact="0.0635"/>
                  <dgm:constr type="w" for="ch" forName="dotArrow1" refType="userD"/>
                  <dgm:constr type="h" for="ch" forName="dotArrow1" refType="userD"/>
                  <dgm:constr type="ctrX" for="ch" forName="dotArrow2" refType="w" fact="0.2793"/>
                  <dgm:constr type="ctrY" for="ch" forName="dotArrow2" refType="h" fact="0.0448"/>
                  <dgm:constr type="w" for="ch" forName="dotArrow2" refType="userD"/>
                  <dgm:constr type="h" for="ch" forName="dotArrow2" refType="userD"/>
                  <dgm:constr type="ctrX" for="ch" forName="dotArrow3" refType="w" fact="0.2585"/>
                  <dgm:constr type="ctrY" for="ch" forName="dotArrow3" refType="h" fact="0.026"/>
                  <dgm:constr type="w" for="ch" forName="dotArrow3" refType="userD"/>
                  <dgm:constr type="h" for="ch" forName="dotArrow3" refType="userD"/>
                  <dgm:constr type="ctrX" for="ch" forName="dotArrow4" refType="w" fact="0.2376"/>
                  <dgm:constr type="ctrY" for="ch" forName="dotArrow4" refType="h" fact="0.0448"/>
                  <dgm:constr type="w" for="ch" forName="dotArrow4" refType="userD"/>
                  <dgm:constr type="h" for="ch" forName="dotArrow4" refType="userD"/>
                  <dgm:constr type="ctrX" for="ch" forName="dotArrow5" refType="w" fact="0.2168"/>
                  <dgm:constr type="ctrY" for="ch" forName="dotArrow5" refType="h" fact="0.0635"/>
                  <dgm:constr type="w" for="ch" forName="dotArrow5" refType="userD"/>
                  <dgm:constr type="h" for="ch" forName="dotArrow5" refType="userD"/>
                  <dgm:constr type="ctrX" for="ch" forName="dotArrow6" refType="w" fact="0.2585"/>
                  <dgm:constr type="ctrY" for="ch" forName="dotArrow6" refType="h" fact="0.0656"/>
                  <dgm:constr type="w" for="ch" forName="dotArrow6" refType="userD"/>
                  <dgm:constr type="h" for="ch" forName="dotArrow6" refType="userD"/>
                  <dgm:constr type="ctrX" for="ch" forName="dotArrow7" refType="w" fact="0.2585"/>
                  <dgm:constr type="ctrY" for="ch" forName="dotArrow7" refType="h" fact="0.1052"/>
                  <dgm:constr type="w" for="ch" forName="dotArrow7" refType="userD"/>
                  <dgm:constr type="h" for="ch" forName="dotArrow7" refType="userD"/>
                  <dgm:constr type="r" for="ch" forName="parTx1" refType="w" fact="0.7885"/>
                  <dgm:constr type="t" for="ch" forName="parTx1" refType="h" fact="0.928"/>
                  <dgm:constr type="w" for="ch" forName="parTx1" refType="w" fact="0.3081"/>
                  <dgm:constr type="h" for="ch" forName="parTx1" refType="h" fact="0.0962"/>
                  <dgm:constr type="ctrX" for="ch" forName="picture1" refType="w" fact="0.8025"/>
                  <dgm:constr type="ctrY" for="ch" forName="picture1" refType="h" fact="0.9169"/>
                  <dgm:constr type="w" for="ch" forName="picture1" refType="w" fact="0.1429"/>
                  <dgm:constr type="h" for="ch" forName="picture1" refType="h" fact="0.1663"/>
                  <dgm:constr type="r" for="ch" forName="parTx2" refType="w" fact="0.5178"/>
                  <dgm:constr type="t" for="ch" forName="parTx2" refType="h" fact="0.8143"/>
                  <dgm:constr type="w" for="ch" forName="parTx2" refType="w" fact="0.3081"/>
                  <dgm:constr type="h" for="ch" forName="parTx2" refType="h" fact="0.0962"/>
                  <dgm:constr type="ctrX" for="ch" forName="picture2" refType="w" fact="0.5318"/>
                  <dgm:constr type="ctrY" for="ch" forName="picture2" refType="h" fact="0.8032"/>
                  <dgm:constr type="w" for="ch" forName="picture2" refType="w" fact="0.1429"/>
                  <dgm:constr type="h" for="ch" forName="picture2" refType="h" fact="0.1663"/>
                  <dgm:constr type="r" for="ch" forName="parTx3" refType="w" fact="0.371"/>
                  <dgm:constr type="t" for="ch" forName="parTx3" refType="h" fact="0.65"/>
                  <dgm:constr type="w" for="ch" forName="parTx3" refType="w" fact="0.3081"/>
                  <dgm:constr type="h" for="ch" forName="parTx3" refType="h" fact="0.0962"/>
                  <dgm:constr type="ctrX" for="ch" forName="picture3" refType="w" fact="0.385"/>
                  <dgm:constr type="ctrY" for="ch" forName="picture3" refType="h" fact="0.6389"/>
                  <dgm:constr type="w" for="ch" forName="picture3" refType="w" fact="0.1429"/>
                  <dgm:constr type="h" for="ch" forName="picture3" refType="h" fact="0.1663"/>
                  <dgm:constr type="r" for="ch" forName="parTx4" refType="w" fact="0.2943"/>
                  <dgm:constr type="t" for="ch" forName="parTx4" refType="h" fact="0.4388"/>
                  <dgm:constr type="w" for="ch" forName="parTx4" refType="w" fact="0.3081"/>
                  <dgm:constr type="h" for="ch" forName="parTx4" refType="h" fact="0.0962"/>
                  <dgm:constr type="ctrX" for="ch" forName="picture4" refType="w" fact="0.3083"/>
                  <dgm:constr type="ctrY" for="ch" forName="picture4" refType="h" fact="0.4277"/>
                  <dgm:constr type="w" for="ch" forName="picture4" refType="w" fact="0.1429"/>
                  <dgm:constr type="h" for="ch" forName="picture4" refType="h" fact="0.1663"/>
                  <dgm:constr type="r" for="ch" forName="parTx5" refType="w" fact="0.2516"/>
                  <dgm:constr type="t" for="ch" forName="parTx5" refType="h" fact="0.2238"/>
                  <dgm:constr type="w" for="ch" forName="parTx5" refType="w" fact="0.3081"/>
                  <dgm:constr type="h" for="ch" forName="parTx5" refType="h" fact="0.0962"/>
                  <dgm:constr type="ctrX" for="ch" forName="picture5" refType="w" fact="0.2656"/>
                  <dgm:constr type="ctrY" for="ch" forName="picture5" refType="h" fact="0.2127"/>
                  <dgm:constr type="w" for="ch" forName="picture5" refType="w" fact="0.1429"/>
                  <dgm:constr type="h" for="ch" forName="picture5" refType="h" fact="0.1663"/>
                </dgm:constrLst>
              </dgm:else>
            </dgm:choose>
          </dgm:else>
        </dgm:choose>
      </dgm:if>
      <dgm:if name="Name52" axis="ch" ptType="node" func="cnt" op="equ" val="6">
        <dgm:choose name="Name53">
          <dgm:if name="Name54" func="var" arg="dir" op="equ" val="norm">
            <dgm:choose name="Name55">
              <dgm:if name="Name56"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3608"/>
                  <dgm:constr type="ctrY" for="ch" forName="dot1" refType="h" fact="0.8839"/>
                  <dgm:constr type="w" for="ch" forName="dot1" refType="userD"/>
                  <dgm:constr type="h" for="ch" forName="dot1" refType="userD"/>
                  <dgm:constr type="ctrX" for="ch" forName="dot2" refType="w" fact="0.3384"/>
                  <dgm:constr type="ctrY" for="ch" forName="dot2" refType="h" fact="0.8967"/>
                  <dgm:constr type="w" for="ch" forName="dot2" refType="userD"/>
                  <dgm:constr type="h" for="ch" forName="dot2" refType="userD"/>
                  <dgm:constr type="ctrX" for="ch" forName="dot3" refType="w" fact="0.3155"/>
                  <dgm:constr type="ctrY" for="ch" forName="dot3" refType="h" fact="0.9076"/>
                  <dgm:constr type="w" for="ch" forName="dot3" refType="userD"/>
                  <dgm:constr type="h" for="ch" forName="dot3" refType="userD"/>
                  <dgm:constr type="ctrX" for="ch" forName="dot4" refType="w" fact="0.2923"/>
                  <dgm:constr type="ctrY" for="ch" forName="dot4" refType="h" fact="0.9165"/>
                  <dgm:constr type="w" for="ch" forName="dot4" refType="userD"/>
                  <dgm:constr type="h" for="ch" forName="dot4" refType="userD"/>
                  <dgm:constr type="ctrX" for="ch" forName="dot5" refType="w" fact="0.2688"/>
                  <dgm:constr type="ctrY" for="ch" forName="dot5" refType="h" fact="0.9234"/>
                  <dgm:constr type="w" for="ch" forName="dot5" refType="userD"/>
                  <dgm:constr type="h" for="ch" forName="dot5" refType="userD"/>
                  <dgm:constr type="ctrX" for="ch" forName="dot6" refType="w" fact="0.4883"/>
                  <dgm:constr type="ctrY" for="ch" forName="dot6" refType="h" fact="0.764"/>
                  <dgm:constr type="w" for="ch" forName="dot6" refType="userD"/>
                  <dgm:constr type="h" for="ch" forName="dot6" refType="userD"/>
                  <dgm:constr type="ctrX" for="ch" forName="dot7" refType="w" fact="0.4695"/>
                  <dgm:constr type="ctrY" for="ch" forName="dot7" refType="h" fact="0.7878"/>
                  <dgm:constr type="w" for="ch" forName="dot7" refType="userD"/>
                  <dgm:constr type="h" for="ch" forName="dot7" refType="userD"/>
                  <dgm:constr type="ctrX" for="ch" forName="dot8" refType="w" fact="0.5696"/>
                  <dgm:constr type="ctrY" for="ch" forName="dot8" refType="h" fact="0.6227"/>
                  <dgm:constr type="w" for="ch" forName="dot8" refType="userD"/>
                  <dgm:constr type="h" for="ch" forName="dot8" refType="userD"/>
                  <dgm:constr type="ctrX" for="ch" forName="dot9" refType="w" fact="0.6247"/>
                  <dgm:constr type="ctrY" for="ch" forName="dot9" refType="h" fact="0.4556"/>
                  <dgm:constr type="w" for="ch" forName="dot9" refType="userD"/>
                  <dgm:constr type="h" for="ch" forName="dot9" refType="userD"/>
                  <dgm:constr type="ctrX" for="ch" forName="dot10" refType="w" fact="0.6509"/>
                  <dgm:constr type="ctrY" for="ch" forName="dot10" refType="h" fact="0.2816"/>
                  <dgm:constr type="w" for="ch" forName="dot10" refType="userD"/>
                  <dgm:constr type="h" for="ch" forName="dot10" refType="userD"/>
                  <dgm:constr type="ctrX" for="ch" forName="dotArrow1" refType="w" fact="0.6281"/>
                  <dgm:constr type="ctrY" for="ch" forName="dotArrow1" refType="h" fact="0.0748"/>
                  <dgm:constr type="w" for="ch" forName="dotArrow1" refType="userD"/>
                  <dgm:constr type="h" for="ch" forName="dotArrow1" refType="userD"/>
                  <dgm:constr type="ctrX" for="ch" forName="dotArrow2" refType="w" fact="0.6437"/>
                  <dgm:constr type="ctrY" for="ch" forName="dotArrow2" refType="h" fact="0.0581"/>
                  <dgm:constr type="w" for="ch" forName="dotArrow2" refType="userD"/>
                  <dgm:constr type="h" for="ch" forName="dotArrow2" refType="userD"/>
                  <dgm:constr type="ctrX" for="ch" forName="dotArrow3" refType="w" fact="0.6593"/>
                  <dgm:constr type="ctrY" for="ch" forName="dotArrow3" refType="h" fact="0.0414"/>
                  <dgm:constr type="w" for="ch" forName="dotArrow3" refType="userD"/>
                  <dgm:constr type="h" for="ch" forName="dotArrow3" refType="userD"/>
                  <dgm:constr type="ctrX" for="ch" forName="dotArrow4" refType="w" fact="0.675"/>
                  <dgm:constr type="ctrY" for="ch" forName="dotArrow4" refType="h" fact="0.0581"/>
                  <dgm:constr type="w" for="ch" forName="dotArrow4" refType="userD"/>
                  <dgm:constr type="h" for="ch" forName="dotArrow4" refType="userD"/>
                  <dgm:constr type="ctrX" for="ch" forName="dotArrow5" refType="w" fact="0.6906"/>
                  <dgm:constr type="ctrY" for="ch" forName="dotArrow5" refType="h" fact="0.0748"/>
                  <dgm:constr type="w" for="ch" forName="dotArrow5" refType="userD"/>
                  <dgm:constr type="h" for="ch" forName="dotArrow5" refType="userD"/>
                  <dgm:constr type="ctrX" for="ch" forName="dotArrow6" refType="w" fact="0.6593"/>
                  <dgm:constr type="ctrY" for="ch" forName="dotArrow6" refType="h" fact="0.0766"/>
                  <dgm:constr type="w" for="ch" forName="dotArrow6" refType="userD"/>
                  <dgm:constr type="h" for="ch" forName="dotArrow6" refType="userD"/>
                  <dgm:constr type="ctrX" for="ch" forName="dotArrow7" refType="w" fact="0.6593"/>
                  <dgm:constr type="ctrY" for="ch" forName="dotArrow7" refType="h" fact="0.1118"/>
                  <dgm:constr type="w" for="ch" forName="dotArrow7" refType="userD"/>
                  <dgm:constr type="h" for="ch" forName="dotArrow7" refType="userD"/>
                  <dgm:constr type="l" for="ch" forName="parTx1" refType="w" fact="0.2091"/>
                  <dgm:constr type="t" for="ch" forName="parTx1" refType="h" fact="0.9433"/>
                  <dgm:constr type="w" for="ch" forName="parTx1" refType="w" fact="0.2275"/>
                  <dgm:constr type="h" for="ch" forName="parTx1" refType="h" fact="0.0811"/>
                  <dgm:constr type="ctrX" for="ch" forName="picture1" refType="w" fact="0.1988"/>
                  <dgm:constr type="ctrY" for="ch" forName="picture1" refType="h" fact="0.9322"/>
                  <dgm:constr type="w" for="ch" forName="picture1" refType="w" fact="0.1055"/>
                  <dgm:constr type="h" for="ch" forName="picture1" refType="h" fact="0.140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273"/>
                  <dgm:constr type="t" for="ch" forName="parTx2" refType="h" fact="0.8468"/>
                  <dgm:constr type="w" for="ch" forName="parTx2" refType="w" fact="0.2275"/>
                  <dgm:constr type="h" for="ch" forName="parTx2" refType="h" fact="0.0811"/>
                  <dgm:constr type="ctrX" for="ch" forName="picture2" refType="w" fact="0.4169"/>
                  <dgm:constr type="ctrY" for="ch" forName="picture2" refType="h" fact="0.8357"/>
                  <dgm:constr type="w" for="ch" forName="picture2" refType="w" fact="0.1055"/>
                  <dgm:constr type="h" for="ch" forName="picture2" refType="h" fact="0.140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349"/>
                  <dgm:constr type="t" for="ch" forName="parTx3" refType="h" fact="0.7023"/>
                  <dgm:constr type="w" for="ch" forName="parTx3" refType="w" fact="0.2275"/>
                  <dgm:constr type="h" for="ch" forName="parTx3" refType="h" fact="0.0811"/>
                  <dgm:constr type="ctrX" for="ch" forName="picture3" refType="w" fact="0.5245"/>
                  <dgm:constr type="ctrY" for="ch" forName="picture3" refType="h" fact="0.6912"/>
                  <dgm:constr type="w" for="ch" forName="picture3" refType="w" fact="0.1055"/>
                  <dgm:constr type="h" for="ch" forName="picture3" refType="h" fact="0.140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998"/>
                  <dgm:constr type="t" for="ch" forName="parTx4" refType="h" fact="0.5441"/>
                  <dgm:constr type="w" for="ch" forName="parTx4" refType="w" fact="0.2275"/>
                  <dgm:constr type="h" for="ch" forName="parTx4" refType="h" fact="0.0811"/>
                  <dgm:constr type="ctrX" for="ch" forName="picture4" refType="w" fact="0.5894"/>
                  <dgm:constr type="ctrY" for="ch" forName="picture4" refType="h" fact="0.533"/>
                  <dgm:constr type="w" for="ch" forName="picture4" refType="w" fact="0.1055"/>
                  <dgm:constr type="h" for="ch" forName="picture4" refType="h" fact="0.140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416"/>
                  <dgm:constr type="t" for="ch" forName="parTx5" refType="h" fact="0.3737"/>
                  <dgm:constr type="w" for="ch" forName="parTx5" refType="w" fact="0.2275"/>
                  <dgm:constr type="h" for="ch" forName="parTx5" refType="h" fact="0.0811"/>
                  <dgm:constr type="ctrX" for="ch" forName="picture5" refType="w" fact="0.6313"/>
                  <dgm:constr type="ctrY" for="ch" forName="picture5" refType="h" fact="0.3626"/>
                  <dgm:constr type="w" for="ch" forName="picture5" refType="w" fact="0.1055"/>
                  <dgm:constr type="h" for="ch" forName="picture5" refType="h" fact="0.1403"/>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644"/>
                  <dgm:constr type="t" for="ch" forName="parTx6" refType="h" fact="0.2061"/>
                  <dgm:constr type="w" for="ch" forName="parTx6" refType="w" fact="0.2275"/>
                  <dgm:constr type="h" for="ch" forName="parTx6" refType="h" fact="0.0811"/>
                  <dgm:constr type="ctrX" for="ch" forName="picture6" refType="w" fact="0.6541"/>
                  <dgm:constr type="ctrY" for="ch" forName="picture6" refType="h" fact="0.195"/>
                  <dgm:constr type="w" for="ch" forName="picture6" refType="w" fact="0.1055"/>
                  <dgm:constr type="h" for="ch" forName="picture6" refType="h" fact="0.1403"/>
                  <dgm:constr type="l" for="ch" forName="desTx6" refType="r" refFor="ch" refForName="parTx6"/>
                  <dgm:constr type="r" for="ch" forName="desTx6" refType="w"/>
                  <dgm:constr type="t" for="ch" forName="desTx6" refType="t" refFor="ch" refForName="parTx6"/>
                  <dgm:constr type="h" for="ch" forName="desTx6" refType="h" refFor="ch" refForName="parTx6"/>
                </dgm:constrLst>
              </dgm:if>
              <dgm:else name="Name57">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4276"/>
                  <dgm:constr type="ctrY" for="ch" forName="dot1" refType="h" fact="0.8839"/>
                  <dgm:constr type="w" for="ch" forName="dot1" refType="userD"/>
                  <dgm:constr type="h" for="ch" forName="dot1" refType="userD"/>
                  <dgm:constr type="ctrX" for="ch" forName="dot2" refType="w" fact="0.401"/>
                  <dgm:constr type="ctrY" for="ch" forName="dot2" refType="h" fact="0.8967"/>
                  <dgm:constr type="w" for="ch" forName="dot2" refType="userD"/>
                  <dgm:constr type="h" for="ch" forName="dot2" refType="userD"/>
                  <dgm:constr type="ctrX" for="ch" forName="dot3" refType="w" fact="0.3739"/>
                  <dgm:constr type="ctrY" for="ch" forName="dot3" refType="h" fact="0.9076"/>
                  <dgm:constr type="w" for="ch" forName="dot3" refType="userD"/>
                  <dgm:constr type="h" for="ch" forName="dot3" refType="userD"/>
                  <dgm:constr type="ctrX" for="ch" forName="dot4" refType="w" fact="0.3464"/>
                  <dgm:constr type="ctrY" for="ch" forName="dot4" refType="h" fact="0.9165"/>
                  <dgm:constr type="w" for="ch" forName="dot4" refType="userD"/>
                  <dgm:constr type="h" for="ch" forName="dot4" refType="userD"/>
                  <dgm:constr type="ctrX" for="ch" forName="dot5" refType="w" fact="0.3186"/>
                  <dgm:constr type="ctrY" for="ch" forName="dot5" refType="h" fact="0.9234"/>
                  <dgm:constr type="w" for="ch" forName="dot5" refType="userD"/>
                  <dgm:constr type="h" for="ch" forName="dot5" refType="userD"/>
                  <dgm:constr type="ctrX" for="ch" forName="dot6" refType="w" fact="0.5786"/>
                  <dgm:constr type="ctrY" for="ch" forName="dot6" refType="h" fact="0.764"/>
                  <dgm:constr type="w" for="ch" forName="dot6" refType="userD"/>
                  <dgm:constr type="h" for="ch" forName="dot6" refType="userD"/>
                  <dgm:constr type="ctrX" for="ch" forName="dot7" refType="w" fact="0.5564"/>
                  <dgm:constr type="ctrY" for="ch" forName="dot7" refType="h" fact="0.7878"/>
                  <dgm:constr type="w" for="ch" forName="dot7" refType="userD"/>
                  <dgm:constr type="h" for="ch" forName="dot7" refType="userD"/>
                  <dgm:constr type="ctrX" for="ch" forName="dot8" refType="w" fact="0.675"/>
                  <dgm:constr type="ctrY" for="ch" forName="dot8" refType="h" fact="0.6227"/>
                  <dgm:constr type="w" for="ch" forName="dot8" refType="userD"/>
                  <dgm:constr type="h" for="ch" forName="dot8" refType="userD"/>
                  <dgm:constr type="ctrX" for="ch" forName="dot9" refType="w" fact="0.7403"/>
                  <dgm:constr type="ctrY" for="ch" forName="dot9" refType="h" fact="0.4556"/>
                  <dgm:constr type="w" for="ch" forName="dot9" refType="userD"/>
                  <dgm:constr type="h" for="ch" forName="dot9" refType="userD"/>
                  <dgm:constr type="ctrX" for="ch" forName="dot10" refType="w" fact="0.7714"/>
                  <dgm:constr type="ctrY" for="ch" forName="dot10" refType="h" fact="0.2816"/>
                  <dgm:constr type="w" for="ch" forName="dot10" refType="userD"/>
                  <dgm:constr type="h" for="ch" forName="dot10" refType="userD"/>
                  <dgm:constr type="ctrX" for="ch" forName="dotArrow1" refType="w" fact="0.7443"/>
                  <dgm:constr type="ctrY" for="ch" forName="dotArrow1" refType="h" fact="0.0748"/>
                  <dgm:constr type="w" for="ch" forName="dotArrow1" refType="userD"/>
                  <dgm:constr type="h" for="ch" forName="dotArrow1" refType="userD"/>
                  <dgm:constr type="ctrX" for="ch" forName="dotArrow2" refType="w" fact="0.7628"/>
                  <dgm:constr type="ctrY" for="ch" forName="dotArrow2" refType="h" fact="0.0581"/>
                  <dgm:constr type="w" for="ch" forName="dotArrow2" refType="userD"/>
                  <dgm:constr type="h" for="ch" forName="dotArrow2" refType="userD"/>
                  <dgm:constr type="ctrX" for="ch" forName="dotArrow3" refType="w" fact="0.7814"/>
                  <dgm:constr type="ctrY" for="ch" forName="dotArrow3" refType="h" fact="0.0414"/>
                  <dgm:constr type="w" for="ch" forName="dotArrow3" refType="userD"/>
                  <dgm:constr type="h" for="ch" forName="dotArrow3" refType="userD"/>
                  <dgm:constr type="ctrX" for="ch" forName="dotArrow4" refType="w" fact="0.7999"/>
                  <dgm:constr type="ctrY" for="ch" forName="dotArrow4" refType="h" fact="0.0581"/>
                  <dgm:constr type="w" for="ch" forName="dotArrow4" refType="userD"/>
                  <dgm:constr type="h" for="ch" forName="dotArrow4" refType="userD"/>
                  <dgm:constr type="ctrX" for="ch" forName="dotArrow5" refType="w" fact="0.8184"/>
                  <dgm:constr type="ctrY" for="ch" forName="dotArrow5" refType="h" fact="0.0748"/>
                  <dgm:constr type="w" for="ch" forName="dotArrow5" refType="userD"/>
                  <dgm:constr type="h" for="ch" forName="dotArrow5" refType="userD"/>
                  <dgm:constr type="ctrX" for="ch" forName="dotArrow6" refType="w" fact="0.7814"/>
                  <dgm:constr type="ctrY" for="ch" forName="dotArrow6" refType="h" fact="0.0766"/>
                  <dgm:constr type="w" for="ch" forName="dotArrow6" refType="userD"/>
                  <dgm:constr type="h" for="ch" forName="dotArrow6" refType="userD"/>
                  <dgm:constr type="ctrX" for="ch" forName="dotArrow7" refType="w" fact="0.7814"/>
                  <dgm:constr type="ctrY" for="ch" forName="dotArrow7" refType="h" fact="0.1118"/>
                  <dgm:constr type="w" for="ch" forName="dotArrow7" refType="userD"/>
                  <dgm:constr type="h" for="ch" forName="dotArrow7" refType="userD"/>
                  <dgm:constr type="l" for="ch" forName="parTx1" refType="w" fact="0.2479"/>
                  <dgm:constr type="t" for="ch" forName="parTx1" refType="h" fact="0.9416"/>
                  <dgm:constr type="w" for="ch" forName="parTx1" refType="w" fact="0.2696"/>
                  <dgm:constr type="h" for="ch" forName="parTx1" refType="h" fact="0.0811"/>
                  <dgm:constr type="ctrX" for="ch" forName="picture1" refType="w" fact="0.2356"/>
                  <dgm:constr type="ctrY" for="ch" forName="picture1" refType="h" fact="0.9322"/>
                  <dgm:constr type="w" for="ch" forName="picture1" refType="w" fact="0.125"/>
                  <dgm:constr type="h" for="ch" forName="picture1" refType="h" fact="0.1403"/>
                  <dgm:constr type="l" for="ch" forName="parTx2" refType="w" fact="0.5064"/>
                  <dgm:constr type="t" for="ch" forName="parTx2" refType="h" fact="0.8451"/>
                  <dgm:constr type="w" for="ch" forName="parTx2" refType="w" fact="0.2696"/>
                  <dgm:constr type="h" for="ch" forName="parTx2" refType="h" fact="0.0811"/>
                  <dgm:constr type="ctrX" for="ch" forName="picture2" refType="w" fact="0.4941"/>
                  <dgm:constr type="ctrY" for="ch" forName="picture2" refType="h" fact="0.8357"/>
                  <dgm:constr type="w" for="ch" forName="picture2" refType="w" fact="0.125"/>
                  <dgm:constr type="h" for="ch" forName="picture2" refType="h" fact="0.1403"/>
                  <dgm:constr type="l" for="ch" forName="parTx3" refType="w" fact="0.6339"/>
                  <dgm:constr type="t" for="ch" forName="parTx3" refType="h" fact="0.7006"/>
                  <dgm:constr type="w" for="ch" forName="parTx3" refType="w" fact="0.2696"/>
                  <dgm:constr type="h" for="ch" forName="parTx3" refType="h" fact="0.0811"/>
                  <dgm:constr type="ctrX" for="ch" forName="picture3" refType="w" fact="0.6216"/>
                  <dgm:constr type="ctrY" for="ch" forName="picture3" refType="h" fact="0.6912"/>
                  <dgm:constr type="w" for="ch" forName="picture3" refType="w" fact="0.125"/>
                  <dgm:constr type="h" for="ch" forName="picture3" refType="h" fact="0.1403"/>
                  <dgm:constr type="l" for="ch" forName="parTx4" refType="w" fact="0.7108"/>
                  <dgm:constr type="t" for="ch" forName="parTx4" refType="h" fact="0.5424"/>
                  <dgm:constr type="w" for="ch" forName="parTx4" refType="w" fact="0.2696"/>
                  <dgm:constr type="h" for="ch" forName="parTx4" refType="h" fact="0.0811"/>
                  <dgm:constr type="ctrX" for="ch" forName="picture4" refType="w" fact="0.6985"/>
                  <dgm:constr type="ctrY" for="ch" forName="picture4" refType="h" fact="0.533"/>
                  <dgm:constr type="w" for="ch" forName="picture4" refType="w" fact="0.125"/>
                  <dgm:constr type="h" for="ch" forName="picture4" refType="h" fact="0.1403"/>
                  <dgm:constr type="l" for="ch" forName="parTx5" refType="w" fact="0.7604"/>
                  <dgm:constr type="t" for="ch" forName="parTx5" refType="h" fact="0.372"/>
                  <dgm:constr type="w" for="ch" forName="parTx5" refType="w" fact="0.2696"/>
                  <dgm:constr type="h" for="ch" forName="parTx5" refType="h" fact="0.0811"/>
                  <dgm:constr type="ctrX" for="ch" forName="picture5" refType="w" fact="0.7481"/>
                  <dgm:constr type="ctrY" for="ch" forName="picture5" refType="h" fact="0.3626"/>
                  <dgm:constr type="w" for="ch" forName="picture5" refType="w" fact="0.125"/>
                  <dgm:constr type="h" for="ch" forName="picture5" refType="h" fact="0.1403"/>
                  <dgm:constr type="l" for="ch" forName="parTx6" refType="w" fact="0.7874"/>
                  <dgm:constr type="t" for="ch" forName="parTx6" refType="h" fact="0.2044"/>
                  <dgm:constr type="w" for="ch" forName="parTx6" refType="w" fact="0.2696"/>
                  <dgm:constr type="h" for="ch" forName="parTx6" refType="h" fact="0.0811"/>
                  <dgm:constr type="ctrX" for="ch" forName="picture6" refType="w" fact="0.7751"/>
                  <dgm:constr type="ctrY" for="ch" forName="picture6" refType="h" fact="0.195"/>
                  <dgm:constr type="w" for="ch" forName="picture6" refType="w" fact="0.125"/>
                  <dgm:constr type="h" for="ch" forName="picture6" refType="h" fact="0.1403"/>
                </dgm:constrLst>
              </dgm:else>
            </dgm:choose>
          </dgm:if>
          <dgm:else name="Name58">
            <dgm:choose name="Name59">
              <dgm:if name="Name60"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6392"/>
                  <dgm:constr type="ctrY" for="ch" forName="dot1" refType="h" fact="0.8839"/>
                  <dgm:constr type="w" for="ch" forName="dot1" refType="userD"/>
                  <dgm:constr type="h" for="ch" forName="dot1" refType="userD"/>
                  <dgm:constr type="ctrX" for="ch" forName="dot2" refType="w" fact="0.6616"/>
                  <dgm:constr type="ctrY" for="ch" forName="dot2" refType="h" fact="0.8967"/>
                  <dgm:constr type="w" for="ch" forName="dot2" refType="userD"/>
                  <dgm:constr type="h" for="ch" forName="dot2" refType="userD"/>
                  <dgm:constr type="ctrX" for="ch" forName="dot3" refType="w" fact="0.6845"/>
                  <dgm:constr type="ctrY" for="ch" forName="dot3" refType="h" fact="0.9076"/>
                  <dgm:constr type="w" for="ch" forName="dot3" refType="userD"/>
                  <dgm:constr type="h" for="ch" forName="dot3" refType="userD"/>
                  <dgm:constr type="ctrX" for="ch" forName="dot4" refType="w" fact="0.7077"/>
                  <dgm:constr type="ctrY" for="ch" forName="dot4" refType="h" fact="0.9165"/>
                  <dgm:constr type="w" for="ch" forName="dot4" refType="userD"/>
                  <dgm:constr type="h" for="ch" forName="dot4" refType="userD"/>
                  <dgm:constr type="ctrX" for="ch" forName="dot5" refType="w" fact="0.7312"/>
                  <dgm:constr type="ctrY" for="ch" forName="dot5" refType="h" fact="0.9234"/>
                  <dgm:constr type="w" for="ch" forName="dot5" refType="userD"/>
                  <dgm:constr type="h" for="ch" forName="dot5" refType="userD"/>
                  <dgm:constr type="ctrX" for="ch" forName="dot6" refType="w" fact="0.5117"/>
                  <dgm:constr type="ctrY" for="ch" forName="dot6" refType="h" fact="0.764"/>
                  <dgm:constr type="w" for="ch" forName="dot6" refType="userD"/>
                  <dgm:constr type="h" for="ch" forName="dot6" refType="userD"/>
                  <dgm:constr type="ctrX" for="ch" forName="dot7" refType="w" fact="0.5305"/>
                  <dgm:constr type="ctrY" for="ch" forName="dot7" refType="h" fact="0.7878"/>
                  <dgm:constr type="w" for="ch" forName="dot7" refType="userD"/>
                  <dgm:constr type="h" for="ch" forName="dot7" refType="userD"/>
                  <dgm:constr type="ctrX" for="ch" forName="dot8" refType="w" fact="0.4304"/>
                  <dgm:constr type="ctrY" for="ch" forName="dot8" refType="h" fact="0.6227"/>
                  <dgm:constr type="w" for="ch" forName="dot8" refType="userD"/>
                  <dgm:constr type="h" for="ch" forName="dot8" refType="userD"/>
                  <dgm:constr type="ctrX" for="ch" forName="dot9" refType="w" fact="0.3753"/>
                  <dgm:constr type="ctrY" for="ch" forName="dot9" refType="h" fact="0.4556"/>
                  <dgm:constr type="w" for="ch" forName="dot9" refType="userD"/>
                  <dgm:constr type="h" for="ch" forName="dot9" refType="userD"/>
                  <dgm:constr type="ctrX" for="ch" forName="dot10" refType="w" fact="0.3491"/>
                  <dgm:constr type="ctrY" for="ch" forName="dot10" refType="h" fact="0.2816"/>
                  <dgm:constr type="w" for="ch" forName="dot10" refType="userD"/>
                  <dgm:constr type="h" for="ch" forName="dot10" refType="userD"/>
                  <dgm:constr type="ctrX" for="ch" forName="dotArrow1" refType="w" fact="0.3719"/>
                  <dgm:constr type="ctrY" for="ch" forName="dotArrow1" refType="h" fact="0.0748"/>
                  <dgm:constr type="w" for="ch" forName="dotArrow1" refType="userD"/>
                  <dgm:constr type="h" for="ch" forName="dotArrow1" refType="userD"/>
                  <dgm:constr type="ctrX" for="ch" forName="dotArrow2" refType="w" fact="0.3563"/>
                  <dgm:constr type="ctrY" for="ch" forName="dotArrow2" refType="h" fact="0.0581"/>
                  <dgm:constr type="w" for="ch" forName="dotArrow2" refType="userD"/>
                  <dgm:constr type="h" for="ch" forName="dotArrow2" refType="userD"/>
                  <dgm:constr type="ctrX" for="ch" forName="dotArrow3" refType="w" fact="0.3407"/>
                  <dgm:constr type="ctrY" for="ch" forName="dotArrow3" refType="h" fact="0.0414"/>
                  <dgm:constr type="w" for="ch" forName="dotArrow3" refType="userD"/>
                  <dgm:constr type="h" for="ch" forName="dotArrow3" refType="userD"/>
                  <dgm:constr type="ctrX" for="ch" forName="dotArrow4" refType="w" fact="0.325"/>
                  <dgm:constr type="ctrY" for="ch" forName="dotArrow4" refType="h" fact="0.0581"/>
                  <dgm:constr type="w" for="ch" forName="dotArrow4" refType="userD"/>
                  <dgm:constr type="h" for="ch" forName="dotArrow4" refType="userD"/>
                  <dgm:constr type="ctrX" for="ch" forName="dotArrow5" refType="w" fact="0.3094"/>
                  <dgm:constr type="ctrY" for="ch" forName="dotArrow5" refType="h" fact="0.0748"/>
                  <dgm:constr type="w" for="ch" forName="dotArrow5" refType="userD"/>
                  <dgm:constr type="h" for="ch" forName="dotArrow5" refType="userD"/>
                  <dgm:constr type="ctrX" for="ch" forName="dotArrow6" refType="w" fact="0.3407"/>
                  <dgm:constr type="ctrY" for="ch" forName="dotArrow6" refType="h" fact="0.0766"/>
                  <dgm:constr type="w" for="ch" forName="dotArrow6" refType="userD"/>
                  <dgm:constr type="h" for="ch" forName="dotArrow6" refType="userD"/>
                  <dgm:constr type="ctrX" for="ch" forName="dotArrow7" refType="w" fact="0.3407"/>
                  <dgm:constr type="ctrY" for="ch" forName="dotArrow7" refType="h" fact="0.1118"/>
                  <dgm:constr type="w" for="ch" forName="dotArrow7" refType="userD"/>
                  <dgm:constr type="h" for="ch" forName="dotArrow7" refType="userD"/>
                  <dgm:constr type="r" for="ch" forName="parTx1" refType="w" fact="0.7909"/>
                  <dgm:constr type="t" for="ch" forName="parTx1" refType="h" fact="0.9433"/>
                  <dgm:constr type="w" for="ch" forName="parTx1" refType="w" fact="0.2275"/>
                  <dgm:constr type="h" for="ch" forName="parTx1" refType="h" fact="0.0811"/>
                  <dgm:constr type="ctrX" for="ch" forName="picture1" refType="w" fact="0.8012"/>
                  <dgm:constr type="ctrY" for="ch" forName="picture1" refType="h" fact="0.9322"/>
                  <dgm:constr type="w" for="ch" forName="picture1" refType="w" fact="0.1055"/>
                  <dgm:constr type="h" for="ch" forName="picture1" refType="h" fact="0.140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727"/>
                  <dgm:constr type="t" for="ch" forName="parTx2" refType="h" fact="0.8468"/>
                  <dgm:constr type="w" for="ch" forName="parTx2" refType="w" fact="0.2275"/>
                  <dgm:constr type="h" for="ch" forName="parTx2" refType="h" fact="0.0811"/>
                  <dgm:constr type="ctrX" for="ch" forName="picture2" refType="w" fact="0.5831"/>
                  <dgm:constr type="ctrY" for="ch" forName="picture2" refType="h" fact="0.8357"/>
                  <dgm:constr type="w" for="ch" forName="picture2" refType="w" fact="0.1055"/>
                  <dgm:constr type="h" for="ch" forName="picture2" refType="h" fact="0.140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651"/>
                  <dgm:constr type="t" for="ch" forName="parTx3" refType="h" fact="0.7023"/>
                  <dgm:constr type="w" for="ch" forName="parTx3" refType="w" fact="0.2275"/>
                  <dgm:constr type="h" for="ch" forName="parTx3" refType="h" fact="0.0811"/>
                  <dgm:constr type="ctrX" for="ch" forName="picture3" refType="w" fact="0.4755"/>
                  <dgm:constr type="ctrY" for="ch" forName="picture3" refType="h" fact="0.6912"/>
                  <dgm:constr type="w" for="ch" forName="picture3" refType="w" fact="0.1055"/>
                  <dgm:constr type="h" for="ch" forName="picture3" refType="h" fact="0.140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002"/>
                  <dgm:constr type="t" for="ch" forName="parTx4" refType="h" fact="0.5441"/>
                  <dgm:constr type="w" for="ch" forName="parTx4" refType="w" fact="0.2275"/>
                  <dgm:constr type="h" for="ch" forName="parTx4" refType="h" fact="0.0811"/>
                  <dgm:constr type="ctrX" for="ch" forName="picture4" refType="w" fact="0.4106"/>
                  <dgm:constr type="ctrY" for="ch" forName="picture4" refType="h" fact="0.533"/>
                  <dgm:constr type="w" for="ch" forName="picture4" refType="w" fact="0.1055"/>
                  <dgm:constr type="h" for="ch" forName="picture4" refType="h" fact="0.140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584"/>
                  <dgm:constr type="t" for="ch" forName="parTx5" refType="h" fact="0.3737"/>
                  <dgm:constr type="w" for="ch" forName="parTx5" refType="w" fact="0.2275"/>
                  <dgm:constr type="h" for="ch" forName="parTx5" refType="h" fact="0.0811"/>
                  <dgm:constr type="ctrX" for="ch" forName="picture5" refType="w" fact="0.3687"/>
                  <dgm:constr type="ctrY" for="ch" forName="picture5" refType="h" fact="0.3626"/>
                  <dgm:constr type="w" for="ch" forName="picture5" refType="w" fact="0.1055"/>
                  <dgm:constr type="h" for="ch" forName="picture5" refType="h" fact="0.1403"/>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356"/>
                  <dgm:constr type="t" for="ch" forName="parTx6" refType="h" fact="0.2061"/>
                  <dgm:constr type="w" for="ch" forName="parTx6" refType="w" fact="0.2275"/>
                  <dgm:constr type="h" for="ch" forName="parTx6" refType="h" fact="0.0811"/>
                  <dgm:constr type="ctrX" for="ch" forName="picture6" refType="w" fact="0.3459"/>
                  <dgm:constr type="ctrY" for="ch" forName="picture6" refType="h" fact="0.195"/>
                  <dgm:constr type="w" for="ch" forName="picture6" refType="w" fact="0.1055"/>
                  <dgm:constr type="h" for="ch" forName="picture6" refType="h" fact="0.1403"/>
                  <dgm:constr type="r" for="ch" forName="desTx6" refType="l" refFor="ch" refForName="parTx6"/>
                  <dgm:constr type="l" for="ch" forName="desTx6"/>
                  <dgm:constr type="t" for="ch" forName="desTx6" refType="t" refFor="ch" refForName="parTx6"/>
                  <dgm:constr type="h" for="ch" forName="desTx6" refType="h" refFor="ch" refForName="parTx6"/>
                </dgm:constrLst>
              </dgm:if>
              <dgm:else name="Name61">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5724"/>
                  <dgm:constr type="ctrY" for="ch" forName="dot1" refType="h" fact="0.8839"/>
                  <dgm:constr type="w" for="ch" forName="dot1" refType="userD"/>
                  <dgm:constr type="h" for="ch" forName="dot1" refType="userD"/>
                  <dgm:constr type="ctrX" for="ch" forName="dot2" refType="w" fact="0.599"/>
                  <dgm:constr type="ctrY" for="ch" forName="dot2" refType="h" fact="0.8967"/>
                  <dgm:constr type="w" for="ch" forName="dot2" refType="userD"/>
                  <dgm:constr type="h" for="ch" forName="dot2" refType="userD"/>
                  <dgm:constr type="ctrX" for="ch" forName="dot3" refType="w" fact="0.6261"/>
                  <dgm:constr type="ctrY" for="ch" forName="dot3" refType="h" fact="0.9076"/>
                  <dgm:constr type="w" for="ch" forName="dot3" refType="userD"/>
                  <dgm:constr type="h" for="ch" forName="dot3" refType="userD"/>
                  <dgm:constr type="ctrX" for="ch" forName="dot4" refType="w" fact="0.6536"/>
                  <dgm:constr type="ctrY" for="ch" forName="dot4" refType="h" fact="0.9165"/>
                  <dgm:constr type="w" for="ch" forName="dot4" refType="userD"/>
                  <dgm:constr type="h" for="ch" forName="dot4" refType="userD"/>
                  <dgm:constr type="ctrX" for="ch" forName="dot5" refType="w" fact="0.6814"/>
                  <dgm:constr type="ctrY" for="ch" forName="dot5" refType="h" fact="0.9234"/>
                  <dgm:constr type="w" for="ch" forName="dot5" refType="userD"/>
                  <dgm:constr type="h" for="ch" forName="dot5" refType="userD"/>
                  <dgm:constr type="ctrX" for="ch" forName="dot6" refType="w" fact="0.4214"/>
                  <dgm:constr type="ctrY" for="ch" forName="dot6" refType="h" fact="0.764"/>
                  <dgm:constr type="w" for="ch" forName="dot6" refType="userD"/>
                  <dgm:constr type="h" for="ch" forName="dot6" refType="userD"/>
                  <dgm:constr type="ctrX" for="ch" forName="dot7" refType="w" fact="0.4436"/>
                  <dgm:constr type="ctrY" for="ch" forName="dot7" refType="h" fact="0.7878"/>
                  <dgm:constr type="w" for="ch" forName="dot7" refType="userD"/>
                  <dgm:constr type="h" for="ch" forName="dot7" refType="userD"/>
                  <dgm:constr type="ctrX" for="ch" forName="dot8" refType="w" fact="0.325"/>
                  <dgm:constr type="ctrY" for="ch" forName="dot8" refType="h" fact="0.6227"/>
                  <dgm:constr type="w" for="ch" forName="dot8" refType="userD"/>
                  <dgm:constr type="h" for="ch" forName="dot8" refType="userD"/>
                  <dgm:constr type="ctrX" for="ch" forName="dot9" refType="w" fact="0.2597"/>
                  <dgm:constr type="ctrY" for="ch" forName="dot9" refType="h" fact="0.4556"/>
                  <dgm:constr type="w" for="ch" forName="dot9" refType="userD"/>
                  <dgm:constr type="h" for="ch" forName="dot9" refType="userD"/>
                  <dgm:constr type="ctrX" for="ch" forName="dot10" refType="w" fact="0.2286"/>
                  <dgm:constr type="ctrY" for="ch" forName="dot10" refType="h" fact="0.2816"/>
                  <dgm:constr type="w" for="ch" forName="dot10" refType="userD"/>
                  <dgm:constr type="h" for="ch" forName="dot10" refType="userD"/>
                  <dgm:constr type="ctrX" for="ch" forName="dotArrow1" refType="w" fact="0.2557"/>
                  <dgm:constr type="ctrY" for="ch" forName="dotArrow1" refType="h" fact="0.0748"/>
                  <dgm:constr type="w" for="ch" forName="dotArrow1" refType="userD"/>
                  <dgm:constr type="h" for="ch" forName="dotArrow1" refType="userD"/>
                  <dgm:constr type="ctrX" for="ch" forName="dotArrow2" refType="w" fact="0.2372"/>
                  <dgm:constr type="ctrY" for="ch" forName="dotArrow2" refType="h" fact="0.0581"/>
                  <dgm:constr type="w" for="ch" forName="dotArrow2" refType="userD"/>
                  <dgm:constr type="h" for="ch" forName="dotArrow2" refType="userD"/>
                  <dgm:constr type="ctrX" for="ch" forName="dotArrow3" refType="w" fact="0.2187"/>
                  <dgm:constr type="ctrY" for="ch" forName="dotArrow3" refType="h" fact="0.0414"/>
                  <dgm:constr type="w" for="ch" forName="dotArrow3" refType="userD"/>
                  <dgm:constr type="h" for="ch" forName="dotArrow3" refType="userD"/>
                  <dgm:constr type="ctrX" for="ch" forName="dotArrow4" refType="w" fact="0.2001"/>
                  <dgm:constr type="ctrY" for="ch" forName="dotArrow4" refType="h" fact="0.0581"/>
                  <dgm:constr type="w" for="ch" forName="dotArrow4" refType="userD"/>
                  <dgm:constr type="h" for="ch" forName="dotArrow4" refType="userD"/>
                  <dgm:constr type="ctrX" for="ch" forName="dotArrow5" refType="w" fact="0.1816"/>
                  <dgm:constr type="ctrY" for="ch" forName="dotArrow5" refType="h" fact="0.0748"/>
                  <dgm:constr type="w" for="ch" forName="dotArrow5" refType="userD"/>
                  <dgm:constr type="h" for="ch" forName="dotArrow5" refType="userD"/>
                  <dgm:constr type="ctrX" for="ch" forName="dotArrow6" refType="w" fact="0.2187"/>
                  <dgm:constr type="ctrY" for="ch" forName="dotArrow6" refType="h" fact="0.0766"/>
                  <dgm:constr type="w" for="ch" forName="dotArrow6" refType="userD"/>
                  <dgm:constr type="h" for="ch" forName="dotArrow6" refType="userD"/>
                  <dgm:constr type="ctrX" for="ch" forName="dotArrow7" refType="w" fact="0.2187"/>
                  <dgm:constr type="ctrY" for="ch" forName="dotArrow7" refType="h" fact="0.1118"/>
                  <dgm:constr type="w" for="ch" forName="dotArrow7" refType="userD"/>
                  <dgm:constr type="h" for="ch" forName="dotArrow7" refType="userD"/>
                  <dgm:constr type="r" for="ch" forName="parTx1" refType="w" fact="0.7522"/>
                  <dgm:constr type="t" for="ch" forName="parTx1" refType="h" fact="0.9416"/>
                  <dgm:constr type="w" for="ch" forName="parTx1" refType="w" fact="0.2696"/>
                  <dgm:constr type="h" for="ch" forName="parTx1" refType="h" fact="0.0811"/>
                  <dgm:constr type="ctrX" for="ch" forName="picture1" refType="w" fact="0.7644"/>
                  <dgm:constr type="ctrY" for="ch" forName="picture1" refType="h" fact="0.9322"/>
                  <dgm:constr type="w" for="ch" forName="picture1" refType="w" fact="0.125"/>
                  <dgm:constr type="h" for="ch" forName="picture1" refType="h" fact="0.1403"/>
                  <dgm:constr type="r" for="ch" forName="parTx2" refType="w" fact="0.4937"/>
                  <dgm:constr type="t" for="ch" forName="parTx2" refType="h" fact="0.8451"/>
                  <dgm:constr type="w" for="ch" forName="parTx2" refType="w" fact="0.2696"/>
                  <dgm:constr type="h" for="ch" forName="parTx2" refType="h" fact="0.0811"/>
                  <dgm:constr type="ctrX" for="ch" forName="picture2" refType="w" fact="0.5059"/>
                  <dgm:constr type="ctrY" for="ch" forName="picture2" refType="h" fact="0.8357"/>
                  <dgm:constr type="w" for="ch" forName="picture2" refType="w" fact="0.125"/>
                  <dgm:constr type="h" for="ch" forName="picture2" refType="h" fact="0.1403"/>
                  <dgm:constr type="r" for="ch" forName="parTx3" refType="w" fact="0.3662"/>
                  <dgm:constr type="t" for="ch" forName="parTx3" refType="h" fact="0.7006"/>
                  <dgm:constr type="w" for="ch" forName="parTx3" refType="w" fact="0.2696"/>
                  <dgm:constr type="h" for="ch" forName="parTx3" refType="h" fact="0.0811"/>
                  <dgm:constr type="ctrX" for="ch" forName="picture3" refType="w" fact="0.3784"/>
                  <dgm:constr type="ctrY" for="ch" forName="picture3" refType="h" fact="0.6912"/>
                  <dgm:constr type="w" for="ch" forName="picture3" refType="w" fact="0.125"/>
                  <dgm:constr type="h" for="ch" forName="picture3" refType="h" fact="0.1403"/>
                  <dgm:constr type="r" for="ch" forName="parTx4" refType="w" fact="0.2893"/>
                  <dgm:constr type="t" for="ch" forName="parTx4" refType="h" fact="0.5424"/>
                  <dgm:constr type="w" for="ch" forName="parTx4" refType="w" fact="0.2696"/>
                  <dgm:constr type="h" for="ch" forName="parTx4" refType="h" fact="0.0811"/>
                  <dgm:constr type="ctrX" for="ch" forName="picture4" refType="w" fact="0.3015"/>
                  <dgm:constr type="ctrY" for="ch" forName="picture4" refType="h" fact="0.533"/>
                  <dgm:constr type="w" for="ch" forName="picture4" refType="w" fact="0.125"/>
                  <dgm:constr type="h" for="ch" forName="picture4" refType="h" fact="0.1403"/>
                  <dgm:constr type="r" for="ch" forName="parTx5" refType="w" fact="0.2397"/>
                  <dgm:constr type="t" for="ch" forName="parTx5" refType="h" fact="0.372"/>
                  <dgm:constr type="w" for="ch" forName="parTx5" refType="w" fact="0.2696"/>
                  <dgm:constr type="h" for="ch" forName="parTx5" refType="h" fact="0.0811"/>
                  <dgm:constr type="ctrX" for="ch" forName="picture5" refType="w" fact="0.2519"/>
                  <dgm:constr type="ctrY" for="ch" forName="picture5" refType="h" fact="0.3626"/>
                  <dgm:constr type="w" for="ch" forName="picture5" refType="w" fact="0.125"/>
                  <dgm:constr type="h" for="ch" forName="picture5" refType="h" fact="0.1403"/>
                  <dgm:constr type="r" for="ch" forName="parTx6" refType="w" fact="0.2127"/>
                  <dgm:constr type="t" for="ch" forName="parTx6" refType="h" fact="0.2044"/>
                  <dgm:constr type="w" for="ch" forName="parTx6" refType="w" fact="0.2696"/>
                  <dgm:constr type="h" for="ch" forName="parTx6" refType="h" fact="0.0811"/>
                  <dgm:constr type="ctrX" for="ch" forName="picture6" refType="w" fact="0.2249"/>
                  <dgm:constr type="ctrY" for="ch" forName="picture6" refType="h" fact="0.195"/>
                  <dgm:constr type="w" for="ch" forName="picture6" refType="w" fact="0.125"/>
                  <dgm:constr type="h" for="ch" forName="picture6" refType="h" fact="0.1403"/>
                </dgm:constrLst>
              </dgm:else>
            </dgm:choose>
          </dgm:else>
        </dgm:choose>
      </dgm:if>
      <dgm:else name="Name62">
        <dgm:choose name="Name63">
          <dgm:if name="Name64" func="var" arg="dir" op="equ" val="norm">
            <dgm:choose name="Name65">
              <dgm:if name="Name66"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3909"/>
                  <dgm:constr type="ctrY" for="ch" forName="dot1" refType="h" fact="0.8342"/>
                  <dgm:constr type="w" for="ch" forName="dot1" refType="userD"/>
                  <dgm:constr type="h" for="ch" forName="dot1" refType="userD"/>
                  <dgm:constr type="ctrX" for="ch" forName="dot2" refType="w" fact="0.3721"/>
                  <dgm:constr type="ctrY" for="ch" forName="dot2" refType="h" fact="0.8448"/>
                  <dgm:constr type="w" for="ch" forName="dot2" refType="userD"/>
                  <dgm:constr type="h" for="ch" forName="dot2" refType="userD"/>
                  <dgm:constr type="ctrX" for="ch" forName="dot3" refType="w" fact="0.353"/>
                  <dgm:constr type="ctrY" for="ch" forName="dot3" refType="h" fact="0.8539"/>
                  <dgm:constr type="w" for="ch" forName="dot3" refType="userD"/>
                  <dgm:constr type="h" for="ch" forName="dot3" refType="userD"/>
                  <dgm:constr type="ctrX" for="ch" forName="dot4" refType="w" fact="0.3337"/>
                  <dgm:constr type="ctrY" for="ch" forName="dot4" refType="h" fact="0.8615"/>
                  <dgm:constr type="w" for="ch" forName="dot4" refType="userD"/>
                  <dgm:constr type="h" for="ch" forName="dot4" refType="userD"/>
                  <dgm:constr type="ctrX" for="ch" forName="dot5" refType="w" fact="0.3142"/>
                  <dgm:constr type="ctrY" for="ch" forName="dot5" refType="h" fact="0.8676"/>
                  <dgm:constr type="w" for="ch" forName="dot5" refType="userD"/>
                  <dgm:constr type="h" for="ch" forName="dot5" refType="userD"/>
                  <dgm:constr type="ctrX" for="ch" forName="dot6" refType="w" fact="0.5088"/>
                  <dgm:constr type="ctrY" for="ch" forName="dot6" refType="h" fact="0.7255"/>
                  <dgm:constr type="w" for="ch" forName="dot6" refType="userD"/>
                  <dgm:constr type="h" for="ch" forName="dot6" refType="userD"/>
                  <dgm:constr type="ctrX" for="ch" forName="dot7" refType="w" fact="0.4926"/>
                  <dgm:constr type="ctrY" for="ch" forName="dot7" refType="h" fact="0.7454"/>
                  <dgm:constr type="w" for="ch" forName="dot7" refType="userD"/>
                  <dgm:constr type="h" for="ch" forName="dot7" refType="userD"/>
                  <dgm:constr type="ctrX" for="ch" forName="dot8" refType="w" fact="0.5836"/>
                  <dgm:constr type="ctrY" for="ch" forName="dot8" refType="h" fact="0.6026"/>
                  <dgm:constr type="w" for="ch" forName="dot8" refType="userD"/>
                  <dgm:constr type="h" for="ch" forName="dot8" refType="userD"/>
                  <dgm:constr type="ctrX" for="ch" forName="dot9" refType="w" fact="0.6371"/>
                  <dgm:constr type="ctrY" for="ch" forName="dot9" refType="h" fact="0.4632"/>
                  <dgm:constr type="w" for="ch" forName="dot9" refType="userD"/>
                  <dgm:constr type="h" for="ch" forName="dot9" refType="userD"/>
                  <dgm:constr type="ctrX" for="ch" forName="dot10" refType="w" fact="0.6701"/>
                  <dgm:constr type="ctrY" for="ch" forName="dot10" refType="h" fact="0.3187"/>
                  <dgm:constr type="w" for="ch" forName="dot10" refType="userD"/>
                  <dgm:constr type="h" for="ch" forName="dot10" refType="userD"/>
                  <dgm:constr type="ctrX" for="ch" forName="dot11" refType="w" fact="0.6853"/>
                  <dgm:constr type="ctrY" for="ch" forName="dot11" refType="h" fact="0.1763"/>
                  <dgm:constr type="w" for="ch" forName="dot11" refType="userD"/>
                  <dgm:constr type="h" for="ch" forName="dot11" refType="userD"/>
                  <dgm:constr type="ctrX" for="ch" forName="dotArrow1" refType="w" fact="0.6627"/>
                  <dgm:constr type="ctrY" for="ch" forName="dotArrow1" refType="h" fact="-0.0099"/>
                  <dgm:constr type="w" for="ch" forName="dotArrow1" refType="userD"/>
                  <dgm:constr type="h" for="ch" forName="dotArrow1" refType="userD"/>
                  <dgm:constr type="ctrX" for="ch" forName="dotArrow2" refType="w" fact="0.6773"/>
                  <dgm:constr type="ctrY" for="ch" forName="dotArrow2" refType="h" fact="-0.0239"/>
                  <dgm:constr type="w" for="ch" forName="dotArrow2" refType="userD"/>
                  <dgm:constr type="h" for="ch" forName="dotArrow2" refType="userD"/>
                  <dgm:constr type="ctrX" for="ch" forName="dotArrow3" refType="w" fact="0.6919"/>
                  <dgm:constr type="ctrY" for="ch" forName="dotArrow3" refType="h" fact="-0.0378"/>
                  <dgm:constr type="w" for="ch" forName="dotArrow3" refType="userD"/>
                  <dgm:constr type="h" for="ch" forName="dotArrow3" refType="userD"/>
                  <dgm:constr type="ctrX" for="ch" forName="dotArrow4" refType="w" fact="0.7065"/>
                  <dgm:constr type="ctrY" for="ch" forName="dotArrow4" refType="h" fact="-0.0239"/>
                  <dgm:constr type="w" for="ch" forName="dotArrow4" refType="userD"/>
                  <dgm:constr type="h" for="ch" forName="dotArrow4" refType="userD"/>
                  <dgm:constr type="ctrX" for="ch" forName="dotArrow5" refType="w" fact="0.7212"/>
                  <dgm:constr type="ctrY" for="ch" forName="dotArrow5" refType="h" fact="-0.0099"/>
                  <dgm:constr type="w" for="ch" forName="dotArrow5" refType="userD"/>
                  <dgm:constr type="h" for="ch" forName="dotArrow5" refType="userD"/>
                  <dgm:constr type="ctrX" for="ch" forName="dotArrow6" refType="w" fact="0.6919"/>
                  <dgm:constr type="ctrY" for="ch" forName="dotArrow6" refType="h" fact="-0.0084"/>
                  <dgm:constr type="w" for="ch" forName="dotArrow6" refType="userD"/>
                  <dgm:constr type="h" for="ch" forName="dotArrow6" refType="userD"/>
                  <dgm:constr type="ctrX" for="ch" forName="dotArrow7" refType="w" fact="0.6919"/>
                  <dgm:constr type="ctrY" for="ch" forName="dotArrow7" refType="h" fact="0.0211"/>
                  <dgm:constr type="w" for="ch" forName="dotArrow7" refType="userD"/>
                  <dgm:constr type="h" for="ch" forName="dotArrow7" refType="userD"/>
                  <dgm:constr type="l" for="ch" forName="parTx1" refType="w" fact="0.2556"/>
                  <dgm:constr type="t" for="ch" forName="parTx1" refType="h" fact="0.8856"/>
                  <dgm:constr type="w" for="ch" forName="parTx1" refType="w" fact="0.2101"/>
                  <dgm:constr type="h" for="ch" forName="parTx1" refType="h" fact="0.0704"/>
                  <dgm:constr type="ctrX" for="ch" forName="picture1" refType="w" fact="0.246"/>
                  <dgm:constr type="ctrY" for="ch" forName="picture1" refType="h" fact="0.8769"/>
                  <dgm:constr type="w" for="ch" forName="picture1" refType="w" fact="0.0974"/>
                  <dgm:constr type="h" for="ch" forName="picture1" refType="h" fact="0.121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535"/>
                  <dgm:constr type="t" for="ch" forName="parTx2" refType="h" fact="0.7956"/>
                  <dgm:constr type="w" for="ch" forName="parTx2" refType="w" fact="0.2101"/>
                  <dgm:constr type="h" for="ch" forName="parTx2" refType="h" fact="0.0704"/>
                  <dgm:constr type="ctrX" for="ch" forName="picture2" refType="w" fact="0.4439"/>
                  <dgm:constr type="ctrY" for="ch" forName="picture2" refType="h" fact="0.787"/>
                  <dgm:constr type="w" for="ch" forName="picture2" refType="w" fact="0.0974"/>
                  <dgm:constr type="h" for="ch" forName="picture2" refType="h" fact="0.1218"/>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511"/>
                  <dgm:constr type="t" for="ch" forName="parTx3" refType="h" fact="0.673"/>
                  <dgm:constr type="w" for="ch" forName="parTx3" refType="w" fact="0.2101"/>
                  <dgm:constr type="h" for="ch" forName="parTx3" refType="h" fact="0.0704"/>
                  <dgm:constr type="ctrX" for="ch" forName="picture3" refType="w" fact="0.5415"/>
                  <dgm:constr type="ctrY" for="ch" forName="picture3" refType="h" fact="0.6644"/>
                  <dgm:constr type="w" for="ch" forName="picture3" refType="w" fact="0.0974"/>
                  <dgm:constr type="h" for="ch" forName="picture3" refType="h" fact="0.1218"/>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6132"/>
                  <dgm:constr type="t" for="ch" forName="parTx4" refType="h" fact="0.538"/>
                  <dgm:constr type="w" for="ch" forName="parTx4" refType="w" fact="0.2101"/>
                  <dgm:constr type="h" for="ch" forName="parTx4" refType="h" fact="0.0704"/>
                  <dgm:constr type="ctrX" for="ch" forName="picture4" refType="w" fact="0.6037"/>
                  <dgm:constr type="ctrY" for="ch" forName="picture4" refType="h" fact="0.5294"/>
                  <dgm:constr type="w" for="ch" forName="picture4" refType="w" fact="0.0974"/>
                  <dgm:constr type="h" for="ch" forName="picture4" refType="h" fact="0.1218"/>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576"/>
                  <dgm:constr type="t" for="ch" forName="parTx5" refType="h" fact="0.3951"/>
                  <dgm:constr type="w" for="ch" forName="parTx5" refType="w" fact="0.2101"/>
                  <dgm:constr type="h" for="ch" forName="parTx5" refType="h" fact="0.0704"/>
                  <dgm:constr type="ctrX" for="ch" forName="picture5" refType="w" fact="0.648"/>
                  <dgm:constr type="ctrY" for="ch" forName="picture5" refType="h" fact="0.3864"/>
                  <dgm:constr type="w" for="ch" forName="picture5" refType="w" fact="0.0974"/>
                  <dgm:constr type="h" for="ch" forName="picture5" refType="h" fact="0.1218"/>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828"/>
                  <dgm:constr type="t" for="ch" forName="parTx6" refType="h" fact="0.2531"/>
                  <dgm:constr type="w" for="ch" forName="parTx6" refType="w" fact="0.2101"/>
                  <dgm:constr type="h" for="ch" forName="parTx6" refType="h" fact="0.0704"/>
                  <dgm:constr type="ctrX" for="ch" forName="picture6" refType="w" fact="0.6733"/>
                  <dgm:constr type="ctrY" for="ch" forName="picture6" refType="h" fact="0.2444"/>
                  <dgm:constr type="w" for="ch" forName="picture6" refType="w" fact="0.0974"/>
                  <dgm:constr type="h" for="ch" forName="picture6" refType="h" fact="0.1218"/>
                  <dgm:constr type="l" for="ch" forName="desTx6" refType="r" refFor="ch" refForName="parTx6"/>
                  <dgm:constr type="r" for="ch" forName="desTx6" refType="w"/>
                  <dgm:constr type="t" for="ch" forName="desTx6" refType="t" refFor="ch" refForName="parTx6"/>
                  <dgm:constr type="h" for="ch" forName="desTx6" refType="h" refFor="ch" refForName="parTx6"/>
                  <dgm:constr type="l" for="ch" forName="parTx7" refType="w" fact="0.6966"/>
                  <dgm:constr type="t" for="ch" forName="parTx7" refType="h" fact="0.1162"/>
                  <dgm:constr type="w" for="ch" forName="parTx7" refType="w" fact="0.2101"/>
                  <dgm:constr type="h" for="ch" forName="parTx7" refType="h" fact="0.0704"/>
                  <dgm:constr type="ctrX" for="ch" forName="picture7" refType="w" fact="0.6871"/>
                  <dgm:constr type="ctrY" for="ch" forName="picture7" refType="h" fact="0.1075"/>
                  <dgm:constr type="w" for="ch" forName="picture7" refType="w" fact="0.0974"/>
                  <dgm:constr type="h" for="ch" forName="picture7" refType="h" fact="0.1218"/>
                  <dgm:constr type="l" for="ch" forName="desTx7" refType="r" refFor="ch" refForName="parTx7"/>
                  <dgm:constr type="r" for="ch" forName="desTx7" refType="w"/>
                  <dgm:constr type="t" for="ch" forName="desTx7" refType="t" refFor="ch" refForName="parTx7"/>
                  <dgm:constr type="h" for="ch" forName="desTx7" refType="h" refFor="ch" refForName="parTx7"/>
                </dgm:constrLst>
              </dgm:if>
              <dgm:else name="Name67">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4459"/>
                  <dgm:constr type="ctrY" for="ch" forName="dot1" refType="h" fact="0.8342"/>
                  <dgm:constr type="w" for="ch" forName="dot1" refType="userD"/>
                  <dgm:constr type="h" for="ch" forName="dot1" refType="userD"/>
                  <dgm:constr type="ctrX" for="ch" forName="dot2" refType="w" fact="0.4244"/>
                  <dgm:constr type="ctrY" for="ch" forName="dot2" refType="h" fact="0.8448"/>
                  <dgm:constr type="w" for="ch" forName="dot2" refType="userD"/>
                  <dgm:constr type="h" for="ch" forName="dot2" refType="userD"/>
                  <dgm:constr type="ctrX" for="ch" forName="dot3" refType="w" fact="0.4026"/>
                  <dgm:constr type="ctrY" for="ch" forName="dot3" refType="h" fact="0.8539"/>
                  <dgm:constr type="w" for="ch" forName="dot3" refType="userD"/>
                  <dgm:constr type="h" for="ch" forName="dot3" refType="userD"/>
                  <dgm:constr type="ctrX" for="ch" forName="dot4" refType="w" fact="0.3806"/>
                  <dgm:constr type="ctrY" for="ch" forName="dot4" refType="h" fact="0.8615"/>
                  <dgm:constr type="w" for="ch" forName="dot4" refType="userD"/>
                  <dgm:constr type="h" for="ch" forName="dot4" refType="userD"/>
                  <dgm:constr type="ctrX" for="ch" forName="dot5" refType="w" fact="0.3584"/>
                  <dgm:constr type="ctrY" for="ch" forName="dot5" refType="h" fact="0.8676"/>
                  <dgm:constr type="w" for="ch" forName="dot5" refType="userD"/>
                  <dgm:constr type="h" for="ch" forName="dot5" refType="userD"/>
                  <dgm:constr type="ctrX" for="ch" forName="dot6" refType="w" fact="0.5803"/>
                  <dgm:constr type="ctrY" for="ch" forName="dot6" refType="h" fact="0.7255"/>
                  <dgm:constr type="w" for="ch" forName="dot6" refType="userD"/>
                  <dgm:constr type="h" for="ch" forName="dot6" refType="userD"/>
                  <dgm:constr type="ctrX" for="ch" forName="dot7" refType="w" fact="0.5618"/>
                  <dgm:constr type="ctrY" for="ch" forName="dot7" refType="h" fact="0.7454"/>
                  <dgm:constr type="w" for="ch" forName="dot7" refType="userD"/>
                  <dgm:constr type="h" for="ch" forName="dot7" refType="userD"/>
                  <dgm:constr type="ctrX" for="ch" forName="dot8" refType="w" fact="0.6656"/>
                  <dgm:constr type="ctrY" for="ch" forName="dot8" refType="h" fact="0.6026"/>
                  <dgm:constr type="w" for="ch" forName="dot8" refType="userD"/>
                  <dgm:constr type="h" for="ch" forName="dot8" refType="userD"/>
                  <dgm:constr type="ctrX" for="ch" forName="dot9" refType="w" fact="0.7266"/>
                  <dgm:constr type="ctrY" for="ch" forName="dot9" refType="h" fact="0.4632"/>
                  <dgm:constr type="w" for="ch" forName="dot9" refType="userD"/>
                  <dgm:constr type="h" for="ch" forName="dot9" refType="userD"/>
                  <dgm:constr type="ctrX" for="ch" forName="dot10" refType="w" fact="0.7643"/>
                  <dgm:constr type="ctrY" for="ch" forName="dot10" refType="h" fact="0.3187"/>
                  <dgm:constr type="w" for="ch" forName="dot10" refType="userD"/>
                  <dgm:constr type="h" for="ch" forName="dot10" refType="userD"/>
                  <dgm:constr type="ctrX" for="ch" forName="dot11" refType="w" fact="0.7816"/>
                  <dgm:constr type="ctrY" for="ch" forName="dot11" refType="h" fact="0.1763"/>
                  <dgm:constr type="w" for="ch" forName="dot11" refType="userD"/>
                  <dgm:constr type="h" for="ch" forName="dot11" refType="userD"/>
                  <dgm:constr type="ctrX" for="ch" forName="dotArrow1" refType="w" fact="0.7558"/>
                  <dgm:constr type="ctrY" for="ch" forName="dotArrow1" refType="h" fact="-0.0099"/>
                  <dgm:constr type="w" for="ch" forName="dotArrow1" refType="userD"/>
                  <dgm:constr type="h" for="ch" forName="dotArrow1" refType="userD"/>
                  <dgm:constr type="ctrX" for="ch" forName="dotArrow2" refType="w" fact="0.7725"/>
                  <dgm:constr type="ctrY" for="ch" forName="dotArrow2" refType="h" fact="-0.0239"/>
                  <dgm:constr type="w" for="ch" forName="dotArrow2" refType="userD"/>
                  <dgm:constr type="h" for="ch" forName="dotArrow2" refType="userD"/>
                  <dgm:constr type="ctrX" for="ch" forName="dotArrow3" refType="w" fact="0.7892"/>
                  <dgm:constr type="ctrY" for="ch" forName="dotArrow3" refType="h" fact="-0.0378"/>
                  <dgm:constr type="w" for="ch" forName="dotArrow3" refType="userD"/>
                  <dgm:constr type="h" for="ch" forName="dotArrow3" refType="userD"/>
                  <dgm:constr type="ctrX" for="ch" forName="dotArrow4" refType="w" fact="0.8058"/>
                  <dgm:constr type="ctrY" for="ch" forName="dotArrow4" refType="h" fact="-0.0239"/>
                  <dgm:constr type="w" for="ch" forName="dotArrow4" refType="userD"/>
                  <dgm:constr type="h" for="ch" forName="dotArrow4" refType="userD"/>
                  <dgm:constr type="ctrX" for="ch" forName="dotArrow5" refType="w" fact="0.8225"/>
                  <dgm:constr type="ctrY" for="ch" forName="dotArrow5" refType="h" fact="-0.0099"/>
                  <dgm:constr type="w" for="ch" forName="dotArrow5" refType="userD"/>
                  <dgm:constr type="h" for="ch" forName="dotArrow5" refType="userD"/>
                  <dgm:constr type="ctrX" for="ch" forName="dotArrow6" refType="w" fact="0.7892"/>
                  <dgm:constr type="ctrY" for="ch" forName="dotArrow6" refType="h" fact="-0.0084"/>
                  <dgm:constr type="w" for="ch" forName="dotArrow6" refType="userD"/>
                  <dgm:constr type="h" for="ch" forName="dotArrow6" refType="userD"/>
                  <dgm:constr type="ctrX" for="ch" forName="dotArrow7" refType="w" fact="0.7892"/>
                  <dgm:constr type="ctrY" for="ch" forName="dotArrow7" refType="h" fact="0.0211"/>
                  <dgm:constr type="w" for="ch" forName="dotArrow7" refType="userD"/>
                  <dgm:constr type="h" for="ch" forName="dotArrow7" refType="userD"/>
                  <dgm:constr type="l" for="ch" forName="parTx1" refType="w" fact="0.2915"/>
                  <dgm:constr type="t" for="ch" forName="parTx1" refType="h" fact="0.8845"/>
                  <dgm:constr type="w" for="ch" forName="parTx1" refType="w" fact="0.2396"/>
                  <dgm:constr type="h" for="ch" forName="parTx1" refType="h" fact="0.0704"/>
                  <dgm:constr type="ctrX" for="ch" forName="picture1" refType="w" fact="0.2806"/>
                  <dgm:constr type="ctrY" for="ch" forName="picture1" refType="h" fact="0.8769"/>
                  <dgm:constr type="w" for="ch" forName="picture1" refType="w" fact="0.1111"/>
                  <dgm:constr type="h" for="ch" forName="picture1" refType="h" fact="0.1218"/>
                  <dgm:constr type="l" for="ch" forName="parTx2" refType="w" fact="0.5172"/>
                  <dgm:constr type="t" for="ch" forName="parTx2" refType="h" fact="0.7946"/>
                  <dgm:constr type="w" for="ch" forName="parTx2" refType="w" fact="0.2396"/>
                  <dgm:constr type="h" for="ch" forName="parTx2" refType="h" fact="0.0704"/>
                  <dgm:constr type="ctrX" for="ch" forName="picture2" refType="w" fact="0.5063"/>
                  <dgm:constr type="ctrY" for="ch" forName="picture2" refType="h" fact="0.787"/>
                  <dgm:constr type="w" for="ch" forName="picture2" refType="w" fact="0.1111"/>
                  <dgm:constr type="h" for="ch" forName="picture2" refType="h" fact="0.1218"/>
                  <dgm:constr type="l" for="ch" forName="parTx3" refType="w" fact="0.6285"/>
                  <dgm:constr type="t" for="ch" forName="parTx3" refType="h" fact="0.672"/>
                  <dgm:constr type="w" for="ch" forName="parTx3" refType="w" fact="0.2396"/>
                  <dgm:constr type="h" for="ch" forName="parTx3" refType="h" fact="0.0704"/>
                  <dgm:constr type="ctrX" for="ch" forName="picture3" refType="w" fact="0.6176"/>
                  <dgm:constr type="ctrY" for="ch" forName="picture3" refType="h" fact="0.6644"/>
                  <dgm:constr type="w" for="ch" forName="picture3" refType="w" fact="0.1111"/>
                  <dgm:constr type="h" for="ch" forName="picture3" refType="h" fact="0.1218"/>
                  <dgm:constr type="l" for="ch" forName="parTx4" refType="w" fact="0.6994"/>
                  <dgm:constr type="t" for="ch" forName="parTx4" refType="h" fact="0.5369"/>
                  <dgm:constr type="w" for="ch" forName="parTx4" refType="w" fact="0.2396"/>
                  <dgm:constr type="h" for="ch" forName="parTx4" refType="h" fact="0.0704"/>
                  <dgm:constr type="ctrX" for="ch" forName="picture4" refType="w" fact="0.6885"/>
                  <dgm:constr type="ctrY" for="ch" forName="picture4" refType="h" fact="0.5294"/>
                  <dgm:constr type="w" for="ch" forName="picture4" refType="w" fact="0.1111"/>
                  <dgm:constr type="h" for="ch" forName="picture4" refType="h" fact="0.1218"/>
                  <dgm:constr type="l" for="ch" forName="parTx5" refType="w" fact="0.75"/>
                  <dgm:constr type="t" for="ch" forName="parTx5" refType="h" fact="0.394"/>
                  <dgm:constr type="w" for="ch" forName="parTx5" refType="w" fact="0.2396"/>
                  <dgm:constr type="h" for="ch" forName="parTx5" refType="h" fact="0.0704"/>
                  <dgm:constr type="ctrX" for="ch" forName="picture5" refType="w" fact="0.7391"/>
                  <dgm:constr type="ctrY" for="ch" forName="picture5" refType="h" fact="0.3864"/>
                  <dgm:constr type="w" for="ch" forName="picture5" refType="w" fact="0.1111"/>
                  <dgm:constr type="h" for="ch" forName="picture5" refType="h" fact="0.1218"/>
                  <dgm:constr type="l" for="ch" forName="parTx6" refType="w" fact="0.7788"/>
                  <dgm:constr type="t" for="ch" forName="parTx6" refType="h" fact="0.252"/>
                  <dgm:constr type="w" for="ch" forName="parTx6" refType="w" fact="0.2396"/>
                  <dgm:constr type="h" for="ch" forName="parTx6" refType="h" fact="0.0704"/>
                  <dgm:constr type="ctrX" for="ch" forName="picture6" refType="w" fact="0.7679"/>
                  <dgm:constr type="ctrY" for="ch" forName="picture6" refType="h" fact="0.2444"/>
                  <dgm:constr type="w" for="ch" forName="picture6" refType="w" fact="0.1111"/>
                  <dgm:constr type="h" for="ch" forName="picture6" refType="h" fact="0.1218"/>
                  <dgm:constr type="l" for="ch" forName="parTx7" refType="w" fact="0.7945"/>
                  <dgm:constr type="t" for="ch" forName="parTx7" refType="h" fact="0.1151"/>
                  <dgm:constr type="w" for="ch" forName="parTx7" refType="w" fact="0.2396"/>
                  <dgm:constr type="h" for="ch" forName="parTx7" refType="h" fact="0.0704"/>
                  <dgm:constr type="ctrX" for="ch" forName="picture7" refType="w" fact="0.7836"/>
                  <dgm:constr type="ctrY" for="ch" forName="picture7" refType="h" fact="0.1075"/>
                  <dgm:constr type="w" for="ch" forName="picture7" refType="w" fact="0.1111"/>
                  <dgm:constr type="h" for="ch" forName="picture7" refType="h" fact="0.1218"/>
                </dgm:constrLst>
              </dgm:else>
            </dgm:choose>
          </dgm:if>
          <dgm:else name="Name68">
            <dgm:choose name="Name69">
              <dgm:if name="Name70"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6091"/>
                  <dgm:constr type="ctrY" for="ch" forName="dot1" refType="h" fact="0.8342"/>
                  <dgm:constr type="w" for="ch" forName="dot1" refType="userD"/>
                  <dgm:constr type="h" for="ch" forName="dot1" refType="userD"/>
                  <dgm:constr type="ctrX" for="ch" forName="dot2" refType="w" fact="0.6279"/>
                  <dgm:constr type="ctrY" for="ch" forName="dot2" refType="h" fact="0.8448"/>
                  <dgm:constr type="w" for="ch" forName="dot2" refType="userD"/>
                  <dgm:constr type="h" for="ch" forName="dot2" refType="userD"/>
                  <dgm:constr type="ctrX" for="ch" forName="dot3" refType="w" fact="0.647"/>
                  <dgm:constr type="ctrY" for="ch" forName="dot3" refType="h" fact="0.8539"/>
                  <dgm:constr type="w" for="ch" forName="dot3" refType="userD"/>
                  <dgm:constr type="h" for="ch" forName="dot3" refType="userD"/>
                  <dgm:constr type="ctrX" for="ch" forName="dot4" refType="w" fact="0.6663"/>
                  <dgm:constr type="ctrY" for="ch" forName="dot4" refType="h" fact="0.8615"/>
                  <dgm:constr type="w" for="ch" forName="dot4" refType="userD"/>
                  <dgm:constr type="h" for="ch" forName="dot4" refType="userD"/>
                  <dgm:constr type="ctrX" for="ch" forName="dot5" refType="w" fact="0.6858"/>
                  <dgm:constr type="ctrY" for="ch" forName="dot5" refType="h" fact="0.8676"/>
                  <dgm:constr type="w" for="ch" forName="dot5" refType="userD"/>
                  <dgm:constr type="h" for="ch" forName="dot5" refType="userD"/>
                  <dgm:constr type="ctrX" for="ch" forName="dot6" refType="w" fact="0.4912"/>
                  <dgm:constr type="ctrY" for="ch" forName="dot6" refType="h" fact="0.7255"/>
                  <dgm:constr type="w" for="ch" forName="dot6" refType="userD"/>
                  <dgm:constr type="h" for="ch" forName="dot6" refType="userD"/>
                  <dgm:constr type="ctrX" for="ch" forName="dot7" refType="w" fact="0.5074"/>
                  <dgm:constr type="ctrY" for="ch" forName="dot7" refType="h" fact="0.7454"/>
                  <dgm:constr type="w" for="ch" forName="dot7" refType="userD"/>
                  <dgm:constr type="h" for="ch" forName="dot7" refType="userD"/>
                  <dgm:constr type="ctrX" for="ch" forName="dot8" refType="w" fact="0.4164"/>
                  <dgm:constr type="ctrY" for="ch" forName="dot8" refType="h" fact="0.6026"/>
                  <dgm:constr type="w" for="ch" forName="dot8" refType="userD"/>
                  <dgm:constr type="h" for="ch" forName="dot8" refType="userD"/>
                  <dgm:constr type="ctrX" for="ch" forName="dot9" refType="w" fact="0.3629"/>
                  <dgm:constr type="ctrY" for="ch" forName="dot9" refType="h" fact="0.4632"/>
                  <dgm:constr type="w" for="ch" forName="dot9" refType="userD"/>
                  <dgm:constr type="h" for="ch" forName="dot9" refType="userD"/>
                  <dgm:constr type="ctrX" for="ch" forName="dot10" refType="w" fact="0.3299"/>
                  <dgm:constr type="ctrY" for="ch" forName="dot10" refType="h" fact="0.3187"/>
                  <dgm:constr type="w" for="ch" forName="dot10" refType="userD"/>
                  <dgm:constr type="h" for="ch" forName="dot10" refType="userD"/>
                  <dgm:constr type="ctrX" for="ch" forName="dot11" refType="w" fact="0.3147"/>
                  <dgm:constr type="ctrY" for="ch" forName="dot11" refType="h" fact="0.1763"/>
                  <dgm:constr type="w" for="ch" forName="dot11" refType="userD"/>
                  <dgm:constr type="h" for="ch" forName="dot11" refType="userD"/>
                  <dgm:constr type="ctrX" for="ch" forName="dotArrow1" refType="w" fact="0.3373"/>
                  <dgm:constr type="ctrY" for="ch" forName="dotArrow1" refType="h" fact="-0.0099"/>
                  <dgm:constr type="w" for="ch" forName="dotArrow1" refType="userD"/>
                  <dgm:constr type="h" for="ch" forName="dotArrow1" refType="userD"/>
                  <dgm:constr type="ctrX" for="ch" forName="dotArrow2" refType="w" fact="0.3227"/>
                  <dgm:constr type="ctrY" for="ch" forName="dotArrow2" refType="h" fact="-0.0239"/>
                  <dgm:constr type="w" for="ch" forName="dotArrow2" refType="userD"/>
                  <dgm:constr type="h" for="ch" forName="dotArrow2" refType="userD"/>
                  <dgm:constr type="ctrX" for="ch" forName="dotArrow3" refType="w" fact="0.3081"/>
                  <dgm:constr type="ctrY" for="ch" forName="dotArrow3" refType="h" fact="-0.0378"/>
                  <dgm:constr type="w" for="ch" forName="dotArrow3" refType="userD"/>
                  <dgm:constr type="h" for="ch" forName="dotArrow3" refType="userD"/>
                  <dgm:constr type="ctrX" for="ch" forName="dotArrow4" refType="w" fact="0.2935"/>
                  <dgm:constr type="ctrY" for="ch" forName="dotArrow4" refType="h" fact="-0.0239"/>
                  <dgm:constr type="w" for="ch" forName="dotArrow4" refType="userD"/>
                  <dgm:constr type="h" for="ch" forName="dotArrow4" refType="userD"/>
                  <dgm:constr type="ctrX" for="ch" forName="dotArrow5" refType="w" fact="0.2788"/>
                  <dgm:constr type="ctrY" for="ch" forName="dotArrow5" refType="h" fact="-0.0099"/>
                  <dgm:constr type="w" for="ch" forName="dotArrow5" refType="userD"/>
                  <dgm:constr type="h" for="ch" forName="dotArrow5" refType="userD"/>
                  <dgm:constr type="ctrX" for="ch" forName="dotArrow6" refType="w" fact="0.3081"/>
                  <dgm:constr type="ctrY" for="ch" forName="dotArrow6" refType="h" fact="-0.0084"/>
                  <dgm:constr type="w" for="ch" forName="dotArrow6" refType="userD"/>
                  <dgm:constr type="h" for="ch" forName="dotArrow6" refType="userD"/>
                  <dgm:constr type="ctrX" for="ch" forName="dotArrow7" refType="w" fact="0.3081"/>
                  <dgm:constr type="ctrY" for="ch" forName="dotArrow7" refType="h" fact="0.0211"/>
                  <dgm:constr type="w" for="ch" forName="dotArrow7" refType="userD"/>
                  <dgm:constr type="h" for="ch" forName="dotArrow7" refType="userD"/>
                  <dgm:constr type="r" for="ch" forName="parTx1" refType="w" fact="0.7444"/>
                  <dgm:constr type="t" for="ch" forName="parTx1" refType="h" fact="0.8856"/>
                  <dgm:constr type="w" for="ch" forName="parTx1" refType="w" fact="0.2101"/>
                  <dgm:constr type="h" for="ch" forName="parTx1" refType="h" fact="0.0704"/>
                  <dgm:constr type="ctrX" for="ch" forName="picture1" refType="w" fact="0.754"/>
                  <dgm:constr type="ctrY" for="ch" forName="picture1" refType="h" fact="0.8769"/>
                  <dgm:constr type="w" for="ch" forName="picture1" refType="w" fact="0.0974"/>
                  <dgm:constr type="h" for="ch" forName="picture1" refType="h" fact="0.121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465"/>
                  <dgm:constr type="t" for="ch" forName="parTx2" refType="h" fact="0.7956"/>
                  <dgm:constr type="w" for="ch" forName="parTx2" refType="w" fact="0.2101"/>
                  <dgm:constr type="h" for="ch" forName="parTx2" refType="h" fact="0.0704"/>
                  <dgm:constr type="ctrX" for="ch" forName="picture2" refType="w" fact="0.5561"/>
                  <dgm:constr type="ctrY" for="ch" forName="picture2" refType="h" fact="0.787"/>
                  <dgm:constr type="w" for="ch" forName="picture2" refType="w" fact="0.0974"/>
                  <dgm:constr type="h" for="ch" forName="picture2" refType="h" fact="0.1218"/>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489"/>
                  <dgm:constr type="t" for="ch" forName="parTx3" refType="h" fact="0.673"/>
                  <dgm:constr type="w" for="ch" forName="parTx3" refType="w" fact="0.2101"/>
                  <dgm:constr type="h" for="ch" forName="parTx3" refType="h" fact="0.0704"/>
                  <dgm:constr type="ctrX" for="ch" forName="picture3" refType="w" fact="0.4585"/>
                  <dgm:constr type="ctrY" for="ch" forName="picture3" refType="h" fact="0.6644"/>
                  <dgm:constr type="w" for="ch" forName="picture3" refType="w" fact="0.0974"/>
                  <dgm:constr type="h" for="ch" forName="picture3" refType="h" fact="0.1218"/>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3868"/>
                  <dgm:constr type="t" for="ch" forName="parTx4" refType="h" fact="0.538"/>
                  <dgm:constr type="w" for="ch" forName="parTx4" refType="w" fact="0.2101"/>
                  <dgm:constr type="h" for="ch" forName="parTx4" refType="h" fact="0.0704"/>
                  <dgm:constr type="ctrX" for="ch" forName="picture4" refType="w" fact="0.3963"/>
                  <dgm:constr type="ctrY" for="ch" forName="picture4" refType="h" fact="0.5294"/>
                  <dgm:constr type="w" for="ch" forName="picture4" refType="w" fact="0.0974"/>
                  <dgm:constr type="h" for="ch" forName="picture4" refType="h" fact="0.1218"/>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424"/>
                  <dgm:constr type="t" for="ch" forName="parTx5" refType="h" fact="0.3951"/>
                  <dgm:constr type="w" for="ch" forName="parTx5" refType="w" fact="0.2101"/>
                  <dgm:constr type="h" for="ch" forName="parTx5" refType="h" fact="0.0704"/>
                  <dgm:constr type="ctrX" for="ch" forName="picture5" refType="w" fact="0.352"/>
                  <dgm:constr type="ctrY" for="ch" forName="picture5" refType="h" fact="0.3864"/>
                  <dgm:constr type="w" for="ch" forName="picture5" refType="w" fact="0.0974"/>
                  <dgm:constr type="h" for="ch" forName="picture5" refType="h" fact="0.1218"/>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172"/>
                  <dgm:constr type="t" for="ch" forName="parTx6" refType="h" fact="0.2531"/>
                  <dgm:constr type="w" for="ch" forName="parTx6" refType="w" fact="0.2101"/>
                  <dgm:constr type="h" for="ch" forName="parTx6" refType="h" fact="0.0704"/>
                  <dgm:constr type="ctrX" for="ch" forName="picture6" refType="w" fact="0.3267"/>
                  <dgm:constr type="ctrY" for="ch" forName="picture6" refType="h" fact="0.2444"/>
                  <dgm:constr type="w" for="ch" forName="picture6" refType="w" fact="0.0974"/>
                  <dgm:constr type="h" for="ch" forName="picture6" refType="h" fact="0.1218"/>
                  <dgm:constr type="r" for="ch" forName="desTx6" refType="l" refFor="ch" refForName="parTx6"/>
                  <dgm:constr type="l" for="ch" forName="desTx6"/>
                  <dgm:constr type="t" for="ch" forName="desTx6" refType="t" refFor="ch" refForName="parTx6"/>
                  <dgm:constr type="h" for="ch" forName="desTx6" refType="h" refFor="ch" refForName="parTx6"/>
                  <dgm:constr type="r" for="ch" forName="parTx7" refType="w" fact="0.3034"/>
                  <dgm:constr type="t" for="ch" forName="parTx7" refType="h" fact="0.1162"/>
                  <dgm:constr type="w" for="ch" forName="parTx7" refType="w" fact="0.2101"/>
                  <dgm:constr type="h" for="ch" forName="parTx7" refType="h" fact="0.0704"/>
                  <dgm:constr type="ctrX" for="ch" forName="picture7" refType="w" fact="0.3129"/>
                  <dgm:constr type="ctrY" for="ch" forName="picture7" refType="h" fact="0.1075"/>
                  <dgm:constr type="w" for="ch" forName="picture7" refType="w" fact="0.0974"/>
                  <dgm:constr type="h" for="ch" forName="picture7" refType="h" fact="0.1218"/>
                  <dgm:constr type="r" for="ch" forName="desTx7" refType="l" refFor="ch" refForName="parTx7"/>
                  <dgm:constr type="l" for="ch" forName="desTx7"/>
                  <dgm:constr type="t" for="ch" forName="desTx7" refType="t" refFor="ch" refForName="parTx7"/>
                  <dgm:constr type="h" for="ch" forName="desTx7" refType="h" refFor="ch" refForName="parTx7"/>
                </dgm:constrLst>
              </dgm:if>
              <dgm:else name="Name71">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5541"/>
                  <dgm:constr type="ctrY" for="ch" forName="dot1" refType="h" fact="0.8342"/>
                  <dgm:constr type="w" for="ch" forName="dot1" refType="userD"/>
                  <dgm:constr type="h" for="ch" forName="dot1" refType="userD"/>
                  <dgm:constr type="ctrX" for="ch" forName="dot2" refType="w" fact="0.5756"/>
                  <dgm:constr type="ctrY" for="ch" forName="dot2" refType="h" fact="0.8448"/>
                  <dgm:constr type="w" for="ch" forName="dot2" refType="userD"/>
                  <dgm:constr type="h" for="ch" forName="dot2" refType="userD"/>
                  <dgm:constr type="ctrX" for="ch" forName="dot3" refType="w" fact="0.5974"/>
                  <dgm:constr type="ctrY" for="ch" forName="dot3" refType="h" fact="0.8539"/>
                  <dgm:constr type="w" for="ch" forName="dot3" refType="userD"/>
                  <dgm:constr type="h" for="ch" forName="dot3" refType="userD"/>
                  <dgm:constr type="ctrX" for="ch" forName="dot4" refType="w" fact="0.6194"/>
                  <dgm:constr type="ctrY" for="ch" forName="dot4" refType="h" fact="0.8615"/>
                  <dgm:constr type="w" for="ch" forName="dot4" refType="userD"/>
                  <dgm:constr type="h" for="ch" forName="dot4" refType="userD"/>
                  <dgm:constr type="ctrX" for="ch" forName="dot5" refType="w" fact="0.6416"/>
                  <dgm:constr type="ctrY" for="ch" forName="dot5" refType="h" fact="0.8676"/>
                  <dgm:constr type="w" for="ch" forName="dot5" refType="userD"/>
                  <dgm:constr type="h" for="ch" forName="dot5" refType="userD"/>
                  <dgm:constr type="ctrX" for="ch" forName="dot6" refType="w" fact="0.4197"/>
                  <dgm:constr type="ctrY" for="ch" forName="dot6" refType="h" fact="0.7255"/>
                  <dgm:constr type="w" for="ch" forName="dot6" refType="userD"/>
                  <dgm:constr type="h" for="ch" forName="dot6" refType="userD"/>
                  <dgm:constr type="ctrX" for="ch" forName="dot7" refType="w" fact="0.4382"/>
                  <dgm:constr type="ctrY" for="ch" forName="dot7" refType="h" fact="0.7454"/>
                  <dgm:constr type="w" for="ch" forName="dot7" refType="userD"/>
                  <dgm:constr type="h" for="ch" forName="dot7" refType="userD"/>
                  <dgm:constr type="ctrX" for="ch" forName="dot8" refType="w" fact="0.3344"/>
                  <dgm:constr type="ctrY" for="ch" forName="dot8" refType="h" fact="0.6026"/>
                  <dgm:constr type="w" for="ch" forName="dot8" refType="userD"/>
                  <dgm:constr type="h" for="ch" forName="dot8" refType="userD"/>
                  <dgm:constr type="ctrX" for="ch" forName="dot9" refType="w" fact="0.2734"/>
                  <dgm:constr type="ctrY" for="ch" forName="dot9" refType="h" fact="0.4632"/>
                  <dgm:constr type="w" for="ch" forName="dot9" refType="userD"/>
                  <dgm:constr type="h" for="ch" forName="dot9" refType="userD"/>
                  <dgm:constr type="ctrX" for="ch" forName="dot10" refType="w" fact="0.2357"/>
                  <dgm:constr type="ctrY" for="ch" forName="dot10" refType="h" fact="0.3187"/>
                  <dgm:constr type="w" for="ch" forName="dot10" refType="userD"/>
                  <dgm:constr type="h" for="ch" forName="dot10" refType="userD"/>
                  <dgm:constr type="ctrX" for="ch" forName="dot11" refType="w" fact="0.2184"/>
                  <dgm:constr type="ctrY" for="ch" forName="dot11" refType="h" fact="0.1763"/>
                  <dgm:constr type="w" for="ch" forName="dot11" refType="userD"/>
                  <dgm:constr type="h" for="ch" forName="dot11" refType="userD"/>
                  <dgm:constr type="ctrX" for="ch" forName="dotArrow1" refType="w" fact="0.2442"/>
                  <dgm:constr type="ctrY" for="ch" forName="dotArrow1" refType="h" fact="-0.0099"/>
                  <dgm:constr type="w" for="ch" forName="dotArrow1" refType="userD"/>
                  <dgm:constr type="h" for="ch" forName="dotArrow1" refType="userD"/>
                  <dgm:constr type="ctrX" for="ch" forName="dotArrow2" refType="w" fact="0.2275"/>
                  <dgm:constr type="ctrY" for="ch" forName="dotArrow2" refType="h" fact="-0.0239"/>
                  <dgm:constr type="w" for="ch" forName="dotArrow2" refType="userD"/>
                  <dgm:constr type="h" for="ch" forName="dotArrow2" refType="userD"/>
                  <dgm:constr type="ctrX" for="ch" forName="dotArrow3" refType="w" fact="0.2108"/>
                  <dgm:constr type="ctrY" for="ch" forName="dotArrow3" refType="h" fact="-0.0378"/>
                  <dgm:constr type="w" for="ch" forName="dotArrow3" refType="userD"/>
                  <dgm:constr type="h" for="ch" forName="dotArrow3" refType="userD"/>
                  <dgm:constr type="ctrX" for="ch" forName="dotArrow4" refType="w" fact="0.1942"/>
                  <dgm:constr type="ctrY" for="ch" forName="dotArrow4" refType="h" fact="-0.0239"/>
                  <dgm:constr type="w" for="ch" forName="dotArrow4" refType="userD"/>
                  <dgm:constr type="h" for="ch" forName="dotArrow4" refType="userD"/>
                  <dgm:constr type="ctrX" for="ch" forName="dotArrow5" refType="w" fact="0.1775"/>
                  <dgm:constr type="ctrY" for="ch" forName="dotArrow5" refType="h" fact="-0.0099"/>
                  <dgm:constr type="w" for="ch" forName="dotArrow5" refType="userD"/>
                  <dgm:constr type="h" for="ch" forName="dotArrow5" refType="userD"/>
                  <dgm:constr type="ctrX" for="ch" forName="dotArrow6" refType="w" fact="0.2108"/>
                  <dgm:constr type="ctrY" for="ch" forName="dotArrow6" refType="h" fact="-0.0084"/>
                  <dgm:constr type="w" for="ch" forName="dotArrow6" refType="userD"/>
                  <dgm:constr type="h" for="ch" forName="dotArrow6" refType="userD"/>
                  <dgm:constr type="ctrX" for="ch" forName="dotArrow7" refType="w" fact="0.2108"/>
                  <dgm:constr type="ctrY" for="ch" forName="dotArrow7" refType="h" fact="0.0211"/>
                  <dgm:constr type="w" for="ch" forName="dotArrow7" refType="userD"/>
                  <dgm:constr type="h" for="ch" forName="dotArrow7" refType="userD"/>
                  <dgm:constr type="r" for="ch" forName="parTx1" refType="w" fact="0.7085"/>
                  <dgm:constr type="t" for="ch" forName="parTx1" refType="h" fact="0.8845"/>
                  <dgm:constr type="w" for="ch" forName="parTx1" refType="w" fact="0.2396"/>
                  <dgm:constr type="h" for="ch" forName="parTx1" refType="h" fact="0.0704"/>
                  <dgm:constr type="ctrX" for="ch" forName="picture1" refType="w" fact="0.7194"/>
                  <dgm:constr type="ctrY" for="ch" forName="picture1" refType="h" fact="0.8769"/>
                  <dgm:constr type="w" for="ch" forName="picture1" refType="w" fact="0.1111"/>
                  <dgm:constr type="h" for="ch" forName="picture1" refType="h" fact="0.1218"/>
                  <dgm:constr type="r" for="ch" forName="parTx2" refType="w" fact="0.4828"/>
                  <dgm:constr type="t" for="ch" forName="parTx2" refType="h" fact="0.7946"/>
                  <dgm:constr type="w" for="ch" forName="parTx2" refType="w" fact="0.2396"/>
                  <dgm:constr type="h" for="ch" forName="parTx2" refType="h" fact="0.0704"/>
                  <dgm:constr type="ctrX" for="ch" forName="picture2" refType="w" fact="0.4937"/>
                  <dgm:constr type="ctrY" for="ch" forName="picture2" refType="h" fact="0.787"/>
                  <dgm:constr type="w" for="ch" forName="picture2" refType="w" fact="0.1111"/>
                  <dgm:constr type="h" for="ch" forName="picture2" refType="h" fact="0.1218"/>
                  <dgm:constr type="r" for="ch" forName="parTx3" refType="w" fact="0.3715"/>
                  <dgm:constr type="t" for="ch" forName="parTx3" refType="h" fact="0.672"/>
                  <dgm:constr type="w" for="ch" forName="parTx3" refType="w" fact="0.2396"/>
                  <dgm:constr type="h" for="ch" forName="parTx3" refType="h" fact="0.0704"/>
                  <dgm:constr type="ctrX" for="ch" forName="picture3" refType="w" fact="0.3824"/>
                  <dgm:constr type="ctrY" for="ch" forName="picture3" refType="h" fact="0.6644"/>
                  <dgm:constr type="w" for="ch" forName="picture3" refType="w" fact="0.1111"/>
                  <dgm:constr type="h" for="ch" forName="picture3" refType="h" fact="0.1218"/>
                  <dgm:constr type="r" for="ch" forName="parTx4" refType="w" fact="0.3006"/>
                  <dgm:constr type="t" for="ch" forName="parTx4" refType="h" fact="0.5369"/>
                  <dgm:constr type="w" for="ch" forName="parTx4" refType="w" fact="0.2396"/>
                  <dgm:constr type="h" for="ch" forName="parTx4" refType="h" fact="0.0704"/>
                  <dgm:constr type="ctrX" for="ch" forName="picture4" refType="w" fact="0.3115"/>
                  <dgm:constr type="ctrY" for="ch" forName="picture4" refType="h" fact="0.5294"/>
                  <dgm:constr type="w" for="ch" forName="picture4" refType="w" fact="0.1111"/>
                  <dgm:constr type="h" for="ch" forName="picture4" refType="h" fact="0.1218"/>
                  <dgm:constr type="r" for="ch" forName="parTx5" refType="w" fact="0.25"/>
                  <dgm:constr type="t" for="ch" forName="parTx5" refType="h" fact="0.394"/>
                  <dgm:constr type="w" for="ch" forName="parTx5" refType="w" fact="0.2396"/>
                  <dgm:constr type="h" for="ch" forName="parTx5" refType="h" fact="0.0704"/>
                  <dgm:constr type="ctrX" for="ch" forName="picture5" refType="w" fact="0.2609"/>
                  <dgm:constr type="ctrY" for="ch" forName="picture5" refType="h" fact="0.3864"/>
                  <dgm:constr type="w" for="ch" forName="picture5" refType="w" fact="0.1111"/>
                  <dgm:constr type="h" for="ch" forName="picture5" refType="h" fact="0.1218"/>
                  <dgm:constr type="r" for="ch" forName="parTx6" refType="w" fact="0.2212"/>
                  <dgm:constr type="t" for="ch" forName="parTx6" refType="h" fact="0.252"/>
                  <dgm:constr type="w" for="ch" forName="parTx6" refType="w" fact="0.2396"/>
                  <dgm:constr type="h" for="ch" forName="parTx6" refType="h" fact="0.0704"/>
                  <dgm:constr type="ctrX" for="ch" forName="picture6" refType="w" fact="0.2321"/>
                  <dgm:constr type="ctrY" for="ch" forName="picture6" refType="h" fact="0.2444"/>
                  <dgm:constr type="w" for="ch" forName="picture6" refType="w" fact="0.1111"/>
                  <dgm:constr type="h" for="ch" forName="picture6" refType="h" fact="0.1218"/>
                  <dgm:constr type="r" for="ch" forName="parTx7" refType="w" fact="0.2055"/>
                  <dgm:constr type="t" for="ch" forName="parTx7" refType="h" fact="0.1151"/>
                  <dgm:constr type="w" for="ch" forName="parTx7" refType="w" fact="0.2396"/>
                  <dgm:constr type="h" for="ch" forName="parTx7" refType="h" fact="0.0704"/>
                  <dgm:constr type="ctrX" for="ch" forName="picture7" refType="w" fact="0.2164"/>
                  <dgm:constr type="ctrY" for="ch" forName="picture7" refType="h" fact="0.1075"/>
                  <dgm:constr type="w" for="ch" forName="picture7" refType="w" fact="0.1111"/>
                  <dgm:constr type="h" for="ch" forName="picture7" refType="h" fact="0.1218"/>
                </dgm:constrLst>
              </dgm:else>
            </dgm:choose>
          </dgm:else>
        </dgm:choose>
      </dgm:else>
    </dgm:choose>
    <dgm:forEach name="wrapper" axis="self" ptType="parTrans">
      <dgm:forEach name="wrapper2" axis="self" ptType="sibTrans" st="2">
        <dgm:forEach name="imageRepeat" axis="self">
          <dgm:layoutNode name="imageRepeatNode" styleLbl="fgImgPlace1">
            <dgm:alg type="sp"/>
            <dgm:shape xmlns:r="http://schemas.openxmlformats.org/officeDocument/2006/relationships" type="ellipse" r:blip="" blipPhldr="1">
              <dgm:adjLst/>
            </dgm:shape>
            <dgm:presOf axis="self"/>
          </dgm:layoutNode>
        </dgm:forEach>
      </dgm:forEach>
    </dgm:forEach>
    <dgm:choose name="Name72">
      <dgm:if name="Name73" axis="ch" ptType="node" func="cnt" op="gte" val="2">
        <dgm:layoutNode name="dot1" styleLbl="alignNode1">
          <dgm:alg type="sp"/>
          <dgm:shape xmlns:r="http://schemas.openxmlformats.org/officeDocument/2006/relationships" type="ellipse" r:blip="">
            <dgm:adjLst/>
          </dgm:shape>
          <dgm:presOf/>
        </dgm:layoutNode>
        <dgm:layoutNode name="dot2" styleLbl="alignNode1">
          <dgm:alg type="sp"/>
          <dgm:shape xmlns:r="http://schemas.openxmlformats.org/officeDocument/2006/relationships" type="ellipse" r:blip="">
            <dgm:adjLst/>
          </dgm:shape>
          <dgm:presOf/>
        </dgm:layoutNode>
        <dgm:layoutNode name="dot3" styleLbl="alignNode1">
          <dgm:alg type="sp"/>
          <dgm:shape xmlns:r="http://schemas.openxmlformats.org/officeDocument/2006/relationships" type="ellipse" r:blip="">
            <dgm:adjLst/>
          </dgm:shape>
          <dgm:presOf/>
        </dgm:layoutNode>
      </dgm:if>
      <dgm:else name="Name74"/>
    </dgm:choose>
    <dgm:choose name="Name75">
      <dgm:if name="Name76" axis="ch" ptType="node" func="cnt" op="gte" val="3">
        <dgm:layoutNode name="dot4" styleLbl="alignNode1">
          <dgm:alg type="sp"/>
          <dgm:shape xmlns:r="http://schemas.openxmlformats.org/officeDocument/2006/relationships" type="ellipse" r:blip="">
            <dgm:adjLst/>
          </dgm:shape>
          <dgm:presOf/>
        </dgm:layoutNode>
        <dgm:layoutNode name="dot5" styleLbl="alignNode1">
          <dgm:alg type="sp"/>
          <dgm:shape xmlns:r="http://schemas.openxmlformats.org/officeDocument/2006/relationships" type="ellipse" r:blip="">
            <dgm:adjLst/>
          </dgm:shape>
          <dgm:presOf/>
        </dgm:layoutNode>
      </dgm:if>
      <dgm:else name="Name77"/>
    </dgm:choose>
    <dgm:choose name="Name78">
      <dgm:if name="Name79" axis="ch" ptType="node" func="cnt" op="gte" val="4">
        <dgm:layoutNode name="dot6" styleLbl="alignNode1">
          <dgm:alg type="sp"/>
          <dgm:shape xmlns:r="http://schemas.openxmlformats.org/officeDocument/2006/relationships" type="ellipse" r:blip="">
            <dgm:adjLst/>
          </dgm:shape>
          <dgm:presOf/>
        </dgm:layoutNode>
      </dgm:if>
      <dgm:else name="Name80"/>
    </dgm:choose>
    <dgm:choose name="Name81">
      <dgm:if name="Name82" axis="ch" ptType="node" func="cnt" op="gte" val="5">
        <dgm:layoutNode name="dot7" styleLbl="alignNode1">
          <dgm:alg type="sp"/>
          <dgm:shape xmlns:r="http://schemas.openxmlformats.org/officeDocument/2006/relationships" type="ellipse" r:blip="">
            <dgm:adjLst/>
          </dgm:shape>
          <dgm:presOf/>
        </dgm:layoutNode>
        <dgm:layoutNode name="dot8" styleLbl="alignNode1">
          <dgm:alg type="sp"/>
          <dgm:shape xmlns:r="http://schemas.openxmlformats.org/officeDocument/2006/relationships" type="ellipse" r:blip="">
            <dgm:adjLst/>
          </dgm:shape>
          <dgm:presOf/>
        </dgm:layoutNode>
      </dgm:if>
      <dgm:else name="Name83"/>
    </dgm:choose>
    <dgm:choose name="Name84">
      <dgm:if name="Name85" axis="ch" ptType="node" func="cnt" op="gte" val="6">
        <dgm:layoutNode name="dot9" styleLbl="alignNode1">
          <dgm:alg type="sp"/>
          <dgm:shape xmlns:r="http://schemas.openxmlformats.org/officeDocument/2006/relationships" type="ellipse" r:blip="">
            <dgm:adjLst/>
          </dgm:shape>
          <dgm:presOf/>
        </dgm:layoutNode>
        <dgm:layoutNode name="dot10" styleLbl="alignNode1">
          <dgm:alg type="sp"/>
          <dgm:shape xmlns:r="http://schemas.openxmlformats.org/officeDocument/2006/relationships" type="ellipse" r:blip="">
            <dgm:adjLst/>
          </dgm:shape>
          <dgm:presOf/>
        </dgm:layoutNode>
      </dgm:if>
      <dgm:else name="Name86"/>
    </dgm:choose>
    <dgm:choose name="Name87">
      <dgm:if name="Name88" axis="ch" ptType="node" func="cnt" op="gte" val="7">
        <dgm:layoutNode name="dot11" styleLbl="alignNode1">
          <dgm:alg type="sp"/>
          <dgm:shape xmlns:r="http://schemas.openxmlformats.org/officeDocument/2006/relationships" type="ellipse" r:blip="">
            <dgm:adjLst/>
          </dgm:shape>
          <dgm:presOf/>
        </dgm:layoutNode>
      </dgm:if>
      <dgm:else name="Name89"/>
    </dgm:choose>
    <dgm:choose name="Name90">
      <dgm:if name="Name91" axis="ch" ptType="node" func="cnt" op="gte" val="2">
        <dgm:layoutNode name="dotArrow1" styleLbl="alignNode1">
          <dgm:alg type="sp"/>
          <dgm:shape xmlns:r="http://schemas.openxmlformats.org/officeDocument/2006/relationships" type="ellipse" r:blip="">
            <dgm:adjLst/>
          </dgm:shape>
          <dgm:presOf/>
        </dgm:layoutNode>
        <dgm:layoutNode name="dotArrow2" styleLbl="alignNode1">
          <dgm:alg type="sp"/>
          <dgm:shape xmlns:r="http://schemas.openxmlformats.org/officeDocument/2006/relationships" type="ellipse" r:blip="">
            <dgm:adjLst/>
          </dgm:shape>
          <dgm:presOf/>
        </dgm:layoutNode>
        <dgm:layoutNode name="dotArrow3" styleLbl="alignNode1">
          <dgm:alg type="sp"/>
          <dgm:shape xmlns:r="http://schemas.openxmlformats.org/officeDocument/2006/relationships" type="ellipse" r:blip="">
            <dgm:adjLst/>
          </dgm:shape>
          <dgm:presOf/>
        </dgm:layoutNode>
        <dgm:layoutNode name="dotArrow4" styleLbl="alignNode1">
          <dgm:alg type="sp"/>
          <dgm:shape xmlns:r="http://schemas.openxmlformats.org/officeDocument/2006/relationships" type="ellipse" r:blip="">
            <dgm:adjLst/>
          </dgm:shape>
          <dgm:presOf/>
        </dgm:layoutNode>
        <dgm:layoutNode name="dotArrow5" styleLbl="alignNode1">
          <dgm:alg type="sp"/>
          <dgm:shape xmlns:r="http://schemas.openxmlformats.org/officeDocument/2006/relationships" type="ellipse" r:blip="">
            <dgm:adjLst/>
          </dgm:shape>
          <dgm:presOf/>
        </dgm:layoutNode>
        <dgm:layoutNode name="dotArrow6" styleLbl="alignNode1">
          <dgm:alg type="sp"/>
          <dgm:shape xmlns:r="http://schemas.openxmlformats.org/officeDocument/2006/relationships" type="ellipse" r:blip="">
            <dgm:adjLst/>
          </dgm:shape>
          <dgm:presOf/>
        </dgm:layoutNode>
        <dgm:layoutNode name="dotArrow7" styleLbl="alignNode1">
          <dgm:alg type="sp"/>
          <dgm:shape xmlns:r="http://schemas.openxmlformats.org/officeDocument/2006/relationships" type="ellipse" r:blip="">
            <dgm:adjLst/>
          </dgm:shape>
          <dgm:presOf/>
        </dgm:layoutNode>
      </dgm:if>
      <dgm:else name="Name92"/>
    </dgm:choose>
    <dgm:forEach name="Name93" axis="ch" ptType="node" cnt="1">
      <dgm:layoutNode name="parTx1">
        <dgm:choose name="Name94">
          <dgm:if name="Name95" func="var" arg="dir" op="equ" val="norm">
            <dgm:alg type="tx">
              <dgm:param type="parTxLTRAlign" val="l"/>
              <dgm:param type="parTxRTLAlign" val="r"/>
            </dgm:alg>
          </dgm:if>
          <dgm:else name="Name96">
            <dgm:alg type="tx">
              <dgm:param type="parTxLTRAlign" val="r"/>
              <dgm:param type="parTxRTLAlign" val="l"/>
            </dgm:alg>
          </dgm:else>
        </dgm:choose>
        <dgm:shape xmlns:r="http://schemas.openxmlformats.org/officeDocument/2006/relationships" type="roundRect" r:blip="">
          <dgm:adjLst/>
        </dgm:shape>
        <dgm:presOf axis="self" ptType="node"/>
        <dgm:choose name="Name97">
          <dgm:if name="Name98" func="var" arg="dir" op="equ" val="norm">
            <dgm:constrLst>
              <dgm:constr type="lMarg" refType="w" fact="0.6"/>
              <dgm:constr type="rMarg" refType="primFontSz" fact="0.3"/>
              <dgm:constr type="tMarg" refType="primFontSz" fact="0.3"/>
              <dgm:constr type="bMarg" refType="primFontSz" fact="0.3"/>
            </dgm:constrLst>
          </dgm:if>
          <dgm:else name="Name99">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00">
        <dgm:if name="Name101" axis="ch" ptType="node" func="cnt" op="gte" val="1">
          <dgm:layoutNode name="desTx1" styleLbl="revTx">
            <dgm:varLst>
              <dgm:bulletEnabled val="1"/>
            </dgm:varLst>
            <dgm:choose name="Name102">
              <dgm:if name="Name103" func="var" arg="dir" op="equ" val="norm">
                <dgm:choose name="Name104">
                  <dgm:if name="Name105" axis="ch" ptType="node" func="cnt" op="gte" val="2">
                    <dgm:alg type="tx">
                      <dgm:param type="parTxLTRAlign" val="l"/>
                      <dgm:param type="parTxRTLAlign" val="l"/>
                      <dgm:param type="stBulletLvl" val="1"/>
                    </dgm:alg>
                  </dgm:if>
                  <dgm:else name="Name106">
                    <dgm:alg type="tx">
                      <dgm:param type="parTxLTRAlign" val="l"/>
                      <dgm:param type="parTxRTLAlign" val="l"/>
                    </dgm:alg>
                  </dgm:else>
                </dgm:choose>
              </dgm:if>
              <dgm:else name="Name107">
                <dgm:choose name="Name108">
                  <dgm:if name="Name109" axis="ch" ptType="node" func="cnt" op="gte" val="2">
                    <dgm:alg type="tx">
                      <dgm:param type="parTxLTRAlign" val="r"/>
                      <dgm:param type="parTxRTLAlign" val="r"/>
                      <dgm:param type="shpTxLTRAlignCh" val="r"/>
                      <dgm:param type="shpTxRTLAlignCh" val="r"/>
                      <dgm:param type="stBulletLvl" val="1"/>
                    </dgm:alg>
                  </dgm:if>
                  <dgm:else name="Name110">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11"/>
      </dgm:choose>
    </dgm:forEach>
    <dgm:forEach name="Name112" axis="ch" ptType="sibTrans" hideLastTrans="0" cnt="1">
      <dgm:layoutNode name="picture1">
        <dgm:alg type="sp"/>
        <dgm:shape xmlns:r="http://schemas.openxmlformats.org/officeDocument/2006/relationships" r:blip="">
          <dgm:adjLst/>
        </dgm:shape>
        <dgm:presOf/>
        <dgm:constrLst/>
        <dgm:forEach name="Name113" ref="imageRepeat"/>
      </dgm:layoutNode>
    </dgm:forEach>
    <dgm:forEach name="Name114" axis="ch" ptType="node" st="2" cnt="1">
      <dgm:layoutNode name="parTx2">
        <dgm:choose name="Name115">
          <dgm:if name="Name116" func="var" arg="dir" op="equ" val="norm">
            <dgm:alg type="tx">
              <dgm:param type="parTxLTRAlign" val="l"/>
              <dgm:param type="parTxRTLAlign" val="r"/>
            </dgm:alg>
          </dgm:if>
          <dgm:else name="Name117">
            <dgm:alg type="tx">
              <dgm:param type="parTxLTRAlign" val="r"/>
              <dgm:param type="parTxRTLAlign" val="l"/>
            </dgm:alg>
          </dgm:else>
        </dgm:choose>
        <dgm:shape xmlns:r="http://schemas.openxmlformats.org/officeDocument/2006/relationships" type="roundRect" r:blip="">
          <dgm:adjLst/>
        </dgm:shape>
        <dgm:presOf axis="self" ptType="node"/>
        <dgm:choose name="Name118">
          <dgm:if name="Name119" func="var" arg="dir" op="equ" val="norm">
            <dgm:constrLst>
              <dgm:constr type="lMarg" refType="w" fact="0.6"/>
              <dgm:constr type="rMarg" refType="primFontSz" fact="0.3"/>
              <dgm:constr type="tMarg" refType="primFontSz" fact="0.3"/>
              <dgm:constr type="bMarg" refType="primFontSz" fact="0.3"/>
            </dgm:constrLst>
          </dgm:if>
          <dgm:else name="Name120">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21">
        <dgm:if name="Name122" axis="ch" ptType="node" func="cnt" op="gte" val="1">
          <dgm:layoutNode name="desTx2" styleLbl="revTx">
            <dgm:varLst>
              <dgm:bulletEnabled val="1"/>
            </dgm:varLst>
            <dgm:choose name="Name123">
              <dgm:if name="Name124" func="var" arg="dir" op="equ" val="norm">
                <dgm:choose name="Name125">
                  <dgm:if name="Name126" axis="ch" ptType="node" func="cnt" op="gte" val="2">
                    <dgm:alg type="tx">
                      <dgm:param type="parTxLTRAlign" val="l"/>
                      <dgm:param type="parTxRTLAlign" val="l"/>
                      <dgm:param type="stBulletLvl" val="1"/>
                    </dgm:alg>
                  </dgm:if>
                  <dgm:else name="Name127">
                    <dgm:alg type="tx">
                      <dgm:param type="parTxLTRAlign" val="l"/>
                      <dgm:param type="parTxRTLAlign" val="l"/>
                    </dgm:alg>
                  </dgm:else>
                </dgm:choose>
              </dgm:if>
              <dgm:else name="Name128">
                <dgm:choose name="Name129">
                  <dgm:if name="Name130" axis="ch" ptType="node" func="cnt" op="gte" val="2">
                    <dgm:alg type="tx">
                      <dgm:param type="parTxLTRAlign" val="r"/>
                      <dgm:param type="parTxRTLAlign" val="r"/>
                      <dgm:param type="shpTxLTRAlignCh" val="r"/>
                      <dgm:param type="shpTxRTLAlignCh" val="r"/>
                      <dgm:param type="stBulletLvl" val="1"/>
                    </dgm:alg>
                  </dgm:if>
                  <dgm:else name="Name131">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32"/>
      </dgm:choose>
    </dgm:forEach>
    <dgm:forEach name="Name133" axis="ch" ptType="sibTrans" hideLastTrans="0" st="2" cnt="1">
      <dgm:layoutNode name="picture2">
        <dgm:alg type="sp"/>
        <dgm:shape xmlns:r="http://schemas.openxmlformats.org/officeDocument/2006/relationships" r:blip="">
          <dgm:adjLst/>
        </dgm:shape>
        <dgm:presOf/>
        <dgm:constrLst/>
        <dgm:forEach name="Name134" ref="imageRepeat"/>
      </dgm:layoutNode>
    </dgm:forEach>
    <dgm:forEach name="Name135" axis="ch" ptType="node" st="3" cnt="1">
      <dgm:layoutNode name="parTx3">
        <dgm:choose name="Name136">
          <dgm:if name="Name137" func="var" arg="dir" op="equ" val="norm">
            <dgm:alg type="tx">
              <dgm:param type="parTxLTRAlign" val="l"/>
              <dgm:param type="parTxRTLAlign" val="r"/>
            </dgm:alg>
          </dgm:if>
          <dgm:else name="Name138">
            <dgm:alg type="tx">
              <dgm:param type="parTxLTRAlign" val="r"/>
              <dgm:param type="parTxRTLAlign" val="l"/>
            </dgm:alg>
          </dgm:else>
        </dgm:choose>
        <dgm:shape xmlns:r="http://schemas.openxmlformats.org/officeDocument/2006/relationships" type="roundRect" r:blip="">
          <dgm:adjLst/>
        </dgm:shape>
        <dgm:presOf axis="self" ptType="node"/>
        <dgm:choose name="Name139">
          <dgm:if name="Name140" func="var" arg="dir" op="equ" val="norm">
            <dgm:constrLst>
              <dgm:constr type="lMarg" refType="w" fact="0.6"/>
              <dgm:constr type="rMarg" refType="primFontSz" fact="0.3"/>
              <dgm:constr type="tMarg" refType="primFontSz" fact="0.3"/>
              <dgm:constr type="bMarg" refType="primFontSz" fact="0.3"/>
            </dgm:constrLst>
          </dgm:if>
          <dgm:else name="Name141">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42">
        <dgm:if name="Name143" axis="ch" ptType="node" func="cnt" op="gte" val="1">
          <dgm:layoutNode name="desTx3" styleLbl="revTx">
            <dgm:varLst>
              <dgm:bulletEnabled val="1"/>
            </dgm:varLst>
            <dgm:choose name="Name144">
              <dgm:if name="Name145" func="var" arg="dir" op="equ" val="norm">
                <dgm:choose name="Name146">
                  <dgm:if name="Name147" axis="ch" ptType="node" func="cnt" op="gte" val="2">
                    <dgm:alg type="tx">
                      <dgm:param type="parTxLTRAlign" val="l"/>
                      <dgm:param type="parTxRTLAlign" val="l"/>
                      <dgm:param type="stBulletLvl" val="1"/>
                    </dgm:alg>
                  </dgm:if>
                  <dgm:else name="Name148">
                    <dgm:alg type="tx">
                      <dgm:param type="parTxLTRAlign" val="l"/>
                      <dgm:param type="parTxRTLAlign" val="l"/>
                    </dgm:alg>
                  </dgm:else>
                </dgm:choose>
              </dgm:if>
              <dgm:else name="Name149">
                <dgm:choose name="Name150">
                  <dgm:if name="Name151" axis="ch" ptType="node" func="cnt" op="gte" val="2">
                    <dgm:alg type="tx">
                      <dgm:param type="parTxLTRAlign" val="r"/>
                      <dgm:param type="parTxRTLAlign" val="r"/>
                      <dgm:param type="shpTxLTRAlignCh" val="r"/>
                      <dgm:param type="shpTxRTLAlignCh" val="r"/>
                      <dgm:param type="stBulletLvl" val="1"/>
                    </dgm:alg>
                  </dgm:if>
                  <dgm:else name="Name152">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53"/>
      </dgm:choose>
    </dgm:forEach>
    <dgm:forEach name="Name154" axis="ch" ptType="sibTrans" hideLastTrans="0" st="3" cnt="1">
      <dgm:layoutNode name="picture3">
        <dgm:alg type="sp"/>
        <dgm:shape xmlns:r="http://schemas.openxmlformats.org/officeDocument/2006/relationships" r:blip="">
          <dgm:adjLst/>
        </dgm:shape>
        <dgm:presOf/>
        <dgm:constrLst/>
        <dgm:forEach name="Name155" ref="imageRepeat"/>
      </dgm:layoutNode>
    </dgm:forEach>
    <dgm:forEach name="Name156" axis="ch" ptType="node" st="4" cnt="1">
      <dgm:layoutNode name="parTx4">
        <dgm:choose name="Name157">
          <dgm:if name="Name158" func="var" arg="dir" op="equ" val="norm">
            <dgm:alg type="tx">
              <dgm:param type="parTxLTRAlign" val="l"/>
              <dgm:param type="parTxRTLAlign" val="r"/>
            </dgm:alg>
          </dgm:if>
          <dgm:else name="Name159">
            <dgm:alg type="tx">
              <dgm:param type="parTxLTRAlign" val="r"/>
              <dgm:param type="parTxRTLAlign" val="l"/>
            </dgm:alg>
          </dgm:else>
        </dgm:choose>
        <dgm:shape xmlns:r="http://schemas.openxmlformats.org/officeDocument/2006/relationships" type="roundRect" r:blip="">
          <dgm:adjLst/>
        </dgm:shape>
        <dgm:presOf axis="self" ptType="node"/>
        <dgm:choose name="Name160">
          <dgm:if name="Name161" func="var" arg="dir" op="equ" val="norm">
            <dgm:constrLst>
              <dgm:constr type="lMarg" refType="w" fact="0.6"/>
              <dgm:constr type="rMarg" refType="primFontSz" fact="0.3"/>
              <dgm:constr type="tMarg" refType="primFontSz" fact="0.3"/>
              <dgm:constr type="bMarg" refType="primFontSz" fact="0.3"/>
            </dgm:constrLst>
          </dgm:if>
          <dgm:else name="Name162">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63">
        <dgm:if name="Name164" axis="ch" ptType="node" func="cnt" op="gte" val="1">
          <dgm:layoutNode name="desTx4" styleLbl="revTx">
            <dgm:varLst>
              <dgm:bulletEnabled val="1"/>
            </dgm:varLst>
            <dgm:choose name="Name165">
              <dgm:if name="Name166" func="var" arg="dir" op="equ" val="norm">
                <dgm:choose name="Name167">
                  <dgm:if name="Name168" axis="ch" ptType="node" func="cnt" op="gte" val="2">
                    <dgm:alg type="tx">
                      <dgm:param type="parTxLTRAlign" val="l"/>
                      <dgm:param type="parTxRTLAlign" val="l"/>
                      <dgm:param type="stBulletLvl" val="1"/>
                    </dgm:alg>
                  </dgm:if>
                  <dgm:else name="Name169">
                    <dgm:alg type="tx">
                      <dgm:param type="parTxLTRAlign" val="l"/>
                      <dgm:param type="parTxRTLAlign" val="l"/>
                    </dgm:alg>
                  </dgm:else>
                </dgm:choose>
              </dgm:if>
              <dgm:else name="Name170">
                <dgm:choose name="Name171">
                  <dgm:if name="Name172" axis="ch" ptType="node" func="cnt" op="gte" val="2">
                    <dgm:alg type="tx">
                      <dgm:param type="parTxLTRAlign" val="r"/>
                      <dgm:param type="parTxRTLAlign" val="r"/>
                      <dgm:param type="shpTxLTRAlignCh" val="r"/>
                      <dgm:param type="shpTxRTLAlignCh" val="r"/>
                      <dgm:param type="stBulletLvl" val="1"/>
                    </dgm:alg>
                  </dgm:if>
                  <dgm:else name="Name173">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74"/>
      </dgm:choose>
    </dgm:forEach>
    <dgm:forEach name="Name175" axis="ch" ptType="sibTrans" hideLastTrans="0" st="4" cnt="1">
      <dgm:layoutNode name="picture4">
        <dgm:alg type="sp"/>
        <dgm:shape xmlns:r="http://schemas.openxmlformats.org/officeDocument/2006/relationships" r:blip="">
          <dgm:adjLst/>
        </dgm:shape>
        <dgm:presOf/>
        <dgm:constrLst/>
        <dgm:forEach name="Name176" ref="imageRepeat"/>
      </dgm:layoutNode>
    </dgm:forEach>
    <dgm:forEach name="Name177" axis="ch" ptType="node" st="5" cnt="1">
      <dgm:layoutNode name="parTx5">
        <dgm:choose name="Name178">
          <dgm:if name="Name179" func="var" arg="dir" op="equ" val="norm">
            <dgm:alg type="tx">
              <dgm:param type="parTxLTRAlign" val="l"/>
              <dgm:param type="parTxRTLAlign" val="r"/>
            </dgm:alg>
          </dgm:if>
          <dgm:else name="Name180">
            <dgm:alg type="tx">
              <dgm:param type="parTxLTRAlign" val="r"/>
              <dgm:param type="parTxRTLAlign" val="l"/>
            </dgm:alg>
          </dgm:else>
        </dgm:choose>
        <dgm:shape xmlns:r="http://schemas.openxmlformats.org/officeDocument/2006/relationships" type="roundRect" r:blip="">
          <dgm:adjLst/>
        </dgm:shape>
        <dgm:presOf axis="self" ptType="node"/>
        <dgm:choose name="Name181">
          <dgm:if name="Name182" func="var" arg="dir" op="equ" val="norm">
            <dgm:constrLst>
              <dgm:constr type="lMarg" refType="w" fact="0.6"/>
              <dgm:constr type="rMarg" refType="primFontSz" fact="0.3"/>
              <dgm:constr type="tMarg" refType="primFontSz" fact="0.3"/>
              <dgm:constr type="bMarg" refType="primFontSz" fact="0.3"/>
            </dgm:constrLst>
          </dgm:if>
          <dgm:else name="Name183">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84">
        <dgm:if name="Name185" axis="ch" ptType="node" func="cnt" op="gte" val="1">
          <dgm:layoutNode name="desTx5" styleLbl="revTx">
            <dgm:varLst>
              <dgm:bulletEnabled val="1"/>
            </dgm:varLst>
            <dgm:choose name="Name186">
              <dgm:if name="Name187" func="var" arg="dir" op="equ" val="norm">
                <dgm:choose name="Name188">
                  <dgm:if name="Name189" axis="ch" ptType="node" func="cnt" op="gte" val="2">
                    <dgm:alg type="tx">
                      <dgm:param type="parTxLTRAlign" val="l"/>
                      <dgm:param type="parTxRTLAlign" val="l"/>
                      <dgm:param type="stBulletLvl" val="1"/>
                    </dgm:alg>
                  </dgm:if>
                  <dgm:else name="Name190">
                    <dgm:alg type="tx">
                      <dgm:param type="parTxLTRAlign" val="l"/>
                      <dgm:param type="parTxRTLAlign" val="l"/>
                    </dgm:alg>
                  </dgm:else>
                </dgm:choose>
              </dgm:if>
              <dgm:else name="Name191">
                <dgm:choose name="Name192">
                  <dgm:if name="Name193" axis="ch" ptType="node" func="cnt" op="gte" val="2">
                    <dgm:alg type="tx">
                      <dgm:param type="parTxLTRAlign" val="r"/>
                      <dgm:param type="parTxRTLAlign" val="r"/>
                      <dgm:param type="shpTxLTRAlignCh" val="r"/>
                      <dgm:param type="shpTxRTLAlignCh" val="r"/>
                      <dgm:param type="stBulletLvl" val="1"/>
                    </dgm:alg>
                  </dgm:if>
                  <dgm:else name="Name194">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95"/>
      </dgm:choose>
    </dgm:forEach>
    <dgm:forEach name="Name196" axis="ch" ptType="sibTrans" hideLastTrans="0" st="5" cnt="1">
      <dgm:layoutNode name="picture5">
        <dgm:alg type="sp"/>
        <dgm:shape xmlns:r="http://schemas.openxmlformats.org/officeDocument/2006/relationships" r:blip="">
          <dgm:adjLst/>
        </dgm:shape>
        <dgm:presOf/>
        <dgm:constrLst/>
        <dgm:forEach name="Name197" ref="imageRepeat"/>
      </dgm:layoutNode>
    </dgm:forEach>
    <dgm:forEach name="Name198" axis="ch" ptType="node" st="6" cnt="1">
      <dgm:layoutNode name="parTx6">
        <dgm:choose name="Name199">
          <dgm:if name="Name200" func="var" arg="dir" op="equ" val="norm">
            <dgm:alg type="tx">
              <dgm:param type="parTxLTRAlign" val="l"/>
              <dgm:param type="parTxRTLAlign" val="r"/>
            </dgm:alg>
          </dgm:if>
          <dgm:else name="Name201">
            <dgm:alg type="tx">
              <dgm:param type="parTxLTRAlign" val="r"/>
              <dgm:param type="parTxRTLAlign" val="l"/>
            </dgm:alg>
          </dgm:else>
        </dgm:choose>
        <dgm:shape xmlns:r="http://schemas.openxmlformats.org/officeDocument/2006/relationships" type="roundRect" r:blip="">
          <dgm:adjLst/>
        </dgm:shape>
        <dgm:presOf axis="self" ptType="node"/>
        <dgm:choose name="Name202">
          <dgm:if name="Name203" func="var" arg="dir" op="equ" val="norm">
            <dgm:constrLst>
              <dgm:constr type="lMarg" refType="w" fact="0.6"/>
              <dgm:constr type="rMarg" refType="primFontSz" fact="0.3"/>
              <dgm:constr type="tMarg" refType="primFontSz" fact="0.3"/>
              <dgm:constr type="bMarg" refType="primFontSz" fact="0.3"/>
            </dgm:constrLst>
          </dgm:if>
          <dgm:else name="Name204">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05">
        <dgm:if name="Name206" axis="ch" ptType="node" func="cnt" op="gte" val="1">
          <dgm:layoutNode name="desTx6" styleLbl="revTx">
            <dgm:varLst>
              <dgm:bulletEnabled val="1"/>
            </dgm:varLst>
            <dgm:choose name="Name207">
              <dgm:if name="Name208" func="var" arg="dir" op="equ" val="norm">
                <dgm:choose name="Name209">
                  <dgm:if name="Name210" axis="ch" ptType="node" func="cnt" op="gte" val="2">
                    <dgm:alg type="tx">
                      <dgm:param type="parTxLTRAlign" val="l"/>
                      <dgm:param type="parTxRTLAlign" val="l"/>
                      <dgm:param type="stBulletLvl" val="1"/>
                    </dgm:alg>
                  </dgm:if>
                  <dgm:else name="Name211">
                    <dgm:alg type="tx">
                      <dgm:param type="parTxLTRAlign" val="l"/>
                      <dgm:param type="parTxRTLAlign" val="l"/>
                    </dgm:alg>
                  </dgm:else>
                </dgm:choose>
              </dgm:if>
              <dgm:else name="Name212">
                <dgm:choose name="Name213">
                  <dgm:if name="Name214" axis="ch" ptType="node" func="cnt" op="gte" val="2">
                    <dgm:alg type="tx">
                      <dgm:param type="parTxLTRAlign" val="r"/>
                      <dgm:param type="parTxRTLAlign" val="r"/>
                      <dgm:param type="shpTxLTRAlignCh" val="r"/>
                      <dgm:param type="shpTxRTLAlignCh" val="r"/>
                      <dgm:param type="stBulletLvl" val="1"/>
                    </dgm:alg>
                  </dgm:if>
                  <dgm:else name="Name215">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16"/>
      </dgm:choose>
    </dgm:forEach>
    <dgm:forEach name="Name217" axis="ch" ptType="sibTrans" hideLastTrans="0" st="6" cnt="1">
      <dgm:layoutNode name="picture6">
        <dgm:alg type="sp"/>
        <dgm:shape xmlns:r="http://schemas.openxmlformats.org/officeDocument/2006/relationships" r:blip="">
          <dgm:adjLst/>
        </dgm:shape>
        <dgm:presOf/>
        <dgm:constrLst/>
        <dgm:forEach name="Name218" ref="imageRepeat"/>
      </dgm:layoutNode>
    </dgm:forEach>
    <dgm:forEach name="Name219" axis="ch" ptType="node" st="7" cnt="1">
      <dgm:layoutNode name="parTx7">
        <dgm:choose name="Name220">
          <dgm:if name="Name221" func="var" arg="dir" op="equ" val="norm">
            <dgm:alg type="tx">
              <dgm:param type="parTxLTRAlign" val="l"/>
              <dgm:param type="parTxRTLAlign" val="r"/>
            </dgm:alg>
          </dgm:if>
          <dgm:else name="Name222">
            <dgm:alg type="tx">
              <dgm:param type="parTxLTRAlign" val="r"/>
              <dgm:param type="parTxRTLAlign" val="l"/>
            </dgm:alg>
          </dgm:else>
        </dgm:choose>
        <dgm:shape xmlns:r="http://schemas.openxmlformats.org/officeDocument/2006/relationships" type="roundRect" r:blip="">
          <dgm:adjLst/>
        </dgm:shape>
        <dgm:presOf axis="self" ptType="node"/>
        <dgm:choose name="Name223">
          <dgm:if name="Name224" func="var" arg="dir" op="equ" val="norm">
            <dgm:constrLst>
              <dgm:constr type="lMarg" refType="w" fact="0.6"/>
              <dgm:constr type="rMarg" refType="primFontSz" fact="0.3"/>
              <dgm:constr type="tMarg" refType="primFontSz" fact="0.3"/>
              <dgm:constr type="bMarg" refType="primFontSz" fact="0.3"/>
            </dgm:constrLst>
          </dgm:if>
          <dgm:else name="Name225">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26">
        <dgm:if name="Name227" axis="ch" ptType="node" func="cnt" op="gte" val="1">
          <dgm:layoutNode name="desTx7" styleLbl="revTx">
            <dgm:varLst>
              <dgm:bulletEnabled val="1"/>
            </dgm:varLst>
            <dgm:choose name="Name228">
              <dgm:if name="Name229" func="var" arg="dir" op="equ" val="norm">
                <dgm:choose name="Name230">
                  <dgm:if name="Name231" axis="ch" ptType="node" func="cnt" op="gte" val="2">
                    <dgm:alg type="tx">
                      <dgm:param type="parTxLTRAlign" val="l"/>
                      <dgm:param type="parTxRTLAlign" val="l"/>
                      <dgm:param type="stBulletLvl" val="1"/>
                    </dgm:alg>
                  </dgm:if>
                  <dgm:else name="Name232">
                    <dgm:alg type="tx">
                      <dgm:param type="parTxLTRAlign" val="l"/>
                      <dgm:param type="parTxRTLAlign" val="l"/>
                    </dgm:alg>
                  </dgm:else>
                </dgm:choose>
              </dgm:if>
              <dgm:else name="Name233">
                <dgm:choose name="Name234">
                  <dgm:if name="Name235" axis="ch" ptType="node" func="cnt" op="gte" val="2">
                    <dgm:alg type="tx">
                      <dgm:param type="parTxLTRAlign" val="r"/>
                      <dgm:param type="parTxRTLAlign" val="r"/>
                      <dgm:param type="shpTxLTRAlignCh" val="r"/>
                      <dgm:param type="shpTxRTLAlignCh" val="r"/>
                      <dgm:param type="stBulletLvl" val="1"/>
                    </dgm:alg>
                  </dgm:if>
                  <dgm:else name="Name236">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37"/>
      </dgm:choose>
    </dgm:forEach>
    <dgm:forEach name="Name238" axis="ch" ptType="sibTrans" hideLastTrans="0" st="7" cnt="1">
      <dgm:layoutNode name="picture7">
        <dgm:alg type="sp"/>
        <dgm:shape xmlns:r="http://schemas.openxmlformats.org/officeDocument/2006/relationships" r:blip="">
          <dgm:adjLst/>
        </dgm:shape>
        <dgm:presOf/>
        <dgm:constrLst/>
        <dgm:forEach name="Name239" ref="imageRepeat"/>
      </dgm:layoutNode>
    </dgm:forEach>
  </dgm:layoutNode>
</dgm:layoutDef>
</file>

<file path=ppt/diagrams/layout8.xml><?xml version="1.0" encoding="utf-8"?>
<dgm:layoutDef xmlns:dgm="http://schemas.openxmlformats.org/drawingml/2006/diagram" xmlns:a="http://schemas.openxmlformats.org/drawingml/2006/main" uniqueId="urn:microsoft.com/office/officeart/2005/8/layout/arrow4">
  <dgm:title val=""/>
  <dgm:desc val=""/>
  <dgm:catLst>
    <dgm:cat type="relationship" pri="8000"/>
    <dgm:cat type="process" pri="30000"/>
  </dgm:catLst>
  <dgm:samp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Lst>
      <dgm:cxnLst>
        <dgm:cxn modelId="3" srcId="0" destId="1" srcOrd="0" destOrd="0"/>
        <dgm:cxn modelId="4" srcId="0" destId="2" srcOrd="1" destOrd="0"/>
      </dgm:cxnLst>
      <dgm:bg/>
      <dgm:whole/>
    </dgm:dataModel>
  </dgm:clrData>
  <dgm:layoutNode name="compositeShape">
    <dgm:varLst>
      <dgm:chMax val="2"/>
      <dgm:dir/>
      <dgm:resizeHandles val="exact"/>
    </dgm:varLst>
    <dgm:alg type="composite"/>
    <dgm:shape xmlns:r="http://schemas.openxmlformats.org/officeDocument/2006/relationships" r:blip="">
      <dgm:adjLst/>
    </dgm:shape>
    <dgm:presOf/>
    <dgm:choose name="Name0">
      <dgm:if name="Name1" func="var" arg="dir" op="equ" val="norm">
        <dgm:choose name="Name2">
          <dgm:if name="Name3" axis="ch" ptType="node" func="cnt" op="lte" val="1">
            <dgm:constrLst>
              <dgm:constr type="primFontSz" for="des" ptType="node" op="equ" val="65"/>
              <dgm:constr type="w" for="ch" forName="upArrow" refType="w" fact="0.33"/>
              <dgm:constr type="h" for="ch" forName="upArrow" refType="h"/>
              <dgm:constr type="b" for="ch" forName="upArrow" refType="h" fact="0.48"/>
              <dgm:constr type="l" for="ch" forName="upArrow"/>
              <dgm:constr type="h" for="ch" forName="upArrow" refType="w" refFor="ch" refForName="upArrow" op="gte" fact="0.75"/>
              <dgm:constr type="w" for="ch" forName="upArrowText" refType="w" fact="0.56"/>
              <dgm:constr type="h" for="ch" forName="upArrowText" refType="h"/>
              <dgm:constr type="b" for="ch" forName="upArrowText" refType="h" fact="0.48"/>
              <dgm:constr type="l" for="ch" forName="upArrowText" refType="w" refFor="ch" refForName="upArrow" fact="1.03"/>
            </dgm:constrLst>
          </dgm:if>
          <dgm:else name="Name4">
            <dgm:constrLst>
              <dgm:constr type="primFontSz" for="des" ptType="node" op="equ" val="65"/>
              <dgm:constr type="w" for="ch" forName="upArrow" refType="w" fact="0.33"/>
              <dgm:constr type="h" for="ch" forName="upArrow" refType="h" fact="0.48"/>
              <dgm:constr type="b" for="ch" forName="upArrow" refType="h" fact="0.48"/>
              <dgm:constr type="l" for="ch" forName="upArrow"/>
              <dgm:constr type="h" for="ch" forName="upArrow" refType="w" refFor="ch" refForName="upArrow" op="gte" fact="0.75"/>
              <dgm:constr type="w" for="ch" forName="upArrowText" refType="w" fact="0.56"/>
              <dgm:constr type="h" for="ch" forName="upArrowText" refType="h" fact="0.48"/>
              <dgm:constr type="b" for="ch" forName="upArrowText" refType="h" fact="0.48"/>
              <dgm:constr type="l" for="ch" forName="upArrowText" refType="w" refFor="ch" refForName="upArrow" fact="1.03"/>
              <dgm:constr type="w" for="ch" forName="downArrow" refType="w" fact="0.33"/>
              <dgm:constr type="h" for="ch" forName="downArrow" refType="h" fact="0.48"/>
              <dgm:constr type="t" for="ch" forName="downArrow" refType="h" fact="0.52"/>
              <dgm:constr type="l" for="ch" forName="downArrow" refType="w" refFor="ch" refForName="downArrow" fact="0.3"/>
              <dgm:constr type="h" for="ch" forName="downArrow" refType="w" refFor="ch" refForName="downArrow" op="gte" fact="0.75"/>
              <dgm:constr type="w" for="ch" forName="downArrowText" refType="w" fact="0.56"/>
              <dgm:constr type="h" for="ch" forName="downArrowText" refType="h" fact="0.48"/>
              <dgm:constr type="t" for="ch" forName="downArrowText" refType="h" fact="0.52"/>
              <dgm:constr type="l" for="ch" forName="downArrowText" refType="w" refFor="ch" refForName="downArrow" fact="1.33"/>
            </dgm:constrLst>
          </dgm:else>
        </dgm:choose>
      </dgm:if>
      <dgm:else name="Name5">
        <dgm:choose name="Name6">
          <dgm:if name="Name7" axis="ch" ptType="node" func="cnt" op="lte" val="1">
            <dgm:constrLst>
              <dgm:constr type="primFontSz" for="des" ptType="node" op="equ" val="65"/>
              <dgm:constr type="w" for="ch" forName="upArrow" refType="w" fact="0.33"/>
              <dgm:constr type="h" for="ch" forName="upArrow" refType="h"/>
              <dgm:constr type="t" for="ch" forName="upArrow"/>
              <dgm:constr type="l" for="ch" forName="upArrow" refType="w" fact="0.67"/>
              <dgm:constr type="h" for="ch" forName="upArrow" refType="w" refFor="ch" refForName="upArrow" op="gte" fact="0.75"/>
              <dgm:constr type="w" for="ch" forName="upArrowText" refType="w" fact="0.56"/>
              <dgm:constr type="h" for="ch" forName="upArrowText" refType="h"/>
              <dgm:constr type="t" for="ch" forName="upArrowText"/>
              <dgm:constr type="l" for="ch" forName="upArrowText" refType="w" fact="0.1"/>
            </dgm:constrLst>
          </dgm:if>
          <dgm:else name="Name8">
            <dgm:constrLst>
              <dgm:constr type="primFontSz" for="des" ptType="node" op="equ" val="65"/>
              <dgm:constr type="w" for="ch" forName="upArrow" refType="w" fact="0.33"/>
              <dgm:constr type="h" for="ch" forName="upArrow" refType="h" fact="0.48"/>
              <dgm:constr type="t" for="ch" forName="upArrow"/>
              <dgm:constr type="l" for="ch" forName="upArrow" refType="w" fact="0.67"/>
              <dgm:constr type="h" for="ch" forName="upArrow" refType="w" refFor="ch" refForName="upArrow" op="gte" fact="0.75"/>
              <dgm:constr type="w" for="ch" forName="upArrowText" refType="w" fact="0.56"/>
              <dgm:constr type="h" for="ch" forName="upArrowText" refType="h" fact="0.48"/>
              <dgm:constr type="t" for="ch" forName="upArrowText"/>
              <dgm:constr type="l" for="ch" forName="upArrowText" refType="w" fact="0.1"/>
              <dgm:constr type="w" for="ch" forName="downArrow" refType="w" fact="0.33"/>
              <dgm:constr type="h" for="ch" forName="downArrow" refType="h" fact="0.48"/>
              <dgm:constr type="t" for="ch" forName="downArrow" refType="h" fact="0.52"/>
              <dgm:constr type="l" for="ch" forName="downArrow" refType="w" fact="0.57"/>
              <dgm:constr type="h" for="ch" forName="downArrow" refType="w" refFor="ch" refForName="downArrow" op="gte" fact="0.75"/>
              <dgm:constr type="w" for="ch" forName="downArrowText" refType="w" fact="0.56"/>
              <dgm:constr type="h" for="ch" forName="downArrowText" refType="h" fact="0.48"/>
              <dgm:constr type="t" for="ch" forName="downArrowText" refType="h" fact="0.52"/>
              <dgm:constr type="l" for="ch" forName="downArrowText"/>
            </dgm:constrLst>
          </dgm:else>
        </dgm:choose>
      </dgm:else>
    </dgm:choose>
    <dgm:ruleLst/>
    <dgm:forEach name="Name9" axis="ch" ptType="node" cnt="1">
      <dgm:layoutNode name="upArrow" styleLbl="node1">
        <dgm:alg type="sp"/>
        <dgm:shape xmlns:r="http://schemas.openxmlformats.org/officeDocument/2006/relationships" type="upArrow" r:blip="">
          <dgm:adjLst/>
        </dgm:shape>
        <dgm:presOf/>
        <dgm:constrLst/>
        <dgm:ruleLst/>
      </dgm:layoutNode>
      <dgm:layoutNode name="upArrowText" styleLbl="revTx">
        <dgm:varLst>
          <dgm:chMax val="0"/>
          <dgm:bulletEnabled val="1"/>
        </dgm:varLst>
        <dgm:choose name="Name10">
          <dgm:if name="Name11" axis="root des" ptType="all node" func="maxDepth" op="gt" val="1">
            <dgm:alg type="tx">
              <dgm:param type="parTxLTRAlign" val="l"/>
              <dgm:param type="parTxRTLAlign" val="r"/>
              <dgm:param type="txAnchorVertCh" val="mid"/>
            </dgm:alg>
          </dgm:if>
          <dgm:else name="Name12">
            <dgm:choose name="Name13">
              <dgm:if name="Name14" func="var" arg="dir" op="equ" val="norm">
                <dgm:alg type="tx">
                  <dgm:param type="parTxLTRAlign" val="l"/>
                  <dgm:param type="parTxRTLAlign" val="l"/>
                  <dgm:param type="txAnchorVertCh" val="mid"/>
                </dgm:alg>
              </dgm:if>
              <dgm:else name="Name15">
                <dgm:alg type="tx">
                  <dgm:param type="parTxLTRAlign" val="r"/>
                  <dgm:param type="parTxRTLAlign" val="r"/>
                  <dgm:param type="txAnchorVertCh" val="mid"/>
                </dgm:alg>
              </dgm:else>
            </dgm:choose>
          </dgm:else>
        </dgm:choose>
        <dgm:shape xmlns:r="http://schemas.openxmlformats.org/officeDocument/2006/relationships" type="rect" r:blip="">
          <dgm:adjLst/>
        </dgm:shape>
        <dgm:presOf axis="desOrSelf" ptType="node"/>
        <dgm:constrLst>
          <dgm:constr type="tMarg"/>
        </dgm:constrLst>
        <dgm:ruleLst>
          <dgm:rule type="primFontSz" val="5" fact="NaN" max="NaN"/>
        </dgm:ruleLst>
      </dgm:layoutNode>
    </dgm:forEach>
    <dgm:forEach name="Name16" axis="ch" ptType="node" st="2" cnt="1">
      <dgm:layoutNode name="downArrow" styleLbl="node1">
        <dgm:alg type="sp"/>
        <dgm:shape xmlns:r="http://schemas.openxmlformats.org/officeDocument/2006/relationships" type="downArrow" r:blip="">
          <dgm:adjLst/>
        </dgm:shape>
        <dgm:presOf/>
        <dgm:constrLst/>
        <dgm:ruleLst/>
      </dgm:layoutNode>
      <dgm:layoutNode name="downArrowText" styleLbl="revTx">
        <dgm:varLst>
          <dgm:chMax val="0"/>
          <dgm:bulletEnabled val="1"/>
        </dgm:varLst>
        <dgm:choose name="Name17">
          <dgm:if name="Name18" axis="root des" ptType="all node" func="maxDepth" op="gt" val="1">
            <dgm:alg type="tx">
              <dgm:param type="parTxLTRAlign" val="l"/>
              <dgm:param type="parTxRTLAlign" val="r"/>
              <dgm:param type="txAnchorVertCh" val="mid"/>
            </dgm:alg>
          </dgm:if>
          <dgm:else name="Name19">
            <dgm:choose name="Name20">
              <dgm:if name="Name21" func="var" arg="dir" op="equ" val="norm">
                <dgm:alg type="tx">
                  <dgm:param type="parTxLTRAlign" val="l"/>
                  <dgm:param type="parTxRTLAlign" val="l"/>
                  <dgm:param type="txAnchorVertCh" val="mid"/>
                </dgm:alg>
              </dgm:if>
              <dgm:else name="Name22">
                <dgm:alg type="tx">
                  <dgm:param type="parTxLTRAlign" val="r"/>
                  <dgm:param type="parTxRTLAlign" val="r"/>
                  <dgm:param type="txAnchorVertCh" val="mid"/>
                </dgm:alg>
              </dgm:else>
            </dgm:choose>
          </dgm:else>
        </dgm:choose>
        <dgm:shape xmlns:r="http://schemas.openxmlformats.org/officeDocument/2006/relationships" type="rect" r:blip="">
          <dgm:adjLst/>
        </dgm:shape>
        <dgm:presOf axis="desOrSelf" ptType="node"/>
        <dgm:constrLst>
          <dgm:constr type="tMarg"/>
        </dgm:constrLst>
        <dgm:ruleLst>
          <dgm:rule type="primFontSz" val="5" fact="NaN" max="NaN"/>
        </dgm:ruleLst>
      </dgm:layoutNode>
    </dgm:forEach>
  </dgm:layoutNode>
</dgm:layoutDef>
</file>

<file path=ppt/diagrams/layout9.xml><?xml version="1.0" encoding="utf-8"?>
<dgm:layoutDef xmlns:dgm="http://schemas.openxmlformats.org/drawingml/2006/diagram" xmlns:a="http://schemas.openxmlformats.org/drawingml/2006/main" uniqueId="urn:microsoft.com/office/officeart/2008/layout/PictureAccentList">
  <dgm:title val=""/>
  <dgm:desc val=""/>
  <dgm:catLst>
    <dgm:cat type="picture" pri="14000"/>
    <dgm:cat type="list" pri="14500"/>
  </dgm:catLst>
  <dgm:sampData>
    <dgm:dataModel>
      <dgm:ptLst>
        <dgm:pt modelId="0" type="doc"/>
        <dgm:pt modelId="1">
          <dgm:prSet phldr="1"/>
        </dgm:pt>
        <dgm:pt modelId="11">
          <dgm:prSet phldr="1"/>
        </dgm:pt>
        <dgm:pt modelId="12">
          <dgm:prSet phldr="1"/>
        </dgm:pt>
      </dgm:ptLst>
      <dgm:cxnLst>
        <dgm:cxn modelId="4" srcId="0" destId="1" srcOrd="0" destOrd="0"/>
        <dgm:cxn modelId="5" srcId="1" destId="11" srcOrd="0" destOrd="0"/>
        <dgm:cxn modelId="6" srcId="1" destId="12" srcOrd="1" destOrd="0"/>
      </dgm:cxnLst>
      <dgm:bg/>
      <dgm:whole/>
    </dgm:dataModel>
  </dgm:sampData>
  <dgm:style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styleData>
  <dgm:clr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clrData>
  <dgm:layoutNode name="layout">
    <dgm:varLst>
      <dgm:chMax/>
      <dgm:chPref/>
      <dgm:dir/>
      <dgm:animOne val="branch"/>
      <dgm:animLvl val="lvl"/>
      <dgm:resizeHandles/>
    </dgm:varLst>
    <dgm:choose name="Name0">
      <dgm:if name="Name1" func="var" arg="dir" op="equ" val="norm">
        <dgm:alg type="hierChild">
          <dgm:param type="linDir" val="fromL"/>
        </dgm:alg>
      </dgm:if>
      <dgm:else name="Name2">
        <dgm:alg type="hierChild">
          <dgm:param type="linDir" val="fromL"/>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primFontSz" for="des" forName="childText" refType="primFontSz" refFor="des" refForName="rootText" op="lte"/>
      <dgm:constr type="w" for="des" forName="rootComposite" refType="w" fact="4"/>
      <dgm:constr type="h" for="des" forName="rootComposite" refType="h"/>
      <dgm:constr type="w" for="des" forName="childComposite" refType="w" refFor="des" refForName="rootComposite"/>
      <dgm:constr type="h" for="des" forName="childComposite" refType="h" refFor="des" refForName="rootComposite"/>
      <dgm:constr type="sibSp" refType="w" refFor="des" refForName="rootComposite" fact="0.1"/>
      <dgm:constr type="sibSp" for="des" forName="childShape" refType="h" refFor="des" refForName="rootComposite" fact="0.12"/>
      <dgm:constr type="sp" for="des" forName="root" refType="h" refFor="des" refForName="rootComposite" fact="0.18"/>
    </dgm:constrLst>
    <dgm:ruleLst/>
    <dgm:forEach name="Name3" axis="ch">
      <dgm:forEach name="Name4" axis="self" ptType="node" cnt="1">
        <dgm:layoutNode name="root">
          <dgm:varLst>
            <dgm:chMax/>
            <dgm:chPref val="4"/>
          </dgm:varLst>
          <dgm:alg type="hierRoot"/>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onstrLst>
              <dgm:constr type="l" for="ch" forName="rootText"/>
              <dgm:constr type="t" for="ch" forName="rootText"/>
              <dgm:constr type="w" for="ch" forName="rootText" refType="w"/>
              <dgm:constr type="h" for="ch" forName="rootText" refType="h"/>
            </dgm:constrLst>
            <dgm:ruleLst/>
            <dgm:layoutNode name="rootText" styleLbl="node0">
              <dgm:varLst>
                <dgm:chMax/>
                <dgm:chPref val="4"/>
              </dgm:varLst>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5" axis="ch">
              <dgm:forEach name="Name6" axis="self" ptType="node">
                <dgm:layoutNode name="childComposite">
                  <dgm:varLst>
                    <dgm:chMax val="0"/>
                    <dgm:chPref val="0"/>
                  </dgm:varLst>
                  <dgm:alg type="composite"/>
                  <dgm:shape xmlns:r="http://schemas.openxmlformats.org/officeDocument/2006/relationships" r:blip="">
                    <dgm:adjLst/>
                  </dgm:shape>
                  <dgm:presOf/>
                  <dgm:choose name="Name7">
                    <dgm:if name="Name8" func="var" arg="dir" op="equ" val="norm">
                      <dgm:constrLst>
                        <dgm:constr type="w" for="ch" forName="Image" refType="h"/>
                        <dgm:constr type="h" for="ch" forName="Image" refType="h"/>
                        <dgm:constr type="l" for="ch" forName="Image"/>
                        <dgm:constr type="t" for="ch" forName="Image"/>
                        <dgm:constr type="h" for="ch" forName="childText" refType="h"/>
                        <dgm:constr type="l" for="ch" forName="childText" refType="w" refFor="ch" refForName="Image" fact="1.06"/>
                        <dgm:constr type="t" for="ch" forName="childText"/>
                      </dgm:constrLst>
                    </dgm:if>
                    <dgm:else name="Name9">
                      <dgm:constrLst>
                        <dgm:constr type="w" for="ch" forName="Image" refType="h"/>
                        <dgm:constr type="h" for="ch" forName="Image" refType="h"/>
                        <dgm:constr type="r" for="ch" forName="Image" refType="w"/>
                        <dgm:constr type="t" for="ch" forName="Image"/>
                        <dgm:constr type="h" for="ch" forName="childText" refType="h"/>
                        <dgm:constr type="t" for="ch" forName="childText"/>
                        <dgm:constr type="wOff" for="ch" forName="childText" refType="w" refFor="ch" refForName="Image" fact="-1.06"/>
                      </dgm:constrLst>
                    </dgm:else>
                  </dgm:choose>
                  <dgm:ruleLst/>
                  <dgm:layoutNode name="Image" styleLbl="node1">
                    <dgm:alg type="sp"/>
                    <dgm:shape xmlns:r="http://schemas.openxmlformats.org/officeDocument/2006/relationships" type="roundRect" r:blip="" blipPhldr="1">
                      <dgm:adjLst>
                        <dgm:adj idx="1" val="0.1667"/>
                      </dgm:adjLst>
                    </dgm:shape>
                    <dgm:presOf/>
                  </dgm:layoutNode>
                  <dgm:layoutNode name="childText" styleLbl="lnNode1">
                    <dgm:varLst>
                      <dgm:chMax val="0"/>
                      <dgm:chPref val="0"/>
                      <dgm:bulletEnabled val="1"/>
                    </dgm:varLst>
                    <dgm:alg type="tx"/>
                    <dgm:shape xmlns:r="http://schemas.openxmlformats.org/officeDocument/2006/relationships" type="roundRect" r:blip="">
                      <dgm:adjLst>
                        <dgm:adj idx="1" val="0.1667"/>
                      </dgm:adjLst>
                    </dgm:shape>
                    <dgm:presOf axis="self desOrSelf" ptType="node node" st="1 1" cnt="1 0"/>
                    <dgm:ruleLst>
                      <dgm:rule type="primFontSz" val="5" fact="NaN" max="NaN"/>
                    </dgm:ruleLst>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3d2#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3d2#3">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3d2#4">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3d7">
  <dgm:title val=""/>
  <dgm:desc val=""/>
  <dgm:catLst>
    <dgm:cat type="3D" pri="11700"/>
  </dgm:catLst>
  <dgm:scene3d>
    <a:camera prst="perspectiveLeft" zoom="91000"/>
    <a:lightRig rig="threePt" dir="t">
      <a:rot lat="0" lon="0" rev="20640000"/>
    </a:lightRig>
  </dgm:scene3d>
  <dgm:styleLbl name="node0">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lnNode1">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vennNode1">
    <dgm:scene3d>
      <a:camera prst="orthographicFront"/>
      <a:lightRig rig="threePt" dir="t"/>
    </dgm:scene3d>
    <dgm:sp3d extrusionH="50600" prstMaterial="clear">
      <a:bevelT w="101600" h="80600" prst="relaxedInset"/>
      <a:bevelB w="80600" h="80600" prst="relaxedInset"/>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extrusionH="50600" prstMaterial="metal">
      <a:bevelT w="101600" h="80600" prst="relaxedInset"/>
      <a:bevelB w="80600" h="80600" prst="relaxedInset"/>
    </dgm:sp3d>
    <dgm:txPr/>
    <dgm:style>
      <a:lnRef idx="1">
        <a:scrgbClr r="0" g="0" b="0"/>
      </a:lnRef>
      <a:fillRef idx="1">
        <a:scrgbClr r="0" g="0" b="0"/>
      </a:fillRef>
      <a:effectRef idx="1">
        <a:scrgbClr r="0" g="0" b="0"/>
      </a:effectRef>
      <a:fontRef idx="minor">
        <a:schemeClr val="dk1"/>
      </a:fontRef>
    </dgm:style>
  </dgm:styleLbl>
  <dgm:styleLbl name="node1">
    <dgm:scene3d>
      <a:camera prst="orthographicFront"/>
      <a:lightRig rig="threePt" dir="t"/>
    </dgm:scene3d>
    <dgm:sp3d extrusionH="50600" prstMaterial="metal">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node2">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node3">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node4">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fgImgPlace1">
    <dgm:scene3d>
      <a:camera prst="orthographicFront"/>
      <a:lightRig rig="threePt" dir="t"/>
    </dgm:scene3d>
    <dgm:sp3d z="57200" extrusionH="10600" prstMaterial="plastic">
      <a:bevelT w="101600" h="8600" prst="relaxedInset"/>
      <a:bevelB w="8600" h="8600" prst="relaxedInset"/>
    </dgm:sp3d>
    <dgm:txPr/>
    <dgm:style>
      <a:lnRef idx="0">
        <a:scrgbClr r="0" g="0" b="0"/>
      </a:lnRef>
      <a:fillRef idx="1">
        <a:scrgbClr r="0" g="0" b="0"/>
      </a:fillRef>
      <a:effectRef idx="1">
        <a:scrgbClr r="0" g="0" b="0"/>
      </a:effectRef>
      <a:fontRef idx="minor"/>
    </dgm:style>
  </dgm:styleLbl>
  <dgm:styleLbl name="alignImgPlace1">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dgm:style>
  </dgm:styleLbl>
  <dgm:styleLbl name="bgImgPlace1">
    <dgm:scene3d>
      <a:camera prst="orthographicFront"/>
      <a:lightRig rig="threePt" dir="t"/>
    </dgm:scene3d>
    <dgm:sp3d z="-211800" extrusionH="10600" prstMaterial="plastic">
      <a:bevelT w="101600" h="8600" prst="relaxedInset"/>
      <a:bevelB w="8600" h="8600" prst="relaxedInset"/>
    </dgm:sp3d>
    <dgm:txPr/>
    <dgm:style>
      <a:lnRef idx="0">
        <a:scrgbClr r="0" g="0" b="0"/>
      </a:lnRef>
      <a:fillRef idx="1">
        <a:scrgbClr r="0" g="0" b="0"/>
      </a:fillRef>
      <a:effectRef idx="1">
        <a:scrgbClr r="0" g="0" b="0"/>
      </a:effectRef>
      <a:fontRef idx="minor"/>
    </dgm:style>
  </dgm:styleLbl>
  <dgm:styleLbl name="sibTrans2D1">
    <dgm:scene3d>
      <a:camera prst="orthographicFront"/>
      <a:lightRig rig="threePt" dir="t"/>
    </dgm:scene3d>
    <dgm:sp3d z="-110000">
      <a:bevelT w="40600" h="20600" prst="relaxedInset"/>
    </dgm:sp3d>
    <dgm:txPr/>
    <dgm:style>
      <a:lnRef idx="0">
        <a:scrgbClr r="0" g="0" b="0"/>
      </a:lnRef>
      <a:fillRef idx="1">
        <a:scrgbClr r="0" g="0" b="0"/>
      </a:fillRef>
      <a:effectRef idx="2">
        <a:scrgbClr r="0" g="0" b="0"/>
      </a:effectRef>
      <a:fontRef idx="minor"/>
    </dgm:style>
  </dgm:styleLbl>
  <dgm:styleLbl name="fgSibTrans2D1">
    <dgm:scene3d>
      <a:camera prst="orthographicFront"/>
      <a:lightRig rig="threePt" dir="t"/>
    </dgm:scene3d>
    <dgm:sp3d z="10600">
      <a:bevelT w="40600" h="20600" prst="relaxedInset"/>
    </dgm:sp3d>
    <dgm:txPr/>
    <dgm:style>
      <a:lnRef idx="0">
        <a:scrgbClr r="0" g="0" b="0"/>
      </a:lnRef>
      <a:fillRef idx="1">
        <a:scrgbClr r="0" g="0" b="0"/>
      </a:fillRef>
      <a:effectRef idx="2">
        <a:scrgbClr r="0" g="0" b="0"/>
      </a:effectRef>
      <a:fontRef idx="minor"/>
    </dgm:style>
  </dgm:styleLbl>
  <dgm:styleLbl name="bgSibTrans2D1">
    <dgm:scene3d>
      <a:camera prst="orthographicFront"/>
      <a:lightRig rig="threePt" dir="t"/>
    </dgm:scene3d>
    <dgm:sp3d z="-211800">
      <a:bevelT w="40600" h="20600" prst="relaxedInset"/>
    </dgm:sp3d>
    <dgm:txPr/>
    <dgm:style>
      <a:lnRef idx="0">
        <a:scrgbClr r="0" g="0" b="0"/>
      </a:lnRef>
      <a:fillRef idx="1">
        <a:scrgbClr r="0" g="0" b="0"/>
      </a:fillRef>
      <a:effectRef idx="2">
        <a:scrgbClr r="0" g="0" b="0"/>
      </a:effectRef>
      <a:fontRef idx="minor"/>
    </dgm:style>
  </dgm:styleLbl>
  <dgm:styleLbl name="sibTrans1D1">
    <dgm:scene3d>
      <a:camera prst="orthographicFront"/>
      <a:lightRig rig="threePt" dir="t"/>
    </dgm:scene3d>
    <dgm:sp3d z="-110000"/>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0000"/>
    <dgm:txPr/>
    <dgm:style>
      <a:lnRef idx="1">
        <a:scrgbClr r="0" g="0" b="0"/>
      </a:lnRef>
      <a:fillRef idx="1">
        <a:scrgbClr r="0" g="0" b="0"/>
      </a:fillRef>
      <a:effectRef idx="0">
        <a:scrgbClr r="0" g="0" b="0"/>
      </a:effectRef>
      <a:fontRef idx="minor"/>
    </dgm:style>
  </dgm:styleLbl>
  <dgm:styleLbl name="asst0">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asst1">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asst2">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asst3">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asst4">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parChTrans2D1">
    <dgm:scene3d>
      <a:camera prst="orthographicFront"/>
      <a:lightRig rig="threePt" dir="t"/>
    </dgm:scene3d>
    <dgm:sp3d z="-110000">
      <a:bevelT w="40600" h="20600" prst="relaxedInset"/>
    </dgm:sp3d>
    <dgm:txPr/>
    <dgm:style>
      <a:lnRef idx="0">
        <a:scrgbClr r="0" g="0" b="0"/>
      </a:lnRef>
      <a:fillRef idx="1">
        <a:scrgbClr r="0" g="0" b="0"/>
      </a:fillRef>
      <a:effectRef idx="0">
        <a:scrgbClr r="0" g="0" b="0"/>
      </a:effectRef>
      <a:fontRef idx="minor"/>
    </dgm:style>
  </dgm:styleLbl>
  <dgm:styleLbl name="parChTrans2D2">
    <dgm:scene3d>
      <a:camera prst="orthographicFront"/>
      <a:lightRig rig="threePt" dir="t"/>
    </dgm:scene3d>
    <dgm:sp3d z="-110000">
      <a:bevelT w="40600" h="20600" prst="relaxedInset"/>
    </dgm:sp3d>
    <dgm:txPr/>
    <dgm:style>
      <a:lnRef idx="0">
        <a:scrgbClr r="0" g="0" b="0"/>
      </a:lnRef>
      <a:fillRef idx="1">
        <a:scrgbClr r="0" g="0" b="0"/>
      </a:fillRef>
      <a:effectRef idx="0">
        <a:scrgbClr r="0" g="0" b="0"/>
      </a:effectRef>
      <a:fontRef idx="minor"/>
    </dgm:style>
  </dgm:styleLbl>
  <dgm:styleLbl name="parChTrans2D3">
    <dgm:scene3d>
      <a:camera prst="orthographicFront"/>
      <a:lightRig rig="threePt" dir="t"/>
    </dgm:scene3d>
    <dgm:sp3d z="-110000"/>
    <dgm:txPr/>
    <dgm:style>
      <a:lnRef idx="0">
        <a:scrgbClr r="0" g="0" b="0"/>
      </a:lnRef>
      <a:fillRef idx="1">
        <a:scrgbClr r="0" g="0" b="0"/>
      </a:fillRef>
      <a:effectRef idx="0">
        <a:scrgbClr r="0" g="0" b="0"/>
      </a:effectRef>
      <a:fontRef idx="minor"/>
    </dgm:style>
  </dgm:styleLbl>
  <dgm:styleLbl name="parChTrans2D4">
    <dgm:scene3d>
      <a:camera prst="orthographicFront"/>
      <a:lightRig rig="threePt" dir="t"/>
    </dgm:scene3d>
    <dgm:sp3d z="-110000"/>
    <dgm:txPr/>
    <dgm:style>
      <a:lnRef idx="0">
        <a:scrgbClr r="0" g="0" b="0"/>
      </a:lnRef>
      <a:fillRef idx="1">
        <a:scrgbClr r="0" g="0" b="0"/>
      </a:fillRef>
      <a:effectRef idx="0">
        <a:scrgbClr r="0" g="0" b="0"/>
      </a:effectRef>
      <a:fontRef idx="minor"/>
    </dgm:style>
  </dgm:styleLbl>
  <dgm:styleLbl name="parChTrans1D1">
    <dgm:scene3d>
      <a:camera prst="orthographicFront"/>
      <a:lightRig rig="threePt" dir="t"/>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z="-110000"/>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z="-161800" extrusionH="10600" prstMaterial="matte">
      <a:bevelT w="90600" h="18600" prst="softRound"/>
      <a:bevelB w="48600" h="8600" prst="relaxedInset"/>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extrusionH="50600">
      <a:bevelT w="101600" h="80600"/>
      <a:bevelB w="80600" h="80600"/>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extrusionH="50600">
      <a:bevelT w="101600" h="80600"/>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z="-161800" extrusionH="10600" prstMaterial="matte">
      <a:bevelT w="90600" h="18600" prst="softRound"/>
      <a:bevelB w="48600" h="8600" prst="relaxedInset"/>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z="57200" extrusionH="600" contourW="3000">
      <a:bevelT w="48600" h="18600" prst="relaxedInset"/>
      <a:bevelB w="48600" h="8600" prst="relaxedInset"/>
    </dgm:sp3d>
    <dgm:txPr/>
    <dgm:style>
      <a:lnRef idx="0">
        <a:scrgbClr r="0" g="0" b="0"/>
      </a:lnRef>
      <a:fillRef idx="1">
        <a:scrgbClr r="0" g="0" b="0"/>
      </a:fillRef>
      <a:effectRef idx="0">
        <a:scrgbClr r="0" g="0" b="0"/>
      </a:effectRef>
      <a:fontRef idx="minor"/>
    </dgm:style>
  </dgm:styleLbl>
  <dgm:styleLbl name="solidAlignAcc1">
    <dgm:scene3d>
      <a:camera prst="orthographicFront"/>
      <a:lightRig rig="threePt" dir="t"/>
    </dgm:scene3d>
    <dgm:sp3d extrusionH="50600" contourW="3000">
      <a:bevelT w="101600" h="80600" prst="relaxedInset"/>
      <a:bevelB w="80600" h="80600" prst="relaxedInset"/>
    </dgm:sp3d>
    <dgm:txPr/>
    <dgm:style>
      <a:lnRef idx="0">
        <a:scrgbClr r="0" g="0" b="0"/>
      </a:lnRef>
      <a:fillRef idx="1">
        <a:scrgbClr r="0" g="0" b="0"/>
      </a:fillRef>
      <a:effectRef idx="0">
        <a:scrgbClr r="0" g="0" b="0"/>
      </a:effectRef>
      <a:fontRef idx="minor"/>
    </dgm:style>
  </dgm:styleLbl>
  <dgm:styleLbl name="solidBgAcc1">
    <dgm:scene3d>
      <a:camera prst="orthographicFront"/>
      <a:lightRig rig="threePt" dir="t"/>
    </dgm:scene3d>
    <dgm:sp3d z="-161800" extrusionH="10600" contourW="3000">
      <a:bevelT w="48600" h="8600" prst="softRound"/>
      <a:bevelB w="48600" h="8600" prst="relaxedInset"/>
    </dgm:sp3d>
    <dgm:txPr/>
    <dgm:style>
      <a:lnRef idx="0">
        <a:scrgbClr r="0" g="0" b="0"/>
      </a:lnRef>
      <a:fillRef idx="1">
        <a:scrgbClr r="0" g="0" b="0"/>
      </a:fillRef>
      <a:effectRef idx="0">
        <a:scrgbClr r="0" g="0" b="0"/>
      </a:effectRef>
      <a:fontRef idx="minor"/>
    </dgm:style>
  </dgm:styleLbl>
  <dgm:styleLbl name="fgAccFollowNode1">
    <dgm:scene3d>
      <a:camera prst="orthographicFront"/>
      <a:lightRig rig="threePt" dir="t"/>
    </dgm:scene3d>
    <dgm:sp3d z="57200" extrusionH="600" contourW="3000">
      <a:bevelT w="48600" h="18600" prst="relaxedInset"/>
      <a:bevelB w="48600" h="8600" prst="relaxedInset"/>
    </dgm:sp3d>
    <dgm:txPr/>
    <dgm:style>
      <a:lnRef idx="0">
        <a:scrgbClr r="0" g="0" b="0"/>
      </a:lnRef>
      <a:fillRef idx="1">
        <a:scrgbClr r="0" g="0" b="0"/>
      </a:fillRef>
      <a:effectRef idx="0">
        <a:scrgbClr r="0" g="0" b="0"/>
      </a:effectRef>
      <a:fontRef idx="minor"/>
    </dgm:style>
  </dgm:styleLbl>
  <dgm:styleLbl name="alignAccFollowNode1">
    <dgm:scene3d>
      <a:camera prst="orthographicFront"/>
      <a:lightRig rig="threePt" dir="t"/>
    </dgm:scene3d>
    <dgm:sp3d extrusionH="50600" contourW="3000">
      <a:bevelT w="101600" h="80600" prst="relaxedInset"/>
      <a:bevelB w="80600" h="80600" prst="relaxedInset"/>
    </dgm:sp3d>
    <dgm:txPr/>
    <dgm:style>
      <a:lnRef idx="0">
        <a:scrgbClr r="0" g="0" b="0"/>
      </a:lnRef>
      <a:fillRef idx="1">
        <a:scrgbClr r="0" g="0" b="0"/>
      </a:fillRef>
      <a:effectRef idx="0">
        <a:scrgbClr r="0" g="0" b="0"/>
      </a:effectRef>
      <a:fontRef idx="minor"/>
    </dgm:style>
  </dgm:styleLbl>
  <dgm:styleLbl name="bgAccFollowNode1">
    <dgm:scene3d>
      <a:camera prst="orthographicFront"/>
      <a:lightRig rig="threePt" dir="t"/>
    </dgm:scene3d>
    <dgm:sp3d z="-161800" extrusionH="10600" contourW="3000">
      <a:bevelT w="48600" h="8600" prst="relaxedInset"/>
      <a:bevelB w="48600" h="8600" prst="relaxedInset"/>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z="-161800" extrusionH="600" contourW="3000">
      <a:bevelT w="48600" h="18600" prst="relaxedInset"/>
      <a:bevelB w="48600" h="8600" prst="relaxedInset"/>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extrusionH="50600">
      <a:bevelT w="80600" h="80600" prst="relaxedInset"/>
      <a:bevelB w="80600" h="80600" prst="relaxedInset"/>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z="57200" extrusionH="600" contourW="3000" prstMaterial="plastic">
      <a:bevelT w="80600" h="18600" prst="relaxedInset"/>
      <a:bevelB w="80600" h="8600" prst="relaxedInset"/>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3d7">
  <dgm:title val=""/>
  <dgm:desc val=""/>
  <dgm:catLst>
    <dgm:cat type="3D" pri="11700"/>
  </dgm:catLst>
  <dgm:scene3d>
    <a:camera prst="perspectiveLeft" zoom="91000"/>
    <a:lightRig rig="threePt" dir="t">
      <a:rot lat="0" lon="0" rev="20640000"/>
    </a:lightRig>
  </dgm:scene3d>
  <dgm:styleLbl name="node0">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lnNode1">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vennNode1">
    <dgm:scene3d>
      <a:camera prst="orthographicFront"/>
      <a:lightRig rig="threePt" dir="t"/>
    </dgm:scene3d>
    <dgm:sp3d extrusionH="50600" prstMaterial="clear">
      <a:bevelT w="101600" h="80600" prst="relaxedInset"/>
      <a:bevelB w="80600" h="80600" prst="relaxedInset"/>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extrusionH="50600" prstMaterial="metal">
      <a:bevelT w="101600" h="80600" prst="relaxedInset"/>
      <a:bevelB w="80600" h="80600" prst="relaxedInset"/>
    </dgm:sp3d>
    <dgm:txPr/>
    <dgm:style>
      <a:lnRef idx="1">
        <a:scrgbClr r="0" g="0" b="0"/>
      </a:lnRef>
      <a:fillRef idx="1">
        <a:scrgbClr r="0" g="0" b="0"/>
      </a:fillRef>
      <a:effectRef idx="1">
        <a:scrgbClr r="0" g="0" b="0"/>
      </a:effectRef>
      <a:fontRef idx="minor">
        <a:schemeClr val="dk1"/>
      </a:fontRef>
    </dgm:style>
  </dgm:styleLbl>
  <dgm:styleLbl name="node1">
    <dgm:scene3d>
      <a:camera prst="orthographicFront"/>
      <a:lightRig rig="threePt" dir="t"/>
    </dgm:scene3d>
    <dgm:sp3d extrusionH="50600" prstMaterial="metal">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node2">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node3">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node4">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fgImgPlace1">
    <dgm:scene3d>
      <a:camera prst="orthographicFront"/>
      <a:lightRig rig="threePt" dir="t"/>
    </dgm:scene3d>
    <dgm:sp3d z="57200" extrusionH="10600" prstMaterial="plastic">
      <a:bevelT w="101600" h="8600" prst="relaxedInset"/>
      <a:bevelB w="8600" h="8600" prst="relaxedInset"/>
    </dgm:sp3d>
    <dgm:txPr/>
    <dgm:style>
      <a:lnRef idx="0">
        <a:scrgbClr r="0" g="0" b="0"/>
      </a:lnRef>
      <a:fillRef idx="1">
        <a:scrgbClr r="0" g="0" b="0"/>
      </a:fillRef>
      <a:effectRef idx="1">
        <a:scrgbClr r="0" g="0" b="0"/>
      </a:effectRef>
      <a:fontRef idx="minor"/>
    </dgm:style>
  </dgm:styleLbl>
  <dgm:styleLbl name="alignImgPlace1">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dgm:style>
  </dgm:styleLbl>
  <dgm:styleLbl name="bgImgPlace1">
    <dgm:scene3d>
      <a:camera prst="orthographicFront"/>
      <a:lightRig rig="threePt" dir="t"/>
    </dgm:scene3d>
    <dgm:sp3d z="-211800" extrusionH="10600" prstMaterial="plastic">
      <a:bevelT w="101600" h="8600" prst="relaxedInset"/>
      <a:bevelB w="8600" h="8600" prst="relaxedInset"/>
    </dgm:sp3d>
    <dgm:txPr/>
    <dgm:style>
      <a:lnRef idx="0">
        <a:scrgbClr r="0" g="0" b="0"/>
      </a:lnRef>
      <a:fillRef idx="1">
        <a:scrgbClr r="0" g="0" b="0"/>
      </a:fillRef>
      <a:effectRef idx="1">
        <a:scrgbClr r="0" g="0" b="0"/>
      </a:effectRef>
      <a:fontRef idx="minor"/>
    </dgm:style>
  </dgm:styleLbl>
  <dgm:styleLbl name="sibTrans2D1">
    <dgm:scene3d>
      <a:camera prst="orthographicFront"/>
      <a:lightRig rig="threePt" dir="t"/>
    </dgm:scene3d>
    <dgm:sp3d z="-110000">
      <a:bevelT w="40600" h="20600" prst="relaxedInset"/>
    </dgm:sp3d>
    <dgm:txPr/>
    <dgm:style>
      <a:lnRef idx="0">
        <a:scrgbClr r="0" g="0" b="0"/>
      </a:lnRef>
      <a:fillRef idx="1">
        <a:scrgbClr r="0" g="0" b="0"/>
      </a:fillRef>
      <a:effectRef idx="2">
        <a:scrgbClr r="0" g="0" b="0"/>
      </a:effectRef>
      <a:fontRef idx="minor"/>
    </dgm:style>
  </dgm:styleLbl>
  <dgm:styleLbl name="fgSibTrans2D1">
    <dgm:scene3d>
      <a:camera prst="orthographicFront"/>
      <a:lightRig rig="threePt" dir="t"/>
    </dgm:scene3d>
    <dgm:sp3d z="10600">
      <a:bevelT w="40600" h="20600" prst="relaxedInset"/>
    </dgm:sp3d>
    <dgm:txPr/>
    <dgm:style>
      <a:lnRef idx="0">
        <a:scrgbClr r="0" g="0" b="0"/>
      </a:lnRef>
      <a:fillRef idx="1">
        <a:scrgbClr r="0" g="0" b="0"/>
      </a:fillRef>
      <a:effectRef idx="2">
        <a:scrgbClr r="0" g="0" b="0"/>
      </a:effectRef>
      <a:fontRef idx="minor"/>
    </dgm:style>
  </dgm:styleLbl>
  <dgm:styleLbl name="bgSibTrans2D1">
    <dgm:scene3d>
      <a:camera prst="orthographicFront"/>
      <a:lightRig rig="threePt" dir="t"/>
    </dgm:scene3d>
    <dgm:sp3d z="-211800">
      <a:bevelT w="40600" h="20600" prst="relaxedInset"/>
    </dgm:sp3d>
    <dgm:txPr/>
    <dgm:style>
      <a:lnRef idx="0">
        <a:scrgbClr r="0" g="0" b="0"/>
      </a:lnRef>
      <a:fillRef idx="1">
        <a:scrgbClr r="0" g="0" b="0"/>
      </a:fillRef>
      <a:effectRef idx="2">
        <a:scrgbClr r="0" g="0" b="0"/>
      </a:effectRef>
      <a:fontRef idx="minor"/>
    </dgm:style>
  </dgm:styleLbl>
  <dgm:styleLbl name="sibTrans1D1">
    <dgm:scene3d>
      <a:camera prst="orthographicFront"/>
      <a:lightRig rig="threePt" dir="t"/>
    </dgm:scene3d>
    <dgm:sp3d z="-110000"/>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0000"/>
    <dgm:txPr/>
    <dgm:style>
      <a:lnRef idx="1">
        <a:scrgbClr r="0" g="0" b="0"/>
      </a:lnRef>
      <a:fillRef idx="1">
        <a:scrgbClr r="0" g="0" b="0"/>
      </a:fillRef>
      <a:effectRef idx="0">
        <a:scrgbClr r="0" g="0" b="0"/>
      </a:effectRef>
      <a:fontRef idx="minor"/>
    </dgm:style>
  </dgm:styleLbl>
  <dgm:styleLbl name="asst0">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asst1">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asst2">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asst3">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asst4">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parChTrans2D1">
    <dgm:scene3d>
      <a:camera prst="orthographicFront"/>
      <a:lightRig rig="threePt" dir="t"/>
    </dgm:scene3d>
    <dgm:sp3d z="-110000">
      <a:bevelT w="40600" h="20600" prst="relaxedInset"/>
    </dgm:sp3d>
    <dgm:txPr/>
    <dgm:style>
      <a:lnRef idx="0">
        <a:scrgbClr r="0" g="0" b="0"/>
      </a:lnRef>
      <a:fillRef idx="1">
        <a:scrgbClr r="0" g="0" b="0"/>
      </a:fillRef>
      <a:effectRef idx="0">
        <a:scrgbClr r="0" g="0" b="0"/>
      </a:effectRef>
      <a:fontRef idx="minor"/>
    </dgm:style>
  </dgm:styleLbl>
  <dgm:styleLbl name="parChTrans2D2">
    <dgm:scene3d>
      <a:camera prst="orthographicFront"/>
      <a:lightRig rig="threePt" dir="t"/>
    </dgm:scene3d>
    <dgm:sp3d z="-110000">
      <a:bevelT w="40600" h="20600" prst="relaxedInset"/>
    </dgm:sp3d>
    <dgm:txPr/>
    <dgm:style>
      <a:lnRef idx="0">
        <a:scrgbClr r="0" g="0" b="0"/>
      </a:lnRef>
      <a:fillRef idx="1">
        <a:scrgbClr r="0" g="0" b="0"/>
      </a:fillRef>
      <a:effectRef idx="0">
        <a:scrgbClr r="0" g="0" b="0"/>
      </a:effectRef>
      <a:fontRef idx="minor"/>
    </dgm:style>
  </dgm:styleLbl>
  <dgm:styleLbl name="parChTrans2D3">
    <dgm:scene3d>
      <a:camera prst="orthographicFront"/>
      <a:lightRig rig="threePt" dir="t"/>
    </dgm:scene3d>
    <dgm:sp3d z="-110000"/>
    <dgm:txPr/>
    <dgm:style>
      <a:lnRef idx="0">
        <a:scrgbClr r="0" g="0" b="0"/>
      </a:lnRef>
      <a:fillRef idx="1">
        <a:scrgbClr r="0" g="0" b="0"/>
      </a:fillRef>
      <a:effectRef idx="0">
        <a:scrgbClr r="0" g="0" b="0"/>
      </a:effectRef>
      <a:fontRef idx="minor"/>
    </dgm:style>
  </dgm:styleLbl>
  <dgm:styleLbl name="parChTrans2D4">
    <dgm:scene3d>
      <a:camera prst="orthographicFront"/>
      <a:lightRig rig="threePt" dir="t"/>
    </dgm:scene3d>
    <dgm:sp3d z="-110000"/>
    <dgm:txPr/>
    <dgm:style>
      <a:lnRef idx="0">
        <a:scrgbClr r="0" g="0" b="0"/>
      </a:lnRef>
      <a:fillRef idx="1">
        <a:scrgbClr r="0" g="0" b="0"/>
      </a:fillRef>
      <a:effectRef idx="0">
        <a:scrgbClr r="0" g="0" b="0"/>
      </a:effectRef>
      <a:fontRef idx="minor"/>
    </dgm:style>
  </dgm:styleLbl>
  <dgm:styleLbl name="parChTrans1D1">
    <dgm:scene3d>
      <a:camera prst="orthographicFront"/>
      <a:lightRig rig="threePt" dir="t"/>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z="-110000"/>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z="-161800" extrusionH="10600" prstMaterial="matte">
      <a:bevelT w="90600" h="18600" prst="softRound"/>
      <a:bevelB w="48600" h="8600" prst="relaxedInset"/>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extrusionH="50600">
      <a:bevelT w="101600" h="80600"/>
      <a:bevelB w="80600" h="80600"/>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extrusionH="50600">
      <a:bevelT w="101600" h="80600"/>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z="-161800" extrusionH="10600" prstMaterial="matte">
      <a:bevelT w="90600" h="18600" prst="softRound"/>
      <a:bevelB w="48600" h="8600" prst="relaxedInset"/>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z="57200" extrusionH="600" contourW="3000">
      <a:bevelT w="48600" h="18600" prst="relaxedInset"/>
      <a:bevelB w="48600" h="8600" prst="relaxedInset"/>
    </dgm:sp3d>
    <dgm:txPr/>
    <dgm:style>
      <a:lnRef idx="0">
        <a:scrgbClr r="0" g="0" b="0"/>
      </a:lnRef>
      <a:fillRef idx="1">
        <a:scrgbClr r="0" g="0" b="0"/>
      </a:fillRef>
      <a:effectRef idx="0">
        <a:scrgbClr r="0" g="0" b="0"/>
      </a:effectRef>
      <a:fontRef idx="minor"/>
    </dgm:style>
  </dgm:styleLbl>
  <dgm:styleLbl name="solidAlignAcc1">
    <dgm:scene3d>
      <a:camera prst="orthographicFront"/>
      <a:lightRig rig="threePt" dir="t"/>
    </dgm:scene3d>
    <dgm:sp3d extrusionH="50600" contourW="3000">
      <a:bevelT w="101600" h="80600" prst="relaxedInset"/>
      <a:bevelB w="80600" h="80600" prst="relaxedInset"/>
    </dgm:sp3d>
    <dgm:txPr/>
    <dgm:style>
      <a:lnRef idx="0">
        <a:scrgbClr r="0" g="0" b="0"/>
      </a:lnRef>
      <a:fillRef idx="1">
        <a:scrgbClr r="0" g="0" b="0"/>
      </a:fillRef>
      <a:effectRef idx="0">
        <a:scrgbClr r="0" g="0" b="0"/>
      </a:effectRef>
      <a:fontRef idx="minor"/>
    </dgm:style>
  </dgm:styleLbl>
  <dgm:styleLbl name="solidBgAcc1">
    <dgm:scene3d>
      <a:camera prst="orthographicFront"/>
      <a:lightRig rig="threePt" dir="t"/>
    </dgm:scene3d>
    <dgm:sp3d z="-161800" extrusionH="10600" contourW="3000">
      <a:bevelT w="48600" h="8600" prst="softRound"/>
      <a:bevelB w="48600" h="8600" prst="relaxedInset"/>
    </dgm:sp3d>
    <dgm:txPr/>
    <dgm:style>
      <a:lnRef idx="0">
        <a:scrgbClr r="0" g="0" b="0"/>
      </a:lnRef>
      <a:fillRef idx="1">
        <a:scrgbClr r="0" g="0" b="0"/>
      </a:fillRef>
      <a:effectRef idx="0">
        <a:scrgbClr r="0" g="0" b="0"/>
      </a:effectRef>
      <a:fontRef idx="minor"/>
    </dgm:style>
  </dgm:styleLbl>
  <dgm:styleLbl name="fgAccFollowNode1">
    <dgm:scene3d>
      <a:camera prst="orthographicFront"/>
      <a:lightRig rig="threePt" dir="t"/>
    </dgm:scene3d>
    <dgm:sp3d z="57200" extrusionH="600" contourW="3000">
      <a:bevelT w="48600" h="18600" prst="relaxedInset"/>
      <a:bevelB w="48600" h="8600" prst="relaxedInset"/>
    </dgm:sp3d>
    <dgm:txPr/>
    <dgm:style>
      <a:lnRef idx="0">
        <a:scrgbClr r="0" g="0" b="0"/>
      </a:lnRef>
      <a:fillRef idx="1">
        <a:scrgbClr r="0" g="0" b="0"/>
      </a:fillRef>
      <a:effectRef idx="0">
        <a:scrgbClr r="0" g="0" b="0"/>
      </a:effectRef>
      <a:fontRef idx="minor"/>
    </dgm:style>
  </dgm:styleLbl>
  <dgm:styleLbl name="alignAccFollowNode1">
    <dgm:scene3d>
      <a:camera prst="orthographicFront"/>
      <a:lightRig rig="threePt" dir="t"/>
    </dgm:scene3d>
    <dgm:sp3d extrusionH="50600" contourW="3000">
      <a:bevelT w="101600" h="80600" prst="relaxedInset"/>
      <a:bevelB w="80600" h="80600" prst="relaxedInset"/>
    </dgm:sp3d>
    <dgm:txPr/>
    <dgm:style>
      <a:lnRef idx="0">
        <a:scrgbClr r="0" g="0" b="0"/>
      </a:lnRef>
      <a:fillRef idx="1">
        <a:scrgbClr r="0" g="0" b="0"/>
      </a:fillRef>
      <a:effectRef idx="0">
        <a:scrgbClr r="0" g="0" b="0"/>
      </a:effectRef>
      <a:fontRef idx="minor"/>
    </dgm:style>
  </dgm:styleLbl>
  <dgm:styleLbl name="bgAccFollowNode1">
    <dgm:scene3d>
      <a:camera prst="orthographicFront"/>
      <a:lightRig rig="threePt" dir="t"/>
    </dgm:scene3d>
    <dgm:sp3d z="-161800" extrusionH="10600" contourW="3000">
      <a:bevelT w="48600" h="8600" prst="relaxedInset"/>
      <a:bevelB w="48600" h="8600" prst="relaxedInset"/>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z="-161800" extrusionH="600" contourW="3000">
      <a:bevelT w="48600" h="18600" prst="relaxedInset"/>
      <a:bevelB w="48600" h="8600" prst="relaxedInset"/>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extrusionH="50600">
      <a:bevelT w="80600" h="80600" prst="relaxedInset"/>
      <a:bevelB w="80600" h="80600" prst="relaxedInset"/>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z="57200" extrusionH="600" contourW="3000" prstMaterial="plastic">
      <a:bevelT w="80600" h="18600" prst="relaxedInset"/>
      <a:bevelB w="80600" h="8600" prst="relaxedInset"/>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3d2#3">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3d2#5">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3d2#5">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3d2#5">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3d2#4">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3d2#5">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5.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6.xml><?xml version="1.0" encoding="utf-8"?>
<dgm:styleDef xmlns:dgm="http://schemas.openxmlformats.org/drawingml/2006/diagram" xmlns:a="http://schemas.openxmlformats.org/drawingml/2006/main" uniqueId="urn:microsoft.com/office/officeart/2005/8/quickstyle/3d2#8">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0.21612</cdr:x>
      <cdr:y>0.16148</cdr:y>
    </cdr:from>
    <cdr:to>
      <cdr:x>0.25245</cdr:x>
      <cdr:y>0.2222</cdr:y>
    </cdr:to>
    <cdr:sp macro="" textlink="">
      <cdr:nvSpPr>
        <cdr:cNvPr id="2" name="Metin kutusu 1"/>
        <cdr:cNvSpPr txBox="1"/>
      </cdr:nvSpPr>
      <cdr:spPr>
        <a:xfrm xmlns:a="http://schemas.openxmlformats.org/drawingml/2006/main">
          <a:off x="1621435" y="771600"/>
          <a:ext cx="272563" cy="290143"/>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tr-TR" sz="1100" dirty="0"/>
            <a:t>13</a:t>
          </a:r>
        </a:p>
      </cdr:txBody>
    </cdr:sp>
  </cdr:relSizeAnchor>
  <cdr:relSizeAnchor xmlns:cdr="http://schemas.openxmlformats.org/drawingml/2006/chartDrawing">
    <cdr:from>
      <cdr:x>0.29265</cdr:x>
      <cdr:y>0.10452</cdr:y>
    </cdr:from>
    <cdr:to>
      <cdr:x>0.3407</cdr:x>
      <cdr:y>0.1542</cdr:y>
    </cdr:to>
    <cdr:sp macro="" textlink="">
      <cdr:nvSpPr>
        <cdr:cNvPr id="3" name="Metin kutusu 2"/>
        <cdr:cNvSpPr txBox="1"/>
      </cdr:nvSpPr>
      <cdr:spPr>
        <a:xfrm xmlns:a="http://schemas.openxmlformats.org/drawingml/2006/main">
          <a:off x="2195608" y="499429"/>
          <a:ext cx="360490" cy="23739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tr-TR" sz="1100" dirty="0"/>
            <a:t>14</a:t>
          </a:r>
        </a:p>
      </cdr:txBody>
    </cdr:sp>
  </cdr:relSizeAnchor>
  <cdr:relSizeAnchor xmlns:cdr="http://schemas.openxmlformats.org/drawingml/2006/chartDrawing">
    <cdr:from>
      <cdr:x>0.59231</cdr:x>
      <cdr:y>0.71504</cdr:y>
    </cdr:from>
    <cdr:to>
      <cdr:x>0.62395</cdr:x>
      <cdr:y>0.76601</cdr:y>
    </cdr:to>
    <cdr:sp macro="" textlink="">
      <cdr:nvSpPr>
        <cdr:cNvPr id="4" name="Metin kutusu 3"/>
        <cdr:cNvSpPr txBox="1"/>
      </cdr:nvSpPr>
      <cdr:spPr>
        <a:xfrm xmlns:a="http://schemas.openxmlformats.org/drawingml/2006/main">
          <a:off x="4443769" y="3416739"/>
          <a:ext cx="237392" cy="243553"/>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tr-TR" sz="1100" dirty="0"/>
            <a:t>3</a:t>
          </a:r>
        </a:p>
      </cdr:txBody>
    </cdr:sp>
  </cdr:relSizeAnchor>
</c:userShapes>
</file>

<file path=ppt/drawings/drawing2.xml><?xml version="1.0" encoding="utf-8"?>
<c:userShapes xmlns:c="http://schemas.openxmlformats.org/drawingml/2006/chart">
  <cdr:relSizeAnchor xmlns:cdr="http://schemas.openxmlformats.org/drawingml/2006/chartDrawing">
    <cdr:from>
      <cdr:x>0.21606</cdr:x>
      <cdr:y>0.891</cdr:y>
    </cdr:from>
    <cdr:to>
      <cdr:x>0.25239</cdr:x>
      <cdr:y>0.95172</cdr:y>
    </cdr:to>
    <cdr:sp macro="" textlink="">
      <cdr:nvSpPr>
        <cdr:cNvPr id="2" name="Metin kutusu 1"/>
        <cdr:cNvSpPr txBox="1"/>
      </cdr:nvSpPr>
      <cdr:spPr>
        <a:xfrm xmlns:a="http://schemas.openxmlformats.org/drawingml/2006/main">
          <a:off x="1620955" y="4257517"/>
          <a:ext cx="272563" cy="290143"/>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tr-TR" dirty="0"/>
            <a:t>0</a:t>
          </a:r>
          <a:endParaRPr lang="tr-TR" sz="1100" dirty="0"/>
        </a:p>
      </cdr:txBody>
    </cdr:sp>
  </cdr:relSizeAnchor>
  <cdr:relSizeAnchor xmlns:cdr="http://schemas.openxmlformats.org/drawingml/2006/chartDrawing">
    <cdr:from>
      <cdr:x>0.29961</cdr:x>
      <cdr:y>0.8772</cdr:y>
    </cdr:from>
    <cdr:to>
      <cdr:x>0.34766</cdr:x>
      <cdr:y>0.92688</cdr:y>
    </cdr:to>
    <cdr:sp macro="" textlink="">
      <cdr:nvSpPr>
        <cdr:cNvPr id="3" name="Metin kutusu 2"/>
        <cdr:cNvSpPr txBox="1"/>
      </cdr:nvSpPr>
      <cdr:spPr>
        <a:xfrm xmlns:a="http://schemas.openxmlformats.org/drawingml/2006/main">
          <a:off x="2247783" y="4191576"/>
          <a:ext cx="360490" cy="23739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tr-TR" sz="1100" dirty="0"/>
            <a:t>0</a:t>
          </a:r>
        </a:p>
      </cdr:txBody>
    </cdr:sp>
  </cdr:relSizeAnchor>
  <cdr:relSizeAnchor xmlns:cdr="http://schemas.openxmlformats.org/drawingml/2006/chartDrawing">
    <cdr:from>
      <cdr:x>0.59231</cdr:x>
      <cdr:y>0.21228</cdr:y>
    </cdr:from>
    <cdr:to>
      <cdr:x>0.63919</cdr:x>
      <cdr:y>0.26417</cdr:y>
    </cdr:to>
    <cdr:sp macro="" textlink="">
      <cdr:nvSpPr>
        <cdr:cNvPr id="4" name="Metin kutusu 3"/>
        <cdr:cNvSpPr txBox="1"/>
      </cdr:nvSpPr>
      <cdr:spPr>
        <a:xfrm xmlns:a="http://schemas.openxmlformats.org/drawingml/2006/main">
          <a:off x="4443752" y="1014350"/>
          <a:ext cx="351708" cy="247953"/>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tr-TR" sz="1100" dirty="0"/>
            <a:t>12</a:t>
          </a:r>
        </a:p>
      </cdr:txBody>
    </cdr:sp>
  </cdr:relSizeAnchor>
  <cdr:relSizeAnchor xmlns:cdr="http://schemas.openxmlformats.org/drawingml/2006/chartDrawing">
    <cdr:from>
      <cdr:x>0.66399</cdr:x>
      <cdr:y>0.2176</cdr:y>
    </cdr:from>
    <cdr:to>
      <cdr:x>0.70166</cdr:x>
      <cdr:y>0.28719</cdr:y>
    </cdr:to>
    <cdr:sp macro="" textlink="">
      <cdr:nvSpPr>
        <cdr:cNvPr id="5" name="Metin kutusu 4"/>
        <cdr:cNvSpPr txBox="1"/>
      </cdr:nvSpPr>
      <cdr:spPr>
        <a:xfrm xmlns:a="http://schemas.openxmlformats.org/drawingml/2006/main">
          <a:off x="4981503" y="1039778"/>
          <a:ext cx="282633" cy="33251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tr-TR" sz="1100" dirty="0"/>
            <a:t>12</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Üstbilgi Yer Tutucusu 1">
            <a:extLst>
              <a:ext uri="{FF2B5EF4-FFF2-40B4-BE49-F238E27FC236}">
                <a16:creationId xmlns:a16="http://schemas.microsoft.com/office/drawing/2014/main" id="{CCFDED2A-4A00-5F5A-57C6-E52E8DFC10A7}"/>
              </a:ext>
            </a:extLst>
          </p:cNvPr>
          <p:cNvSpPr>
            <a:spLocks noGrp="1"/>
          </p:cNvSpPr>
          <p:nvPr>
            <p:ph type="hdr" sz="quarter"/>
          </p:nvPr>
        </p:nvSpPr>
        <p:spPr>
          <a:xfrm>
            <a:off x="0" y="0"/>
            <a:ext cx="2946400" cy="496888"/>
          </a:xfrm>
          <a:prstGeom prst="rect">
            <a:avLst/>
          </a:prstGeom>
        </p:spPr>
        <p:txBody>
          <a:bodyPr vert="horz" lIns="91265" tIns="45634" rIns="91265" bIns="45634" rtlCol="0"/>
          <a:lstStyle>
            <a:lvl1pPr algn="l" eaLnBrk="1" fontAlgn="auto" hangingPunct="1">
              <a:spcBef>
                <a:spcPts val="0"/>
              </a:spcBef>
              <a:spcAft>
                <a:spcPts val="0"/>
              </a:spcAft>
              <a:defRPr sz="1200">
                <a:latin typeface="+mn-lt"/>
              </a:defRPr>
            </a:lvl1pPr>
          </a:lstStyle>
          <a:p>
            <a:pPr>
              <a:defRPr/>
            </a:pPr>
            <a:endParaRPr lang="tr-TR"/>
          </a:p>
        </p:txBody>
      </p:sp>
      <p:sp>
        <p:nvSpPr>
          <p:cNvPr id="3" name="Veri Yer Tutucusu 2">
            <a:extLst>
              <a:ext uri="{FF2B5EF4-FFF2-40B4-BE49-F238E27FC236}">
                <a16:creationId xmlns:a16="http://schemas.microsoft.com/office/drawing/2014/main" id="{53F43DB0-8E83-3F9C-BF03-C37E611F6351}"/>
              </a:ext>
            </a:extLst>
          </p:cNvPr>
          <p:cNvSpPr>
            <a:spLocks noGrp="1"/>
          </p:cNvSpPr>
          <p:nvPr>
            <p:ph type="dt" idx="1"/>
          </p:nvPr>
        </p:nvSpPr>
        <p:spPr>
          <a:xfrm>
            <a:off x="3849688" y="0"/>
            <a:ext cx="2946400" cy="496888"/>
          </a:xfrm>
          <a:prstGeom prst="rect">
            <a:avLst/>
          </a:prstGeom>
        </p:spPr>
        <p:txBody>
          <a:bodyPr vert="horz" lIns="91265" tIns="45634" rIns="91265" bIns="45634" rtlCol="0"/>
          <a:lstStyle>
            <a:lvl1pPr algn="r" eaLnBrk="1" fontAlgn="auto" hangingPunct="1">
              <a:spcBef>
                <a:spcPts val="0"/>
              </a:spcBef>
              <a:spcAft>
                <a:spcPts val="0"/>
              </a:spcAft>
              <a:defRPr sz="1200">
                <a:latin typeface="+mn-lt"/>
              </a:defRPr>
            </a:lvl1pPr>
          </a:lstStyle>
          <a:p>
            <a:pPr>
              <a:defRPr/>
            </a:pPr>
            <a:fld id="{1414F033-844D-4D3C-B34B-DB34EE3B20B3}" type="datetimeFigureOut">
              <a:rPr lang="tr-TR"/>
              <a:pPr>
                <a:defRPr/>
              </a:pPr>
              <a:t>22.07.2024</a:t>
            </a:fld>
            <a:endParaRPr lang="tr-TR"/>
          </a:p>
        </p:txBody>
      </p:sp>
      <p:sp>
        <p:nvSpPr>
          <p:cNvPr id="4" name="Slayt Görüntüsü Yer Tutucusu 3">
            <a:extLst>
              <a:ext uri="{FF2B5EF4-FFF2-40B4-BE49-F238E27FC236}">
                <a16:creationId xmlns:a16="http://schemas.microsoft.com/office/drawing/2014/main" id="{CA373A9D-36EF-BEAE-9363-AF3BDC3A1DAA}"/>
              </a:ext>
            </a:extLst>
          </p:cNvPr>
          <p:cNvSpPr>
            <a:spLocks noGrp="1" noRot="1" noChangeAspect="1"/>
          </p:cNvSpPr>
          <p:nvPr>
            <p:ph type="sldImg" idx="2"/>
          </p:nvPr>
        </p:nvSpPr>
        <p:spPr>
          <a:xfrm>
            <a:off x="1166813" y="1241425"/>
            <a:ext cx="4464050" cy="3349625"/>
          </a:xfrm>
          <a:prstGeom prst="rect">
            <a:avLst/>
          </a:prstGeom>
          <a:noFill/>
          <a:ln w="12700">
            <a:solidFill>
              <a:prstClr val="black"/>
            </a:solidFill>
          </a:ln>
        </p:spPr>
        <p:txBody>
          <a:bodyPr vert="horz" lIns="91265" tIns="45634" rIns="91265" bIns="45634" rtlCol="0" anchor="ctr"/>
          <a:lstStyle/>
          <a:p>
            <a:pPr lvl="0"/>
            <a:endParaRPr lang="tr-TR" noProof="0"/>
          </a:p>
        </p:txBody>
      </p:sp>
      <p:sp>
        <p:nvSpPr>
          <p:cNvPr id="5" name="Not Yer Tutucusu 4">
            <a:extLst>
              <a:ext uri="{FF2B5EF4-FFF2-40B4-BE49-F238E27FC236}">
                <a16:creationId xmlns:a16="http://schemas.microsoft.com/office/drawing/2014/main" id="{4FFDEF2D-5704-EF20-5093-5D68EBEC6D52}"/>
              </a:ext>
            </a:extLst>
          </p:cNvPr>
          <p:cNvSpPr>
            <a:spLocks noGrp="1"/>
          </p:cNvSpPr>
          <p:nvPr>
            <p:ph type="body" sz="quarter" idx="3"/>
          </p:nvPr>
        </p:nvSpPr>
        <p:spPr>
          <a:xfrm>
            <a:off x="679450" y="4776788"/>
            <a:ext cx="5438775" cy="3908425"/>
          </a:xfrm>
          <a:prstGeom prst="rect">
            <a:avLst/>
          </a:prstGeom>
        </p:spPr>
        <p:txBody>
          <a:bodyPr vert="horz" lIns="91265" tIns="45634" rIns="91265" bIns="45634" rtlCol="0"/>
          <a:lstStyle/>
          <a:p>
            <a:pPr lvl="0"/>
            <a:r>
              <a:rPr lang="tr-TR" noProof="0"/>
              <a:t>Asıl metin stillerini düzenlemek için tıklatın</a:t>
            </a:r>
          </a:p>
          <a:p>
            <a:pPr lvl="1"/>
            <a:r>
              <a:rPr lang="tr-TR" noProof="0"/>
              <a:t>İkinci düzey</a:t>
            </a:r>
          </a:p>
          <a:p>
            <a:pPr lvl="2"/>
            <a:r>
              <a:rPr lang="tr-TR" noProof="0"/>
              <a:t>Üçüncü düzey</a:t>
            </a:r>
          </a:p>
          <a:p>
            <a:pPr lvl="3"/>
            <a:r>
              <a:rPr lang="tr-TR" noProof="0"/>
              <a:t>Dördüncü düzey</a:t>
            </a:r>
          </a:p>
          <a:p>
            <a:pPr lvl="4"/>
            <a:r>
              <a:rPr lang="tr-TR" noProof="0"/>
              <a:t>Beşinci düzey</a:t>
            </a:r>
          </a:p>
        </p:txBody>
      </p:sp>
      <p:sp>
        <p:nvSpPr>
          <p:cNvPr id="6" name="Altbilgi Yer Tutucusu 5">
            <a:extLst>
              <a:ext uri="{FF2B5EF4-FFF2-40B4-BE49-F238E27FC236}">
                <a16:creationId xmlns:a16="http://schemas.microsoft.com/office/drawing/2014/main" id="{BD078854-7E20-59D8-5CAB-1CC509BBA964}"/>
              </a:ext>
            </a:extLst>
          </p:cNvPr>
          <p:cNvSpPr>
            <a:spLocks noGrp="1"/>
          </p:cNvSpPr>
          <p:nvPr>
            <p:ph type="ftr" sz="quarter" idx="4"/>
          </p:nvPr>
        </p:nvSpPr>
        <p:spPr>
          <a:xfrm>
            <a:off x="0" y="9429750"/>
            <a:ext cx="2946400" cy="496888"/>
          </a:xfrm>
          <a:prstGeom prst="rect">
            <a:avLst/>
          </a:prstGeom>
        </p:spPr>
        <p:txBody>
          <a:bodyPr vert="horz" lIns="91265" tIns="45634" rIns="91265" bIns="45634" rtlCol="0" anchor="b"/>
          <a:lstStyle>
            <a:lvl1pPr algn="l" eaLnBrk="1" fontAlgn="auto" hangingPunct="1">
              <a:spcBef>
                <a:spcPts val="0"/>
              </a:spcBef>
              <a:spcAft>
                <a:spcPts val="0"/>
              </a:spcAft>
              <a:defRPr sz="1200">
                <a:latin typeface="+mn-lt"/>
              </a:defRPr>
            </a:lvl1pPr>
          </a:lstStyle>
          <a:p>
            <a:pPr>
              <a:defRPr/>
            </a:pPr>
            <a:endParaRPr lang="tr-TR"/>
          </a:p>
        </p:txBody>
      </p:sp>
      <p:sp>
        <p:nvSpPr>
          <p:cNvPr id="7" name="Slayt Numarası Yer Tutucusu 6">
            <a:extLst>
              <a:ext uri="{FF2B5EF4-FFF2-40B4-BE49-F238E27FC236}">
                <a16:creationId xmlns:a16="http://schemas.microsoft.com/office/drawing/2014/main" id="{0C27D34C-357F-33B9-0C0C-4B10689B225B}"/>
              </a:ext>
            </a:extLst>
          </p:cNvPr>
          <p:cNvSpPr>
            <a:spLocks noGrp="1"/>
          </p:cNvSpPr>
          <p:nvPr>
            <p:ph type="sldNum" sz="quarter" idx="5"/>
          </p:nvPr>
        </p:nvSpPr>
        <p:spPr>
          <a:xfrm>
            <a:off x="3849688" y="9429750"/>
            <a:ext cx="2946400" cy="496888"/>
          </a:xfrm>
          <a:prstGeom prst="rect">
            <a:avLst/>
          </a:prstGeom>
        </p:spPr>
        <p:txBody>
          <a:bodyPr vert="horz" wrap="square" lIns="91265" tIns="45634" rIns="91265" bIns="45634" numCol="1" anchor="b" anchorCtr="0" compatLnSpc="1">
            <a:prstTxWarp prst="textNoShape">
              <a:avLst/>
            </a:prstTxWarp>
          </a:bodyPr>
          <a:lstStyle>
            <a:lvl1pPr algn="r" eaLnBrk="1" hangingPunct="1">
              <a:defRPr sz="1200">
                <a:latin typeface="Calibri" panose="020F0502020204030204" pitchFamily="34" charset="0"/>
              </a:defRPr>
            </a:lvl1pPr>
          </a:lstStyle>
          <a:p>
            <a:pPr>
              <a:defRPr/>
            </a:pPr>
            <a:fld id="{F6A12AD6-6DAF-410D-922C-2F9E285D0DCB}" type="slidenum">
              <a:rPr lang="tr-TR" altLang="tr-TR"/>
              <a:pPr>
                <a:defRPr/>
              </a:pPr>
              <a:t>‹#›</a:t>
            </a:fld>
            <a:endParaRPr lang="tr-TR" altLang="tr-TR"/>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Slayt Görüntüsü Yer Tutucusu 1">
            <a:extLst>
              <a:ext uri="{FF2B5EF4-FFF2-40B4-BE49-F238E27FC236}">
                <a16:creationId xmlns:a16="http://schemas.microsoft.com/office/drawing/2014/main" id="{B5431127-5D80-B5F6-C37A-DC0643F3D32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Not Yer Tutucusu 2">
            <a:extLst>
              <a:ext uri="{FF2B5EF4-FFF2-40B4-BE49-F238E27FC236}">
                <a16:creationId xmlns:a16="http://schemas.microsoft.com/office/drawing/2014/main" id="{BB4168A0-33B0-C682-8051-E4133710345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tr-TR" altLang="tr-TR"/>
          </a:p>
        </p:txBody>
      </p:sp>
      <p:sp>
        <p:nvSpPr>
          <p:cNvPr id="6148" name="Slayt Numarası Yer Tutucusu 3">
            <a:extLst>
              <a:ext uri="{FF2B5EF4-FFF2-40B4-BE49-F238E27FC236}">
                <a16:creationId xmlns:a16="http://schemas.microsoft.com/office/drawing/2014/main" id="{70907797-C447-4B06-9EB4-C8E4BB1337C4}"/>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1363" indent="-284163">
              <a:defRPr>
                <a:solidFill>
                  <a:schemeClr val="tx1"/>
                </a:solidFill>
                <a:latin typeface="Arial" panose="020B0604020202020204" pitchFamily="34" charset="0"/>
              </a:defRPr>
            </a:lvl2pPr>
            <a:lvl3pPr marL="1139825" indent="-227013">
              <a:defRPr>
                <a:solidFill>
                  <a:schemeClr val="tx1"/>
                </a:solidFill>
                <a:latin typeface="Arial" panose="020B0604020202020204" pitchFamily="34" charset="0"/>
              </a:defRPr>
            </a:lvl3pPr>
            <a:lvl4pPr marL="1597025" indent="-227013">
              <a:defRPr>
                <a:solidFill>
                  <a:schemeClr val="tx1"/>
                </a:solidFill>
                <a:latin typeface="Arial" panose="020B0604020202020204" pitchFamily="34" charset="0"/>
              </a:defRPr>
            </a:lvl4pPr>
            <a:lvl5pPr marL="2052638" indent="-227013">
              <a:defRPr>
                <a:solidFill>
                  <a:schemeClr val="tx1"/>
                </a:solidFill>
                <a:latin typeface="Arial" panose="020B0604020202020204" pitchFamily="34" charset="0"/>
              </a:defRPr>
            </a:lvl5pPr>
            <a:lvl6pPr marL="2509838" indent="-227013" eaLnBrk="0" fontAlgn="base" hangingPunct="0">
              <a:spcBef>
                <a:spcPct val="0"/>
              </a:spcBef>
              <a:spcAft>
                <a:spcPct val="0"/>
              </a:spcAft>
              <a:defRPr>
                <a:solidFill>
                  <a:schemeClr val="tx1"/>
                </a:solidFill>
                <a:latin typeface="Arial" panose="020B0604020202020204" pitchFamily="34" charset="0"/>
              </a:defRPr>
            </a:lvl6pPr>
            <a:lvl7pPr marL="2967038" indent="-227013" eaLnBrk="0" fontAlgn="base" hangingPunct="0">
              <a:spcBef>
                <a:spcPct val="0"/>
              </a:spcBef>
              <a:spcAft>
                <a:spcPct val="0"/>
              </a:spcAft>
              <a:defRPr>
                <a:solidFill>
                  <a:schemeClr val="tx1"/>
                </a:solidFill>
                <a:latin typeface="Arial" panose="020B0604020202020204" pitchFamily="34" charset="0"/>
              </a:defRPr>
            </a:lvl7pPr>
            <a:lvl8pPr marL="3424238" indent="-227013" eaLnBrk="0" fontAlgn="base" hangingPunct="0">
              <a:spcBef>
                <a:spcPct val="0"/>
              </a:spcBef>
              <a:spcAft>
                <a:spcPct val="0"/>
              </a:spcAft>
              <a:defRPr>
                <a:solidFill>
                  <a:schemeClr val="tx1"/>
                </a:solidFill>
                <a:latin typeface="Arial" panose="020B0604020202020204" pitchFamily="34" charset="0"/>
              </a:defRPr>
            </a:lvl8pPr>
            <a:lvl9pPr marL="3881438" indent="-227013" eaLnBrk="0" fontAlgn="base" hangingPunct="0">
              <a:spcBef>
                <a:spcPct val="0"/>
              </a:spcBef>
              <a:spcAft>
                <a:spcPct val="0"/>
              </a:spcAft>
              <a:defRPr>
                <a:solidFill>
                  <a:schemeClr val="tx1"/>
                </a:solidFill>
                <a:latin typeface="Arial" panose="020B0604020202020204" pitchFamily="34" charset="0"/>
              </a:defRPr>
            </a:lvl9pPr>
          </a:lstStyle>
          <a:p>
            <a:fld id="{B23DC238-4E37-4072-B022-3A305486588A}" type="slidenum">
              <a:rPr lang="tr-TR" altLang="tr-TR" smtClean="0">
                <a:latin typeface="Calibri" panose="020F0502020204030204" pitchFamily="34" charset="0"/>
              </a:rPr>
              <a:pPr/>
              <a:t>2</a:t>
            </a:fld>
            <a:endParaRPr lang="tr-TR" altLang="tr-TR">
              <a:latin typeface="Calibri" panose="020F0502020204030204" pitchFamily="3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6" name="Rectangle 7">
            <a:extLst>
              <a:ext uri="{FF2B5EF4-FFF2-40B4-BE49-F238E27FC236}">
                <a16:creationId xmlns:a16="http://schemas.microsoft.com/office/drawing/2014/main" id="{859E25C6-7FEB-2F39-D0C9-19779B1DFE7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1pPr>
            <a:lvl2pPr marL="742950" indent="-28575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2pPr>
            <a:lvl3pPr marL="11430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3pPr>
            <a:lvl4pPr marL="16002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4pPr>
            <a:lvl5pPr marL="20574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9pPr>
          </a:lstStyle>
          <a:p>
            <a:pPr>
              <a:spcBef>
                <a:spcPts val="13"/>
              </a:spcBef>
              <a:spcAft>
                <a:spcPts val="13"/>
              </a:spcAft>
              <a:buSzPct val="100000"/>
            </a:pPr>
            <a:fld id="{B897A9F7-5C48-4475-A154-63F19BFFC3DF}" type="slidenum">
              <a:rPr lang="tr-TR" altLang="tr-TR" smtClean="0">
                <a:solidFill>
                  <a:srgbClr val="000000"/>
                </a:solidFill>
                <a:latin typeface="Calibri" panose="020F0502020204030204" pitchFamily="34" charset="0"/>
                <a:cs typeface="DejaVu Sans" charset="0"/>
              </a:rPr>
              <a:pPr>
                <a:spcBef>
                  <a:spcPts val="13"/>
                </a:spcBef>
                <a:spcAft>
                  <a:spcPts val="13"/>
                </a:spcAft>
                <a:buSzPct val="100000"/>
              </a:pPr>
              <a:t>33</a:t>
            </a:fld>
            <a:endParaRPr lang="tr-TR" altLang="tr-TR">
              <a:solidFill>
                <a:srgbClr val="000000"/>
              </a:solidFill>
              <a:latin typeface="Calibri" panose="020F0502020204030204" pitchFamily="34" charset="0"/>
              <a:cs typeface="DejaVu Sans" charset="0"/>
            </a:endParaRPr>
          </a:p>
        </p:txBody>
      </p:sp>
      <p:sp>
        <p:nvSpPr>
          <p:cNvPr id="47107" name="Text Box 1">
            <a:extLst>
              <a:ext uri="{FF2B5EF4-FFF2-40B4-BE49-F238E27FC236}">
                <a16:creationId xmlns:a16="http://schemas.microsoft.com/office/drawing/2014/main" id="{A3DF028D-B2CC-7782-79DA-03B1DA6C7654}"/>
              </a:ext>
            </a:extLst>
          </p:cNvPr>
          <p:cNvSpPr txBox="1">
            <a:spLocks noChangeArrowheads="1"/>
          </p:cNvSpPr>
          <p:nvPr/>
        </p:nvSpPr>
        <p:spPr bwMode="auto">
          <a:xfrm>
            <a:off x="3849688" y="9429750"/>
            <a:ext cx="2946400" cy="496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1pPr>
            <a:lvl2pPr marL="742950" indent="-28575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2pPr>
            <a:lvl3pPr marL="11430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3pPr>
            <a:lvl4pPr marL="16002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4pPr>
            <a:lvl5pPr marL="20574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9pPr>
          </a:lstStyle>
          <a:p>
            <a:pPr algn="r" eaLnBrk="1" hangingPunct="1">
              <a:spcBef>
                <a:spcPts val="25"/>
              </a:spcBef>
              <a:spcAft>
                <a:spcPts val="25"/>
              </a:spcAft>
              <a:buSzPct val="100000"/>
            </a:pPr>
            <a:fld id="{C35D8A23-7F9C-479B-9E96-1AA1550E0617}" type="slidenum">
              <a:rPr lang="tr-TR" altLang="tr-TR" sz="1200">
                <a:solidFill>
                  <a:srgbClr val="000000"/>
                </a:solidFill>
                <a:latin typeface="Calibri" panose="020F0502020204030204" pitchFamily="34" charset="0"/>
                <a:cs typeface="DejaVu Sans" charset="0"/>
              </a:rPr>
              <a:pPr algn="r" eaLnBrk="1" hangingPunct="1">
                <a:spcBef>
                  <a:spcPts val="25"/>
                </a:spcBef>
                <a:spcAft>
                  <a:spcPts val="25"/>
                </a:spcAft>
                <a:buSzPct val="100000"/>
              </a:pPr>
              <a:t>33</a:t>
            </a:fld>
            <a:endParaRPr lang="tr-TR" altLang="tr-TR" sz="1200">
              <a:solidFill>
                <a:srgbClr val="000000"/>
              </a:solidFill>
              <a:latin typeface="Calibri" panose="020F0502020204030204" pitchFamily="34" charset="0"/>
              <a:cs typeface="DejaVu Sans" charset="0"/>
            </a:endParaRPr>
          </a:p>
        </p:txBody>
      </p:sp>
      <p:sp>
        <p:nvSpPr>
          <p:cNvPr id="47108" name="Text Box 2">
            <a:extLst>
              <a:ext uri="{FF2B5EF4-FFF2-40B4-BE49-F238E27FC236}">
                <a16:creationId xmlns:a16="http://schemas.microsoft.com/office/drawing/2014/main" id="{4C0BEAB3-0589-2FA6-459F-8E9B8271C486}"/>
              </a:ext>
            </a:extLst>
          </p:cNvPr>
          <p:cNvSpPr txBox="1">
            <a:spLocks noChangeArrowheads="1"/>
          </p:cNvSpPr>
          <p:nvPr/>
        </p:nvSpPr>
        <p:spPr bwMode="auto">
          <a:xfrm>
            <a:off x="3849688" y="9429750"/>
            <a:ext cx="2946400" cy="496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1pPr>
            <a:lvl2pPr marL="742950" indent="-28575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2pPr>
            <a:lvl3pPr marL="11430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3pPr>
            <a:lvl4pPr marL="16002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4pPr>
            <a:lvl5pPr marL="20574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9pPr>
          </a:lstStyle>
          <a:p>
            <a:pPr algn="r" eaLnBrk="1" hangingPunct="1">
              <a:spcBef>
                <a:spcPts val="38"/>
              </a:spcBef>
              <a:spcAft>
                <a:spcPts val="38"/>
              </a:spcAft>
              <a:buSzPct val="100000"/>
            </a:pPr>
            <a:fld id="{B804135E-A409-447A-BB93-5820FDDC43DF}" type="slidenum">
              <a:rPr lang="tr-TR" altLang="tr-TR" sz="1200">
                <a:solidFill>
                  <a:srgbClr val="000000"/>
                </a:solidFill>
                <a:latin typeface="Calibri" panose="020F0502020204030204" pitchFamily="34" charset="0"/>
                <a:cs typeface="DejaVu Sans" charset="0"/>
              </a:rPr>
              <a:pPr algn="r" eaLnBrk="1" hangingPunct="1">
                <a:spcBef>
                  <a:spcPts val="38"/>
                </a:spcBef>
                <a:spcAft>
                  <a:spcPts val="38"/>
                </a:spcAft>
                <a:buSzPct val="100000"/>
              </a:pPr>
              <a:t>33</a:t>
            </a:fld>
            <a:endParaRPr lang="tr-TR" altLang="tr-TR" sz="1200">
              <a:solidFill>
                <a:srgbClr val="000000"/>
              </a:solidFill>
              <a:latin typeface="Calibri" panose="020F0502020204030204" pitchFamily="34" charset="0"/>
              <a:cs typeface="DejaVu Sans" charset="0"/>
            </a:endParaRPr>
          </a:p>
        </p:txBody>
      </p:sp>
      <p:sp>
        <p:nvSpPr>
          <p:cNvPr id="47109" name="Text Box 3">
            <a:extLst>
              <a:ext uri="{FF2B5EF4-FFF2-40B4-BE49-F238E27FC236}">
                <a16:creationId xmlns:a16="http://schemas.microsoft.com/office/drawing/2014/main" id="{F9594858-B04B-98B8-3DC0-48F6F7B83432}"/>
              </a:ext>
            </a:extLst>
          </p:cNvPr>
          <p:cNvSpPr txBox="1">
            <a:spLocks noChangeArrowheads="1"/>
          </p:cNvSpPr>
          <p:nvPr/>
        </p:nvSpPr>
        <p:spPr bwMode="auto">
          <a:xfrm>
            <a:off x="3849688" y="9429750"/>
            <a:ext cx="2946400" cy="496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1pPr>
            <a:lvl2pPr marL="742950" indent="-28575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2pPr>
            <a:lvl3pPr marL="11430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3pPr>
            <a:lvl4pPr marL="16002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4pPr>
            <a:lvl5pPr marL="20574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9pPr>
          </a:lstStyle>
          <a:p>
            <a:pPr algn="r" eaLnBrk="1" hangingPunct="1">
              <a:spcBef>
                <a:spcPts val="50"/>
              </a:spcBef>
              <a:spcAft>
                <a:spcPts val="38"/>
              </a:spcAft>
              <a:buSzPct val="100000"/>
            </a:pPr>
            <a:fld id="{4C02E172-D7B9-47DD-9962-A575CF5E7283}" type="slidenum">
              <a:rPr lang="tr-TR" altLang="tr-TR" sz="1200">
                <a:solidFill>
                  <a:srgbClr val="000000"/>
                </a:solidFill>
                <a:latin typeface="Calibri" panose="020F0502020204030204" pitchFamily="34" charset="0"/>
                <a:cs typeface="DejaVu Sans" charset="0"/>
              </a:rPr>
              <a:pPr algn="r" eaLnBrk="1" hangingPunct="1">
                <a:spcBef>
                  <a:spcPts val="50"/>
                </a:spcBef>
                <a:spcAft>
                  <a:spcPts val="38"/>
                </a:spcAft>
                <a:buSzPct val="100000"/>
              </a:pPr>
              <a:t>33</a:t>
            </a:fld>
            <a:endParaRPr lang="tr-TR" altLang="tr-TR" sz="1200">
              <a:solidFill>
                <a:srgbClr val="000000"/>
              </a:solidFill>
              <a:latin typeface="Calibri" panose="020F0502020204030204" pitchFamily="34" charset="0"/>
              <a:cs typeface="DejaVu Sans" charset="0"/>
            </a:endParaRPr>
          </a:p>
        </p:txBody>
      </p:sp>
      <p:sp>
        <p:nvSpPr>
          <p:cNvPr id="47110" name="Text Box 4">
            <a:extLst>
              <a:ext uri="{FF2B5EF4-FFF2-40B4-BE49-F238E27FC236}">
                <a16:creationId xmlns:a16="http://schemas.microsoft.com/office/drawing/2014/main" id="{A72EDE4C-E089-D851-9E58-6115F112D293}"/>
              </a:ext>
            </a:extLst>
          </p:cNvPr>
          <p:cNvSpPr txBox="1">
            <a:spLocks noChangeArrowheads="1"/>
          </p:cNvSpPr>
          <p:nvPr/>
        </p:nvSpPr>
        <p:spPr bwMode="auto">
          <a:xfrm>
            <a:off x="3849688" y="9429750"/>
            <a:ext cx="2946400" cy="496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b"/>
          <a:lstStyle>
            <a:lvl1pPr>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1pPr>
            <a:lvl2pPr marL="742950" indent="-285750">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2pPr>
            <a:lvl3pPr marL="1143000" indent="-228600">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3pPr>
            <a:lvl4pPr marL="1600200" indent="-228600">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4pPr>
            <a:lvl5pPr marL="2057400" indent="-228600">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9pPr>
          </a:lstStyle>
          <a:p>
            <a:pPr algn="r" eaLnBrk="1" hangingPunct="1">
              <a:spcBef>
                <a:spcPts val="50"/>
              </a:spcBef>
              <a:spcAft>
                <a:spcPts val="50"/>
              </a:spcAft>
              <a:buSzPct val="100000"/>
            </a:pPr>
            <a:fld id="{1B1A15AF-0BD4-44D6-BB29-E701E43FA226}" type="slidenum">
              <a:rPr lang="tr-TR" altLang="tr-TR" sz="1200">
                <a:solidFill>
                  <a:srgbClr val="000000"/>
                </a:solidFill>
                <a:latin typeface="Calibri" panose="020F0502020204030204" pitchFamily="34" charset="0"/>
                <a:cs typeface="DejaVu Sans" charset="0"/>
              </a:rPr>
              <a:pPr algn="r" eaLnBrk="1" hangingPunct="1">
                <a:spcBef>
                  <a:spcPts val="50"/>
                </a:spcBef>
                <a:spcAft>
                  <a:spcPts val="50"/>
                </a:spcAft>
                <a:buSzPct val="100000"/>
              </a:pPr>
              <a:t>33</a:t>
            </a:fld>
            <a:endParaRPr lang="tr-TR" altLang="tr-TR" sz="1200">
              <a:solidFill>
                <a:srgbClr val="000000"/>
              </a:solidFill>
              <a:latin typeface="Calibri" panose="020F0502020204030204" pitchFamily="34" charset="0"/>
              <a:cs typeface="DejaVu Sans" charset="0"/>
            </a:endParaRPr>
          </a:p>
        </p:txBody>
      </p:sp>
      <p:sp>
        <p:nvSpPr>
          <p:cNvPr id="47111" name="Rectangle 5">
            <a:extLst>
              <a:ext uri="{FF2B5EF4-FFF2-40B4-BE49-F238E27FC236}">
                <a16:creationId xmlns:a16="http://schemas.microsoft.com/office/drawing/2014/main" id="{FFD7DD1E-77F2-31F9-AC81-49CC58C5A935}"/>
              </a:ext>
            </a:extLst>
          </p:cNvPr>
          <p:cNvSpPr>
            <a:spLocks noChangeArrowheads="1" noTextEdit="1"/>
          </p:cNvSpPr>
          <p:nvPr>
            <p:ph type="sldImg"/>
          </p:nvPr>
        </p:nvSpPr>
        <p:spPr bwMode="auto">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7112" name="Rectangle 6">
            <a:extLst>
              <a:ext uri="{FF2B5EF4-FFF2-40B4-BE49-F238E27FC236}">
                <a16:creationId xmlns:a16="http://schemas.microsoft.com/office/drawing/2014/main" id="{066C387F-277C-0C47-066C-F5BF01BE7767}"/>
              </a:ext>
            </a:extLst>
          </p:cNvPr>
          <p:cNvSpPr>
            <a:spLocks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numCol="1" anchor="ctr" anchorCtr="0" compatLnSpc="1">
            <a:prstTxWarp prst="textNoShape">
              <a:avLst/>
            </a:prstTxWarp>
          </a:bodyPr>
          <a:lstStyle/>
          <a:p>
            <a:endParaRPr lang="tr-TR" altLang="tr-TR"/>
          </a:p>
        </p:txBody>
      </p:sp>
      <p:sp>
        <p:nvSpPr>
          <p:cNvPr id="47113" name="Text Box 7">
            <a:extLst>
              <a:ext uri="{FF2B5EF4-FFF2-40B4-BE49-F238E27FC236}">
                <a16:creationId xmlns:a16="http://schemas.microsoft.com/office/drawing/2014/main" id="{0BEC76E6-C954-25B1-A0AB-CA4D6CDCF261}"/>
              </a:ext>
            </a:extLst>
          </p:cNvPr>
          <p:cNvSpPr txBox="1">
            <a:spLocks noChangeArrowheads="1"/>
          </p:cNvSpPr>
          <p:nvPr/>
        </p:nvSpPr>
        <p:spPr bwMode="auto">
          <a:xfrm>
            <a:off x="3849688" y="9429750"/>
            <a:ext cx="2946400" cy="496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9pPr>
          </a:lstStyle>
          <a:p>
            <a:pPr algn="r" eaLnBrk="1" hangingPunct="1">
              <a:spcBef>
                <a:spcPts val="50"/>
              </a:spcBef>
              <a:spcAft>
                <a:spcPts val="50"/>
              </a:spcAft>
              <a:buSzPct val="100000"/>
            </a:pPr>
            <a:fld id="{2E5FA720-7804-40B5-81F6-067B617A39E1}" type="slidenum">
              <a:rPr lang="tr-TR" altLang="tr-TR" sz="1200">
                <a:solidFill>
                  <a:srgbClr val="000000"/>
                </a:solidFill>
                <a:latin typeface="Calibri" panose="020F0502020204030204" pitchFamily="34" charset="0"/>
                <a:cs typeface="DejaVu Sans" charset="0"/>
              </a:rPr>
              <a:pPr algn="r" eaLnBrk="1" hangingPunct="1">
                <a:spcBef>
                  <a:spcPts val="50"/>
                </a:spcBef>
                <a:spcAft>
                  <a:spcPts val="50"/>
                </a:spcAft>
                <a:buSzPct val="100000"/>
              </a:pPr>
              <a:t>33</a:t>
            </a:fld>
            <a:endParaRPr lang="tr-TR" altLang="tr-TR" sz="1200">
              <a:solidFill>
                <a:srgbClr val="000000"/>
              </a:solidFill>
              <a:latin typeface="Calibri" panose="020F0502020204030204" pitchFamily="34" charset="0"/>
              <a:cs typeface="DejaVu Sans"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4" name="Rectangle 7">
            <a:extLst>
              <a:ext uri="{FF2B5EF4-FFF2-40B4-BE49-F238E27FC236}">
                <a16:creationId xmlns:a16="http://schemas.microsoft.com/office/drawing/2014/main" id="{8FCED900-7C89-C01E-06FB-94C8FA73BAD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1pPr>
            <a:lvl2pPr marL="742950" indent="-28575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2pPr>
            <a:lvl3pPr marL="11430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3pPr>
            <a:lvl4pPr marL="16002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4pPr>
            <a:lvl5pPr marL="20574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9pPr>
          </a:lstStyle>
          <a:p>
            <a:pPr>
              <a:spcBef>
                <a:spcPts val="13"/>
              </a:spcBef>
              <a:spcAft>
                <a:spcPts val="13"/>
              </a:spcAft>
              <a:buSzPct val="100000"/>
            </a:pPr>
            <a:fld id="{E8D5200A-08D0-4BC4-8B92-C2ECC8C84D63}" type="slidenum">
              <a:rPr lang="tr-TR" altLang="tr-TR" smtClean="0">
                <a:solidFill>
                  <a:srgbClr val="000000"/>
                </a:solidFill>
                <a:latin typeface="Calibri" panose="020F0502020204030204" pitchFamily="34" charset="0"/>
                <a:cs typeface="DejaVu Sans" charset="0"/>
              </a:rPr>
              <a:pPr>
                <a:spcBef>
                  <a:spcPts val="13"/>
                </a:spcBef>
                <a:spcAft>
                  <a:spcPts val="13"/>
                </a:spcAft>
                <a:buSzPct val="100000"/>
              </a:pPr>
              <a:t>34</a:t>
            </a:fld>
            <a:endParaRPr lang="tr-TR" altLang="tr-TR">
              <a:solidFill>
                <a:srgbClr val="000000"/>
              </a:solidFill>
              <a:latin typeface="Calibri" panose="020F0502020204030204" pitchFamily="34" charset="0"/>
              <a:cs typeface="DejaVu Sans" charset="0"/>
            </a:endParaRPr>
          </a:p>
        </p:txBody>
      </p:sp>
      <p:sp>
        <p:nvSpPr>
          <p:cNvPr id="49155" name="Text Box 1">
            <a:extLst>
              <a:ext uri="{FF2B5EF4-FFF2-40B4-BE49-F238E27FC236}">
                <a16:creationId xmlns:a16="http://schemas.microsoft.com/office/drawing/2014/main" id="{EC5DB06A-8F10-5752-13F3-E178DDD89E0C}"/>
              </a:ext>
            </a:extLst>
          </p:cNvPr>
          <p:cNvSpPr txBox="1">
            <a:spLocks noChangeArrowheads="1"/>
          </p:cNvSpPr>
          <p:nvPr/>
        </p:nvSpPr>
        <p:spPr bwMode="auto">
          <a:xfrm>
            <a:off x="3849688" y="9429750"/>
            <a:ext cx="2946400" cy="496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1pPr>
            <a:lvl2pPr marL="742950" indent="-28575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2pPr>
            <a:lvl3pPr marL="11430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3pPr>
            <a:lvl4pPr marL="16002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4pPr>
            <a:lvl5pPr marL="20574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9pPr>
          </a:lstStyle>
          <a:p>
            <a:pPr algn="r" eaLnBrk="1" hangingPunct="1">
              <a:spcBef>
                <a:spcPts val="25"/>
              </a:spcBef>
              <a:spcAft>
                <a:spcPts val="25"/>
              </a:spcAft>
              <a:buSzPct val="100000"/>
            </a:pPr>
            <a:fld id="{4853EA4D-2B85-45DD-9C4C-95ED0C60EE73}" type="slidenum">
              <a:rPr lang="tr-TR" altLang="tr-TR" sz="1200">
                <a:solidFill>
                  <a:srgbClr val="000000"/>
                </a:solidFill>
                <a:latin typeface="Calibri" panose="020F0502020204030204" pitchFamily="34" charset="0"/>
                <a:cs typeface="DejaVu Sans" charset="0"/>
              </a:rPr>
              <a:pPr algn="r" eaLnBrk="1" hangingPunct="1">
                <a:spcBef>
                  <a:spcPts val="25"/>
                </a:spcBef>
                <a:spcAft>
                  <a:spcPts val="25"/>
                </a:spcAft>
                <a:buSzPct val="100000"/>
              </a:pPr>
              <a:t>34</a:t>
            </a:fld>
            <a:endParaRPr lang="tr-TR" altLang="tr-TR" sz="1200">
              <a:solidFill>
                <a:srgbClr val="000000"/>
              </a:solidFill>
              <a:latin typeface="Calibri" panose="020F0502020204030204" pitchFamily="34" charset="0"/>
              <a:cs typeface="DejaVu Sans" charset="0"/>
            </a:endParaRPr>
          </a:p>
        </p:txBody>
      </p:sp>
      <p:sp>
        <p:nvSpPr>
          <p:cNvPr id="49156" name="Rectangle 2">
            <a:extLst>
              <a:ext uri="{FF2B5EF4-FFF2-40B4-BE49-F238E27FC236}">
                <a16:creationId xmlns:a16="http://schemas.microsoft.com/office/drawing/2014/main" id="{BD7A29F6-EB11-8C57-36A9-A4848C674C30}"/>
              </a:ext>
            </a:extLst>
          </p:cNvPr>
          <p:cNvSpPr>
            <a:spLocks noChangeArrowheads="1" noTextEdit="1"/>
          </p:cNvSpPr>
          <p:nvPr>
            <p:ph type="sldImg"/>
          </p:nvPr>
        </p:nvSpPr>
        <p:spPr bwMode="auto">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9157" name="Rectangle 3">
            <a:extLst>
              <a:ext uri="{FF2B5EF4-FFF2-40B4-BE49-F238E27FC236}">
                <a16:creationId xmlns:a16="http://schemas.microsoft.com/office/drawing/2014/main" id="{B0BD01D3-C132-6835-CC91-5EF5F5C22321}"/>
              </a:ext>
            </a:extLst>
          </p:cNvPr>
          <p:cNvSpPr>
            <a:spLocks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numCol="1" anchor="ctr" anchorCtr="0" compatLnSpc="1">
            <a:prstTxWarp prst="textNoShape">
              <a:avLst/>
            </a:prstTxWarp>
          </a:bodyPr>
          <a:lstStyle/>
          <a:p>
            <a:endParaRPr lang="tr-TR" altLang="tr-T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Slayt Görüntüsü Yer Tutucusu 1">
            <a:extLst>
              <a:ext uri="{FF2B5EF4-FFF2-40B4-BE49-F238E27FC236}">
                <a16:creationId xmlns:a16="http://schemas.microsoft.com/office/drawing/2014/main" id="{C5083F80-D09A-D6CD-E4E3-188B2F434F2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1" name="Not Yer Tutucusu 2">
            <a:extLst>
              <a:ext uri="{FF2B5EF4-FFF2-40B4-BE49-F238E27FC236}">
                <a16:creationId xmlns:a16="http://schemas.microsoft.com/office/drawing/2014/main" id="{A462B875-AA36-6845-B627-C2BFBF61242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58372" name="Slayt Numarası Yer Tutucusu 3">
            <a:extLst>
              <a:ext uri="{FF2B5EF4-FFF2-40B4-BE49-F238E27FC236}">
                <a16:creationId xmlns:a16="http://schemas.microsoft.com/office/drawing/2014/main" id="{C80C8C5D-D797-DC76-78C8-5FF8ADD5FC9E}"/>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E1BC56BE-4243-4E3A-B194-692BF5753F92}" type="slidenum">
              <a:rPr lang="tr-TR" altLang="tr-TR" smtClean="0">
                <a:latin typeface="Calibri" panose="020F0502020204030204" pitchFamily="34" charset="0"/>
              </a:rPr>
              <a:pPr/>
              <a:t>42</a:t>
            </a:fld>
            <a:endParaRPr lang="tr-TR" altLang="tr-TR">
              <a:latin typeface="Calibri" panose="020F0502020204030204" pitchFamily="34"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Slayt Görüntüsü Yer Tutucusu 1">
            <a:extLst>
              <a:ext uri="{FF2B5EF4-FFF2-40B4-BE49-F238E27FC236}">
                <a16:creationId xmlns:a16="http://schemas.microsoft.com/office/drawing/2014/main" id="{322F2075-E23A-3644-A466-57AC0D5AEE3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0419" name="Not Yer Tutucusu 2">
            <a:extLst>
              <a:ext uri="{FF2B5EF4-FFF2-40B4-BE49-F238E27FC236}">
                <a16:creationId xmlns:a16="http://schemas.microsoft.com/office/drawing/2014/main" id="{566A64C0-A9C6-8F1E-6AAB-7B3271ECED8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60420" name="Slayt Numarası Yer Tutucusu 3">
            <a:extLst>
              <a:ext uri="{FF2B5EF4-FFF2-40B4-BE49-F238E27FC236}">
                <a16:creationId xmlns:a16="http://schemas.microsoft.com/office/drawing/2014/main" id="{739401BA-0653-F2E1-7670-2D157FF6F585}"/>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3D0E5E8E-A60C-4BCF-8FC3-1EBEEF5310D2}" type="slidenum">
              <a:rPr lang="tr-TR" altLang="tr-TR" smtClean="0">
                <a:latin typeface="Calibri" panose="020F0502020204030204" pitchFamily="34" charset="0"/>
              </a:rPr>
              <a:pPr/>
              <a:t>43</a:t>
            </a:fld>
            <a:endParaRPr lang="tr-TR" altLang="tr-TR">
              <a:latin typeface="Calibri" panose="020F0502020204030204" pitchFamily="34"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Slayt Görüntüsü Yer Tutucusu 1">
            <a:extLst>
              <a:ext uri="{FF2B5EF4-FFF2-40B4-BE49-F238E27FC236}">
                <a16:creationId xmlns:a16="http://schemas.microsoft.com/office/drawing/2014/main" id="{CAFBD3F0-E053-1782-FA29-2898427ADE3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467" name="Not Yer Tutucusu 2">
            <a:extLst>
              <a:ext uri="{FF2B5EF4-FFF2-40B4-BE49-F238E27FC236}">
                <a16:creationId xmlns:a16="http://schemas.microsoft.com/office/drawing/2014/main" id="{BB033AA7-1184-5295-F955-5A4A0354034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62468" name="Slayt Numarası Yer Tutucusu 3">
            <a:extLst>
              <a:ext uri="{FF2B5EF4-FFF2-40B4-BE49-F238E27FC236}">
                <a16:creationId xmlns:a16="http://schemas.microsoft.com/office/drawing/2014/main" id="{EE2D10C8-AFF2-405B-A74C-E6A88C2A6710}"/>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C251D841-75AB-40A8-BD88-BE15883C53C7}" type="slidenum">
              <a:rPr lang="tr-TR" altLang="tr-TR" smtClean="0">
                <a:latin typeface="Calibri" panose="020F0502020204030204" pitchFamily="34" charset="0"/>
              </a:rPr>
              <a:pPr/>
              <a:t>44</a:t>
            </a:fld>
            <a:endParaRPr lang="tr-TR" altLang="tr-TR">
              <a:latin typeface="Calibri" panose="020F0502020204030204"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Slayt Görüntüsü Yer Tutucusu 1">
            <a:extLst>
              <a:ext uri="{FF2B5EF4-FFF2-40B4-BE49-F238E27FC236}">
                <a16:creationId xmlns:a16="http://schemas.microsoft.com/office/drawing/2014/main" id="{53A7C9DA-4C92-11E6-6405-F086504B61B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515" name="Not Yer Tutucusu 2">
            <a:extLst>
              <a:ext uri="{FF2B5EF4-FFF2-40B4-BE49-F238E27FC236}">
                <a16:creationId xmlns:a16="http://schemas.microsoft.com/office/drawing/2014/main" id="{8F897C0E-4278-C59B-3C5C-C38C5F6B840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64516" name="Slayt Numarası Yer Tutucusu 3">
            <a:extLst>
              <a:ext uri="{FF2B5EF4-FFF2-40B4-BE49-F238E27FC236}">
                <a16:creationId xmlns:a16="http://schemas.microsoft.com/office/drawing/2014/main" id="{403D7672-C881-C58B-8A03-ADA9C65BF6D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9AB444CD-C4AB-40C4-83DC-7B02C0C75051}" type="slidenum">
              <a:rPr lang="tr-TR" altLang="tr-TR" smtClean="0">
                <a:latin typeface="Calibri" panose="020F0502020204030204" pitchFamily="34" charset="0"/>
              </a:rPr>
              <a:pPr/>
              <a:t>45</a:t>
            </a:fld>
            <a:endParaRPr lang="tr-TR" altLang="tr-TR">
              <a:latin typeface="Calibri" panose="020F0502020204030204" pitchFamily="34"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ayt Görüntüsü Yer Tutucusu 1">
            <a:extLst>
              <a:ext uri="{FF2B5EF4-FFF2-40B4-BE49-F238E27FC236}">
                <a16:creationId xmlns:a16="http://schemas.microsoft.com/office/drawing/2014/main" id="{7702C01F-CFD4-A229-DA9C-72B40158B7B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6563" name="Not Yer Tutucusu 2">
            <a:extLst>
              <a:ext uri="{FF2B5EF4-FFF2-40B4-BE49-F238E27FC236}">
                <a16:creationId xmlns:a16="http://schemas.microsoft.com/office/drawing/2014/main" id="{34D1D99F-42C5-C527-63F5-117ADFE0E89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66564" name="Slayt Numarası Yer Tutucusu 3">
            <a:extLst>
              <a:ext uri="{FF2B5EF4-FFF2-40B4-BE49-F238E27FC236}">
                <a16:creationId xmlns:a16="http://schemas.microsoft.com/office/drawing/2014/main" id="{B1530E42-328A-C54F-DD04-997350B458B8}"/>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C38962FA-D629-456A-992B-ECAE77D72221}" type="slidenum">
              <a:rPr lang="tr-TR" altLang="tr-TR" smtClean="0">
                <a:latin typeface="Calibri" panose="020F0502020204030204" pitchFamily="34" charset="0"/>
              </a:rPr>
              <a:pPr/>
              <a:t>46</a:t>
            </a:fld>
            <a:endParaRPr lang="tr-TR" altLang="tr-TR">
              <a:latin typeface="Calibri" panose="020F0502020204030204" pitchFamily="34"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Slayt Görüntüsü Yer Tutucusu 1">
            <a:extLst>
              <a:ext uri="{FF2B5EF4-FFF2-40B4-BE49-F238E27FC236}">
                <a16:creationId xmlns:a16="http://schemas.microsoft.com/office/drawing/2014/main" id="{CA7A5B06-EDD2-49A4-BAC4-3C8061B941C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8611" name="Not Yer Tutucusu 2">
            <a:extLst>
              <a:ext uri="{FF2B5EF4-FFF2-40B4-BE49-F238E27FC236}">
                <a16:creationId xmlns:a16="http://schemas.microsoft.com/office/drawing/2014/main" id="{CE61F173-69EB-D987-C699-01F35476899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68612" name="Slayt Numarası Yer Tutucusu 3">
            <a:extLst>
              <a:ext uri="{FF2B5EF4-FFF2-40B4-BE49-F238E27FC236}">
                <a16:creationId xmlns:a16="http://schemas.microsoft.com/office/drawing/2014/main" id="{B4831E9A-D9BD-C84B-B802-8D7F0E76AE82}"/>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9613CE93-DFC6-43B0-A1F5-48B89C04B6FE}" type="slidenum">
              <a:rPr lang="tr-TR" altLang="tr-TR" smtClean="0">
                <a:latin typeface="Calibri" panose="020F0502020204030204" pitchFamily="34" charset="0"/>
              </a:rPr>
              <a:pPr/>
              <a:t>47</a:t>
            </a:fld>
            <a:endParaRPr lang="tr-TR" altLang="tr-TR">
              <a:latin typeface="Calibri" panose="020F0502020204030204" pitchFamily="34"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Slayt Görüntüsü Yer Tutucusu 1">
            <a:extLst>
              <a:ext uri="{FF2B5EF4-FFF2-40B4-BE49-F238E27FC236}">
                <a16:creationId xmlns:a16="http://schemas.microsoft.com/office/drawing/2014/main" id="{625FFED3-C318-37D1-1DDD-C685AEF17DE6}"/>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0659" name="Not Yer Tutucusu 2">
            <a:extLst>
              <a:ext uri="{FF2B5EF4-FFF2-40B4-BE49-F238E27FC236}">
                <a16:creationId xmlns:a16="http://schemas.microsoft.com/office/drawing/2014/main" id="{7FD9F591-C30D-627D-5041-3D0A4172AC9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70660" name="Slayt Numarası Yer Tutucusu 3">
            <a:extLst>
              <a:ext uri="{FF2B5EF4-FFF2-40B4-BE49-F238E27FC236}">
                <a16:creationId xmlns:a16="http://schemas.microsoft.com/office/drawing/2014/main" id="{A025AA4C-4A8A-5895-F36E-AC500120C727}"/>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CB7DEA33-603A-484B-A432-A99A1815FA34}" type="slidenum">
              <a:rPr lang="tr-TR" altLang="tr-TR" smtClean="0">
                <a:latin typeface="Calibri" panose="020F0502020204030204" pitchFamily="34" charset="0"/>
              </a:rPr>
              <a:pPr/>
              <a:t>48</a:t>
            </a:fld>
            <a:endParaRPr lang="tr-TR" altLang="tr-TR">
              <a:latin typeface="Calibri" panose="020F0502020204030204" pitchFamily="34"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Slayt Görüntüsü Yer Tutucusu 1">
            <a:extLst>
              <a:ext uri="{FF2B5EF4-FFF2-40B4-BE49-F238E27FC236}">
                <a16:creationId xmlns:a16="http://schemas.microsoft.com/office/drawing/2014/main" id="{94D651DB-27C9-78D0-B0E6-783CD236542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1" name="Not Yer Tutucusu 2">
            <a:extLst>
              <a:ext uri="{FF2B5EF4-FFF2-40B4-BE49-F238E27FC236}">
                <a16:creationId xmlns:a16="http://schemas.microsoft.com/office/drawing/2014/main" id="{6FEFD4FF-28F2-67B0-C80A-6EEC10FC7E1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73732" name="Slayt Numarası Yer Tutucusu 3">
            <a:extLst>
              <a:ext uri="{FF2B5EF4-FFF2-40B4-BE49-F238E27FC236}">
                <a16:creationId xmlns:a16="http://schemas.microsoft.com/office/drawing/2014/main" id="{8D6E66A0-71D3-A2CA-9C82-011D23C78C28}"/>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001A42AB-8E77-40A3-B1AB-C76EF507AE82}" type="slidenum">
              <a:rPr lang="tr-TR" altLang="tr-TR" smtClean="0">
                <a:latin typeface="Calibri" panose="020F0502020204030204" pitchFamily="34" charset="0"/>
              </a:rPr>
              <a:pPr/>
              <a:t>50</a:t>
            </a:fld>
            <a:endParaRPr lang="tr-TR" altLang="tr-TR">
              <a:latin typeface="Calibri" panose="020F0502020204030204"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1 Slayt Görüntüsü Yer Tutucusu">
            <a:extLst>
              <a:ext uri="{FF2B5EF4-FFF2-40B4-BE49-F238E27FC236}">
                <a16:creationId xmlns:a16="http://schemas.microsoft.com/office/drawing/2014/main" id="{5F7A1153-63FC-C4B1-E5A7-1AA0B32DD06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5" name="2 Not Yer Tutucusu">
            <a:extLst>
              <a:ext uri="{FF2B5EF4-FFF2-40B4-BE49-F238E27FC236}">
                <a16:creationId xmlns:a16="http://schemas.microsoft.com/office/drawing/2014/main" id="{78266B73-5166-EE1B-524A-786274AC569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3316" name="3 Slayt Numarası Yer Tutucusu">
            <a:extLst>
              <a:ext uri="{FF2B5EF4-FFF2-40B4-BE49-F238E27FC236}">
                <a16:creationId xmlns:a16="http://schemas.microsoft.com/office/drawing/2014/main" id="{F53BF9A4-A9E3-E6D9-0456-FCD666368FD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F78EAA5D-90CA-472E-BE07-32D0FEC1DF0A}" type="slidenum">
              <a:rPr lang="tr-TR" altLang="tr-TR" smtClean="0">
                <a:latin typeface="Calibri" panose="020F0502020204030204" pitchFamily="34" charset="0"/>
              </a:rPr>
              <a:pPr/>
              <a:t>8</a:t>
            </a:fld>
            <a:endParaRPr lang="tr-TR" altLang="tr-TR">
              <a:latin typeface="Calibri" panose="020F0502020204030204" pitchFamily="34"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Slayt Görüntüsü Yer Tutucusu 1">
            <a:extLst>
              <a:ext uri="{FF2B5EF4-FFF2-40B4-BE49-F238E27FC236}">
                <a16:creationId xmlns:a16="http://schemas.microsoft.com/office/drawing/2014/main" id="{3EADF350-BA7A-F21C-ED84-321F1EA960A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79" name="Not Yer Tutucusu 2">
            <a:extLst>
              <a:ext uri="{FF2B5EF4-FFF2-40B4-BE49-F238E27FC236}">
                <a16:creationId xmlns:a16="http://schemas.microsoft.com/office/drawing/2014/main" id="{3545708F-75FF-AEF2-F15B-20A10BA1487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75780" name="Slayt Numarası Yer Tutucusu 3">
            <a:extLst>
              <a:ext uri="{FF2B5EF4-FFF2-40B4-BE49-F238E27FC236}">
                <a16:creationId xmlns:a16="http://schemas.microsoft.com/office/drawing/2014/main" id="{90B6C5B2-7447-B875-F346-3A4656F22AEC}"/>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1363" indent="-284163">
              <a:defRPr>
                <a:solidFill>
                  <a:schemeClr val="tx1"/>
                </a:solidFill>
                <a:latin typeface="Arial" panose="020B0604020202020204" pitchFamily="34" charset="0"/>
              </a:defRPr>
            </a:lvl2pPr>
            <a:lvl3pPr marL="1139825" indent="-227013">
              <a:defRPr>
                <a:solidFill>
                  <a:schemeClr val="tx1"/>
                </a:solidFill>
                <a:latin typeface="Arial" panose="020B0604020202020204" pitchFamily="34" charset="0"/>
              </a:defRPr>
            </a:lvl3pPr>
            <a:lvl4pPr marL="1597025" indent="-227013">
              <a:defRPr>
                <a:solidFill>
                  <a:schemeClr val="tx1"/>
                </a:solidFill>
                <a:latin typeface="Arial" panose="020B0604020202020204" pitchFamily="34" charset="0"/>
              </a:defRPr>
            </a:lvl4pPr>
            <a:lvl5pPr marL="2052638" indent="-227013">
              <a:defRPr>
                <a:solidFill>
                  <a:schemeClr val="tx1"/>
                </a:solidFill>
                <a:latin typeface="Arial" panose="020B0604020202020204" pitchFamily="34" charset="0"/>
              </a:defRPr>
            </a:lvl5pPr>
            <a:lvl6pPr marL="2509838" indent="-227013" eaLnBrk="0" fontAlgn="base" hangingPunct="0">
              <a:spcBef>
                <a:spcPct val="0"/>
              </a:spcBef>
              <a:spcAft>
                <a:spcPct val="0"/>
              </a:spcAft>
              <a:defRPr>
                <a:solidFill>
                  <a:schemeClr val="tx1"/>
                </a:solidFill>
                <a:latin typeface="Arial" panose="020B0604020202020204" pitchFamily="34" charset="0"/>
              </a:defRPr>
            </a:lvl6pPr>
            <a:lvl7pPr marL="2967038" indent="-227013" eaLnBrk="0" fontAlgn="base" hangingPunct="0">
              <a:spcBef>
                <a:spcPct val="0"/>
              </a:spcBef>
              <a:spcAft>
                <a:spcPct val="0"/>
              </a:spcAft>
              <a:defRPr>
                <a:solidFill>
                  <a:schemeClr val="tx1"/>
                </a:solidFill>
                <a:latin typeface="Arial" panose="020B0604020202020204" pitchFamily="34" charset="0"/>
              </a:defRPr>
            </a:lvl7pPr>
            <a:lvl8pPr marL="3424238" indent="-227013" eaLnBrk="0" fontAlgn="base" hangingPunct="0">
              <a:spcBef>
                <a:spcPct val="0"/>
              </a:spcBef>
              <a:spcAft>
                <a:spcPct val="0"/>
              </a:spcAft>
              <a:defRPr>
                <a:solidFill>
                  <a:schemeClr val="tx1"/>
                </a:solidFill>
                <a:latin typeface="Arial" panose="020B0604020202020204" pitchFamily="34" charset="0"/>
              </a:defRPr>
            </a:lvl8pPr>
            <a:lvl9pPr marL="3881438" indent="-227013" eaLnBrk="0" fontAlgn="base" hangingPunct="0">
              <a:spcBef>
                <a:spcPct val="0"/>
              </a:spcBef>
              <a:spcAft>
                <a:spcPct val="0"/>
              </a:spcAft>
              <a:defRPr>
                <a:solidFill>
                  <a:schemeClr val="tx1"/>
                </a:solidFill>
                <a:latin typeface="Arial" panose="020B0604020202020204" pitchFamily="34" charset="0"/>
              </a:defRPr>
            </a:lvl9pPr>
          </a:lstStyle>
          <a:p>
            <a:fld id="{04F544D9-F9BE-42AE-BEBC-FD0822EB9A3F}" type="slidenum">
              <a:rPr lang="tr-TR" altLang="tr-TR" smtClean="0">
                <a:latin typeface="Calibri" panose="020F0502020204030204" pitchFamily="34" charset="0"/>
              </a:rPr>
              <a:pPr/>
              <a:t>51</a:t>
            </a:fld>
            <a:endParaRPr lang="tr-TR" altLang="tr-TR">
              <a:latin typeface="Calibri" panose="020F0502020204030204" pitchFamily="34"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Slayt Görüntüsü Yer Tutucusu 1">
            <a:extLst>
              <a:ext uri="{FF2B5EF4-FFF2-40B4-BE49-F238E27FC236}">
                <a16:creationId xmlns:a16="http://schemas.microsoft.com/office/drawing/2014/main" id="{DAC154AB-A9A5-083E-4000-C7B61A4BE19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7" name="Not Yer Tutucusu 2">
            <a:extLst>
              <a:ext uri="{FF2B5EF4-FFF2-40B4-BE49-F238E27FC236}">
                <a16:creationId xmlns:a16="http://schemas.microsoft.com/office/drawing/2014/main" id="{3CB92A82-1EFE-2A5E-D5CA-113DDE78831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77828" name="Slayt Numarası Yer Tutucusu 3">
            <a:extLst>
              <a:ext uri="{FF2B5EF4-FFF2-40B4-BE49-F238E27FC236}">
                <a16:creationId xmlns:a16="http://schemas.microsoft.com/office/drawing/2014/main" id="{D6027276-7E8B-BED7-8059-EA0B37F702B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1363" indent="-284163">
              <a:defRPr>
                <a:solidFill>
                  <a:schemeClr val="tx1"/>
                </a:solidFill>
                <a:latin typeface="Arial" panose="020B0604020202020204" pitchFamily="34" charset="0"/>
              </a:defRPr>
            </a:lvl2pPr>
            <a:lvl3pPr marL="1139825" indent="-227013">
              <a:defRPr>
                <a:solidFill>
                  <a:schemeClr val="tx1"/>
                </a:solidFill>
                <a:latin typeface="Arial" panose="020B0604020202020204" pitchFamily="34" charset="0"/>
              </a:defRPr>
            </a:lvl3pPr>
            <a:lvl4pPr marL="1597025" indent="-227013">
              <a:defRPr>
                <a:solidFill>
                  <a:schemeClr val="tx1"/>
                </a:solidFill>
                <a:latin typeface="Arial" panose="020B0604020202020204" pitchFamily="34" charset="0"/>
              </a:defRPr>
            </a:lvl4pPr>
            <a:lvl5pPr marL="2052638" indent="-227013">
              <a:defRPr>
                <a:solidFill>
                  <a:schemeClr val="tx1"/>
                </a:solidFill>
                <a:latin typeface="Arial" panose="020B0604020202020204" pitchFamily="34" charset="0"/>
              </a:defRPr>
            </a:lvl5pPr>
            <a:lvl6pPr marL="2509838" indent="-227013" eaLnBrk="0" fontAlgn="base" hangingPunct="0">
              <a:spcBef>
                <a:spcPct val="0"/>
              </a:spcBef>
              <a:spcAft>
                <a:spcPct val="0"/>
              </a:spcAft>
              <a:defRPr>
                <a:solidFill>
                  <a:schemeClr val="tx1"/>
                </a:solidFill>
                <a:latin typeface="Arial" panose="020B0604020202020204" pitchFamily="34" charset="0"/>
              </a:defRPr>
            </a:lvl6pPr>
            <a:lvl7pPr marL="2967038" indent="-227013" eaLnBrk="0" fontAlgn="base" hangingPunct="0">
              <a:spcBef>
                <a:spcPct val="0"/>
              </a:spcBef>
              <a:spcAft>
                <a:spcPct val="0"/>
              </a:spcAft>
              <a:defRPr>
                <a:solidFill>
                  <a:schemeClr val="tx1"/>
                </a:solidFill>
                <a:latin typeface="Arial" panose="020B0604020202020204" pitchFamily="34" charset="0"/>
              </a:defRPr>
            </a:lvl7pPr>
            <a:lvl8pPr marL="3424238" indent="-227013" eaLnBrk="0" fontAlgn="base" hangingPunct="0">
              <a:spcBef>
                <a:spcPct val="0"/>
              </a:spcBef>
              <a:spcAft>
                <a:spcPct val="0"/>
              </a:spcAft>
              <a:defRPr>
                <a:solidFill>
                  <a:schemeClr val="tx1"/>
                </a:solidFill>
                <a:latin typeface="Arial" panose="020B0604020202020204" pitchFamily="34" charset="0"/>
              </a:defRPr>
            </a:lvl8pPr>
            <a:lvl9pPr marL="3881438" indent="-227013" eaLnBrk="0" fontAlgn="base" hangingPunct="0">
              <a:spcBef>
                <a:spcPct val="0"/>
              </a:spcBef>
              <a:spcAft>
                <a:spcPct val="0"/>
              </a:spcAft>
              <a:defRPr>
                <a:solidFill>
                  <a:schemeClr val="tx1"/>
                </a:solidFill>
                <a:latin typeface="Arial" panose="020B0604020202020204" pitchFamily="34" charset="0"/>
              </a:defRPr>
            </a:lvl9pPr>
          </a:lstStyle>
          <a:p>
            <a:fld id="{FA84CD2C-36CE-4BC7-921D-EAA1EF891F34}" type="slidenum">
              <a:rPr lang="tr-TR" altLang="tr-TR" smtClean="0">
                <a:latin typeface="Calibri" panose="020F0502020204030204" pitchFamily="34" charset="0"/>
              </a:rPr>
              <a:pPr/>
              <a:t>52</a:t>
            </a:fld>
            <a:endParaRPr lang="tr-TR" altLang="tr-TR">
              <a:latin typeface="Calibri" panose="020F0502020204030204" pitchFamily="34"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ayt Görüntüsü Yer Tutucusu 1">
            <a:extLst>
              <a:ext uri="{FF2B5EF4-FFF2-40B4-BE49-F238E27FC236}">
                <a16:creationId xmlns:a16="http://schemas.microsoft.com/office/drawing/2014/main" id="{AD2DCAD6-5591-D909-0285-094AA810894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9875" name="Not Yer Tutucusu 2">
            <a:extLst>
              <a:ext uri="{FF2B5EF4-FFF2-40B4-BE49-F238E27FC236}">
                <a16:creationId xmlns:a16="http://schemas.microsoft.com/office/drawing/2014/main" id="{08EA4ABE-12C3-946C-1199-E8DCDD0D74F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79876" name="Slayt Numarası Yer Tutucusu 3">
            <a:extLst>
              <a:ext uri="{FF2B5EF4-FFF2-40B4-BE49-F238E27FC236}">
                <a16:creationId xmlns:a16="http://schemas.microsoft.com/office/drawing/2014/main" id="{97AA9261-F0D2-6720-9C79-F49E9EF40A95}"/>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1363" indent="-284163">
              <a:defRPr>
                <a:solidFill>
                  <a:schemeClr val="tx1"/>
                </a:solidFill>
                <a:latin typeface="Arial" panose="020B0604020202020204" pitchFamily="34" charset="0"/>
              </a:defRPr>
            </a:lvl2pPr>
            <a:lvl3pPr marL="1139825" indent="-227013">
              <a:defRPr>
                <a:solidFill>
                  <a:schemeClr val="tx1"/>
                </a:solidFill>
                <a:latin typeface="Arial" panose="020B0604020202020204" pitchFamily="34" charset="0"/>
              </a:defRPr>
            </a:lvl3pPr>
            <a:lvl4pPr marL="1597025" indent="-227013">
              <a:defRPr>
                <a:solidFill>
                  <a:schemeClr val="tx1"/>
                </a:solidFill>
                <a:latin typeface="Arial" panose="020B0604020202020204" pitchFamily="34" charset="0"/>
              </a:defRPr>
            </a:lvl4pPr>
            <a:lvl5pPr marL="2052638" indent="-227013">
              <a:defRPr>
                <a:solidFill>
                  <a:schemeClr val="tx1"/>
                </a:solidFill>
                <a:latin typeface="Arial" panose="020B0604020202020204" pitchFamily="34" charset="0"/>
              </a:defRPr>
            </a:lvl5pPr>
            <a:lvl6pPr marL="2509838" indent="-227013" eaLnBrk="0" fontAlgn="base" hangingPunct="0">
              <a:spcBef>
                <a:spcPct val="0"/>
              </a:spcBef>
              <a:spcAft>
                <a:spcPct val="0"/>
              </a:spcAft>
              <a:defRPr>
                <a:solidFill>
                  <a:schemeClr val="tx1"/>
                </a:solidFill>
                <a:latin typeface="Arial" panose="020B0604020202020204" pitchFamily="34" charset="0"/>
              </a:defRPr>
            </a:lvl6pPr>
            <a:lvl7pPr marL="2967038" indent="-227013" eaLnBrk="0" fontAlgn="base" hangingPunct="0">
              <a:spcBef>
                <a:spcPct val="0"/>
              </a:spcBef>
              <a:spcAft>
                <a:spcPct val="0"/>
              </a:spcAft>
              <a:defRPr>
                <a:solidFill>
                  <a:schemeClr val="tx1"/>
                </a:solidFill>
                <a:latin typeface="Arial" panose="020B0604020202020204" pitchFamily="34" charset="0"/>
              </a:defRPr>
            </a:lvl7pPr>
            <a:lvl8pPr marL="3424238" indent="-227013" eaLnBrk="0" fontAlgn="base" hangingPunct="0">
              <a:spcBef>
                <a:spcPct val="0"/>
              </a:spcBef>
              <a:spcAft>
                <a:spcPct val="0"/>
              </a:spcAft>
              <a:defRPr>
                <a:solidFill>
                  <a:schemeClr val="tx1"/>
                </a:solidFill>
                <a:latin typeface="Arial" panose="020B0604020202020204" pitchFamily="34" charset="0"/>
              </a:defRPr>
            </a:lvl8pPr>
            <a:lvl9pPr marL="3881438" indent="-227013" eaLnBrk="0" fontAlgn="base" hangingPunct="0">
              <a:spcBef>
                <a:spcPct val="0"/>
              </a:spcBef>
              <a:spcAft>
                <a:spcPct val="0"/>
              </a:spcAft>
              <a:defRPr>
                <a:solidFill>
                  <a:schemeClr val="tx1"/>
                </a:solidFill>
                <a:latin typeface="Arial" panose="020B0604020202020204" pitchFamily="34" charset="0"/>
              </a:defRPr>
            </a:lvl9pPr>
          </a:lstStyle>
          <a:p>
            <a:fld id="{DB7C49F7-41BF-4FFA-9529-7D24F5FB9DF8}" type="slidenum">
              <a:rPr lang="tr-TR" altLang="tr-TR" smtClean="0">
                <a:latin typeface="Calibri" panose="020F0502020204030204" pitchFamily="34" charset="0"/>
              </a:rPr>
              <a:pPr/>
              <a:t>53</a:t>
            </a:fld>
            <a:endParaRPr lang="tr-TR" altLang="tr-TR">
              <a:latin typeface="Calibri" panose="020F0502020204030204" pitchFamily="34"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Slayt Görüntüsü Yer Tutucusu 1">
            <a:extLst>
              <a:ext uri="{FF2B5EF4-FFF2-40B4-BE49-F238E27FC236}">
                <a16:creationId xmlns:a16="http://schemas.microsoft.com/office/drawing/2014/main" id="{29F86BF9-A8B9-C1C7-7FE4-6FE9FC76C089}"/>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3" name="Not Yer Tutucusu 2">
            <a:extLst>
              <a:ext uri="{FF2B5EF4-FFF2-40B4-BE49-F238E27FC236}">
                <a16:creationId xmlns:a16="http://schemas.microsoft.com/office/drawing/2014/main" id="{B6B9F192-536A-C870-F430-B877FB27BD4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81924" name="Slayt Numarası Yer Tutucusu 3">
            <a:extLst>
              <a:ext uri="{FF2B5EF4-FFF2-40B4-BE49-F238E27FC236}">
                <a16:creationId xmlns:a16="http://schemas.microsoft.com/office/drawing/2014/main" id="{D0D6853D-B06A-07AE-BF3A-3DFF31DDAAA2}"/>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1363" indent="-284163">
              <a:defRPr>
                <a:solidFill>
                  <a:schemeClr val="tx1"/>
                </a:solidFill>
                <a:latin typeface="Arial" panose="020B0604020202020204" pitchFamily="34" charset="0"/>
              </a:defRPr>
            </a:lvl2pPr>
            <a:lvl3pPr marL="1139825" indent="-227013">
              <a:defRPr>
                <a:solidFill>
                  <a:schemeClr val="tx1"/>
                </a:solidFill>
                <a:latin typeface="Arial" panose="020B0604020202020204" pitchFamily="34" charset="0"/>
              </a:defRPr>
            </a:lvl3pPr>
            <a:lvl4pPr marL="1597025" indent="-227013">
              <a:defRPr>
                <a:solidFill>
                  <a:schemeClr val="tx1"/>
                </a:solidFill>
                <a:latin typeface="Arial" panose="020B0604020202020204" pitchFamily="34" charset="0"/>
              </a:defRPr>
            </a:lvl4pPr>
            <a:lvl5pPr marL="2052638" indent="-227013">
              <a:defRPr>
                <a:solidFill>
                  <a:schemeClr val="tx1"/>
                </a:solidFill>
                <a:latin typeface="Arial" panose="020B0604020202020204" pitchFamily="34" charset="0"/>
              </a:defRPr>
            </a:lvl5pPr>
            <a:lvl6pPr marL="2509838" indent="-227013" eaLnBrk="0" fontAlgn="base" hangingPunct="0">
              <a:spcBef>
                <a:spcPct val="0"/>
              </a:spcBef>
              <a:spcAft>
                <a:spcPct val="0"/>
              </a:spcAft>
              <a:defRPr>
                <a:solidFill>
                  <a:schemeClr val="tx1"/>
                </a:solidFill>
                <a:latin typeface="Arial" panose="020B0604020202020204" pitchFamily="34" charset="0"/>
              </a:defRPr>
            </a:lvl6pPr>
            <a:lvl7pPr marL="2967038" indent="-227013" eaLnBrk="0" fontAlgn="base" hangingPunct="0">
              <a:spcBef>
                <a:spcPct val="0"/>
              </a:spcBef>
              <a:spcAft>
                <a:spcPct val="0"/>
              </a:spcAft>
              <a:defRPr>
                <a:solidFill>
                  <a:schemeClr val="tx1"/>
                </a:solidFill>
                <a:latin typeface="Arial" panose="020B0604020202020204" pitchFamily="34" charset="0"/>
              </a:defRPr>
            </a:lvl7pPr>
            <a:lvl8pPr marL="3424238" indent="-227013" eaLnBrk="0" fontAlgn="base" hangingPunct="0">
              <a:spcBef>
                <a:spcPct val="0"/>
              </a:spcBef>
              <a:spcAft>
                <a:spcPct val="0"/>
              </a:spcAft>
              <a:defRPr>
                <a:solidFill>
                  <a:schemeClr val="tx1"/>
                </a:solidFill>
                <a:latin typeface="Arial" panose="020B0604020202020204" pitchFamily="34" charset="0"/>
              </a:defRPr>
            </a:lvl8pPr>
            <a:lvl9pPr marL="3881438" indent="-227013" eaLnBrk="0" fontAlgn="base" hangingPunct="0">
              <a:spcBef>
                <a:spcPct val="0"/>
              </a:spcBef>
              <a:spcAft>
                <a:spcPct val="0"/>
              </a:spcAft>
              <a:defRPr>
                <a:solidFill>
                  <a:schemeClr val="tx1"/>
                </a:solidFill>
                <a:latin typeface="Arial" panose="020B0604020202020204" pitchFamily="34" charset="0"/>
              </a:defRPr>
            </a:lvl9pPr>
          </a:lstStyle>
          <a:p>
            <a:fld id="{1CA64148-132C-4F96-AB16-AE9AF548B62C}" type="slidenum">
              <a:rPr lang="tr-TR" altLang="tr-TR" smtClean="0">
                <a:latin typeface="Calibri" panose="020F0502020204030204" pitchFamily="34" charset="0"/>
              </a:rPr>
              <a:pPr/>
              <a:t>54</a:t>
            </a:fld>
            <a:endParaRPr lang="tr-TR" altLang="tr-TR">
              <a:latin typeface="Calibri" panose="020F0502020204030204" pitchFamily="34"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Slayt Görüntüsü Yer Tutucusu 1">
            <a:extLst>
              <a:ext uri="{FF2B5EF4-FFF2-40B4-BE49-F238E27FC236}">
                <a16:creationId xmlns:a16="http://schemas.microsoft.com/office/drawing/2014/main" id="{462AEFD9-341E-1FAD-83A7-384F92D15945}"/>
              </a:ext>
            </a:extLst>
          </p:cNvPr>
          <p:cNvSpPr>
            <a:spLocks noGrp="1" noRot="1" noChangeAspect="1" noTextEdit="1"/>
          </p:cNvSpPr>
          <p:nvPr>
            <p:ph type="sldImg"/>
          </p:nvPr>
        </p:nvSpPr>
        <p:spPr bwMode="auto">
          <a:xfrm>
            <a:off x="1371600" y="1143000"/>
            <a:ext cx="41148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Not Yer Tutucusu 2">
            <a:extLst>
              <a:ext uri="{FF2B5EF4-FFF2-40B4-BE49-F238E27FC236}">
                <a16:creationId xmlns:a16="http://schemas.microsoft.com/office/drawing/2014/main" id="{B1FD016E-59E8-6175-6262-F2EF78BF0D8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86020" name="Slayt Numarası Yer Tutucusu 3">
            <a:extLst>
              <a:ext uri="{FF2B5EF4-FFF2-40B4-BE49-F238E27FC236}">
                <a16:creationId xmlns:a16="http://schemas.microsoft.com/office/drawing/2014/main" id="{7818549E-CF68-2FB2-448F-DE673C79D6DE}"/>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4538" indent="-285750">
              <a:defRPr>
                <a:solidFill>
                  <a:schemeClr val="tx1"/>
                </a:solidFill>
                <a:latin typeface="Arial" panose="020B0604020202020204" pitchFamily="34" charset="0"/>
              </a:defRPr>
            </a:lvl2pPr>
            <a:lvl3pPr marL="1144588" indent="-228600">
              <a:defRPr>
                <a:solidFill>
                  <a:schemeClr val="tx1"/>
                </a:solidFill>
                <a:latin typeface="Arial" panose="020B0604020202020204" pitchFamily="34" charset="0"/>
              </a:defRPr>
            </a:lvl3pPr>
            <a:lvl4pPr marL="1603375" indent="-228600">
              <a:defRPr>
                <a:solidFill>
                  <a:schemeClr val="tx1"/>
                </a:solidFill>
                <a:latin typeface="Arial" panose="020B0604020202020204" pitchFamily="34" charset="0"/>
              </a:defRPr>
            </a:lvl4pPr>
            <a:lvl5pPr marL="2060575" indent="-228600">
              <a:defRPr>
                <a:solidFill>
                  <a:schemeClr val="tx1"/>
                </a:solidFill>
                <a:latin typeface="Arial" panose="020B0604020202020204" pitchFamily="34" charset="0"/>
              </a:defRPr>
            </a:lvl5pPr>
            <a:lvl6pPr marL="2517775" indent="-228600" eaLnBrk="0" fontAlgn="base" hangingPunct="0">
              <a:spcBef>
                <a:spcPct val="0"/>
              </a:spcBef>
              <a:spcAft>
                <a:spcPct val="0"/>
              </a:spcAft>
              <a:defRPr>
                <a:solidFill>
                  <a:schemeClr val="tx1"/>
                </a:solidFill>
                <a:latin typeface="Arial" panose="020B0604020202020204" pitchFamily="34" charset="0"/>
              </a:defRPr>
            </a:lvl6pPr>
            <a:lvl7pPr marL="2974975" indent="-228600" eaLnBrk="0" fontAlgn="base" hangingPunct="0">
              <a:spcBef>
                <a:spcPct val="0"/>
              </a:spcBef>
              <a:spcAft>
                <a:spcPct val="0"/>
              </a:spcAft>
              <a:defRPr>
                <a:solidFill>
                  <a:schemeClr val="tx1"/>
                </a:solidFill>
                <a:latin typeface="Arial" panose="020B0604020202020204" pitchFamily="34" charset="0"/>
              </a:defRPr>
            </a:lvl7pPr>
            <a:lvl8pPr marL="3432175" indent="-228600" eaLnBrk="0" fontAlgn="base" hangingPunct="0">
              <a:spcBef>
                <a:spcPct val="0"/>
              </a:spcBef>
              <a:spcAft>
                <a:spcPct val="0"/>
              </a:spcAft>
              <a:defRPr>
                <a:solidFill>
                  <a:schemeClr val="tx1"/>
                </a:solidFill>
                <a:latin typeface="Arial" panose="020B0604020202020204" pitchFamily="34" charset="0"/>
              </a:defRPr>
            </a:lvl8pPr>
            <a:lvl9pPr marL="3889375" indent="-228600" eaLnBrk="0" fontAlgn="base" hangingPunct="0">
              <a:spcBef>
                <a:spcPct val="0"/>
              </a:spcBef>
              <a:spcAft>
                <a:spcPct val="0"/>
              </a:spcAft>
              <a:defRPr>
                <a:solidFill>
                  <a:schemeClr val="tx1"/>
                </a:solidFill>
                <a:latin typeface="Arial" panose="020B0604020202020204" pitchFamily="34" charset="0"/>
              </a:defRPr>
            </a:lvl9pPr>
          </a:lstStyle>
          <a:p>
            <a:fld id="{8EA8E84E-4E13-441C-8FD4-DC0A592BBA09}" type="slidenum">
              <a:rPr lang="tr-TR" altLang="tr-TR" smtClean="0">
                <a:solidFill>
                  <a:srgbClr val="000000"/>
                </a:solidFill>
                <a:latin typeface="Calibri" panose="020F0502020204030204" pitchFamily="34" charset="0"/>
              </a:rPr>
              <a:pPr/>
              <a:t>57</a:t>
            </a:fld>
            <a:endParaRPr lang="tr-TR" altLang="tr-TR">
              <a:solidFill>
                <a:srgbClr val="000000"/>
              </a:solidFill>
              <a:latin typeface="Calibri" panose="020F0502020204030204" pitchFamily="34"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Slayt Görüntüsü Yer Tutucusu 1">
            <a:extLst>
              <a:ext uri="{FF2B5EF4-FFF2-40B4-BE49-F238E27FC236}">
                <a16:creationId xmlns:a16="http://schemas.microsoft.com/office/drawing/2014/main" id="{03A378C9-4E76-0AA0-8DC0-8CC800CF61B3}"/>
              </a:ext>
            </a:extLst>
          </p:cNvPr>
          <p:cNvSpPr>
            <a:spLocks noGrp="1" noRot="1" noChangeAspect="1" noTextEdit="1"/>
          </p:cNvSpPr>
          <p:nvPr>
            <p:ph type="sldImg"/>
          </p:nvPr>
        </p:nvSpPr>
        <p:spPr bwMode="auto">
          <a:xfrm>
            <a:off x="1371600" y="1143000"/>
            <a:ext cx="41148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Not Yer Tutucusu 2">
            <a:extLst>
              <a:ext uri="{FF2B5EF4-FFF2-40B4-BE49-F238E27FC236}">
                <a16:creationId xmlns:a16="http://schemas.microsoft.com/office/drawing/2014/main" id="{54FDAB45-D2DE-606B-84BF-1AD8DBE9D4C3}"/>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88068" name="Slayt Numarası Yer Tutucusu 3">
            <a:extLst>
              <a:ext uri="{FF2B5EF4-FFF2-40B4-BE49-F238E27FC236}">
                <a16:creationId xmlns:a16="http://schemas.microsoft.com/office/drawing/2014/main" id="{743EF669-8A3E-E3C4-3E74-6C5FB3E87AE8}"/>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4538" indent="-285750">
              <a:defRPr>
                <a:solidFill>
                  <a:schemeClr val="tx1"/>
                </a:solidFill>
                <a:latin typeface="Arial" panose="020B0604020202020204" pitchFamily="34" charset="0"/>
              </a:defRPr>
            </a:lvl2pPr>
            <a:lvl3pPr marL="1144588" indent="-228600">
              <a:defRPr>
                <a:solidFill>
                  <a:schemeClr val="tx1"/>
                </a:solidFill>
                <a:latin typeface="Arial" panose="020B0604020202020204" pitchFamily="34" charset="0"/>
              </a:defRPr>
            </a:lvl3pPr>
            <a:lvl4pPr marL="1603375" indent="-228600">
              <a:defRPr>
                <a:solidFill>
                  <a:schemeClr val="tx1"/>
                </a:solidFill>
                <a:latin typeface="Arial" panose="020B0604020202020204" pitchFamily="34" charset="0"/>
              </a:defRPr>
            </a:lvl4pPr>
            <a:lvl5pPr marL="2060575" indent="-228600">
              <a:defRPr>
                <a:solidFill>
                  <a:schemeClr val="tx1"/>
                </a:solidFill>
                <a:latin typeface="Arial" panose="020B0604020202020204" pitchFamily="34" charset="0"/>
              </a:defRPr>
            </a:lvl5pPr>
            <a:lvl6pPr marL="2517775" indent="-228600" eaLnBrk="0" fontAlgn="base" hangingPunct="0">
              <a:spcBef>
                <a:spcPct val="0"/>
              </a:spcBef>
              <a:spcAft>
                <a:spcPct val="0"/>
              </a:spcAft>
              <a:defRPr>
                <a:solidFill>
                  <a:schemeClr val="tx1"/>
                </a:solidFill>
                <a:latin typeface="Arial" panose="020B0604020202020204" pitchFamily="34" charset="0"/>
              </a:defRPr>
            </a:lvl6pPr>
            <a:lvl7pPr marL="2974975" indent="-228600" eaLnBrk="0" fontAlgn="base" hangingPunct="0">
              <a:spcBef>
                <a:spcPct val="0"/>
              </a:spcBef>
              <a:spcAft>
                <a:spcPct val="0"/>
              </a:spcAft>
              <a:defRPr>
                <a:solidFill>
                  <a:schemeClr val="tx1"/>
                </a:solidFill>
                <a:latin typeface="Arial" panose="020B0604020202020204" pitchFamily="34" charset="0"/>
              </a:defRPr>
            </a:lvl7pPr>
            <a:lvl8pPr marL="3432175" indent="-228600" eaLnBrk="0" fontAlgn="base" hangingPunct="0">
              <a:spcBef>
                <a:spcPct val="0"/>
              </a:spcBef>
              <a:spcAft>
                <a:spcPct val="0"/>
              </a:spcAft>
              <a:defRPr>
                <a:solidFill>
                  <a:schemeClr val="tx1"/>
                </a:solidFill>
                <a:latin typeface="Arial" panose="020B0604020202020204" pitchFamily="34" charset="0"/>
              </a:defRPr>
            </a:lvl8pPr>
            <a:lvl9pPr marL="3889375" indent="-228600" eaLnBrk="0" fontAlgn="base" hangingPunct="0">
              <a:spcBef>
                <a:spcPct val="0"/>
              </a:spcBef>
              <a:spcAft>
                <a:spcPct val="0"/>
              </a:spcAft>
              <a:defRPr>
                <a:solidFill>
                  <a:schemeClr val="tx1"/>
                </a:solidFill>
                <a:latin typeface="Arial" panose="020B0604020202020204" pitchFamily="34" charset="0"/>
              </a:defRPr>
            </a:lvl9pPr>
          </a:lstStyle>
          <a:p>
            <a:fld id="{D154CEB6-B8ED-4820-9DA2-258D4198F23D}" type="slidenum">
              <a:rPr lang="tr-TR" altLang="tr-TR" smtClean="0">
                <a:solidFill>
                  <a:srgbClr val="000000"/>
                </a:solidFill>
                <a:latin typeface="Calibri" panose="020F0502020204030204" pitchFamily="34" charset="0"/>
              </a:rPr>
              <a:pPr/>
              <a:t>58</a:t>
            </a:fld>
            <a:endParaRPr lang="tr-TR" altLang="tr-TR">
              <a:solidFill>
                <a:srgbClr val="000000"/>
              </a:solidFill>
              <a:latin typeface="Calibri" panose="020F0502020204030204" pitchFamily="34"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Slayt Görüntüsü Yer Tutucusu 1">
            <a:extLst>
              <a:ext uri="{FF2B5EF4-FFF2-40B4-BE49-F238E27FC236}">
                <a16:creationId xmlns:a16="http://schemas.microsoft.com/office/drawing/2014/main" id="{DA97C7A3-3975-07A3-D2C0-FB8F2669FDCD}"/>
              </a:ext>
            </a:extLst>
          </p:cNvPr>
          <p:cNvSpPr>
            <a:spLocks noGrp="1" noRot="1" noChangeAspect="1" noTextEdit="1"/>
          </p:cNvSpPr>
          <p:nvPr>
            <p:ph type="sldImg"/>
          </p:nvPr>
        </p:nvSpPr>
        <p:spPr bwMode="auto">
          <a:xfrm>
            <a:off x="1371600" y="1143000"/>
            <a:ext cx="41148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5" name="Not Yer Tutucusu 2">
            <a:extLst>
              <a:ext uri="{FF2B5EF4-FFF2-40B4-BE49-F238E27FC236}">
                <a16:creationId xmlns:a16="http://schemas.microsoft.com/office/drawing/2014/main" id="{A41DFAF5-D3FC-4F2C-2F7E-370B44B90AC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90116" name="Slayt Numarası Yer Tutucusu 3">
            <a:extLst>
              <a:ext uri="{FF2B5EF4-FFF2-40B4-BE49-F238E27FC236}">
                <a16:creationId xmlns:a16="http://schemas.microsoft.com/office/drawing/2014/main" id="{66956A77-F6AA-BDEB-32EA-4DD3A020F1D5}"/>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4538" indent="-285750">
              <a:defRPr>
                <a:solidFill>
                  <a:schemeClr val="tx1"/>
                </a:solidFill>
                <a:latin typeface="Arial" panose="020B0604020202020204" pitchFamily="34" charset="0"/>
              </a:defRPr>
            </a:lvl2pPr>
            <a:lvl3pPr marL="1144588" indent="-228600">
              <a:defRPr>
                <a:solidFill>
                  <a:schemeClr val="tx1"/>
                </a:solidFill>
                <a:latin typeface="Arial" panose="020B0604020202020204" pitchFamily="34" charset="0"/>
              </a:defRPr>
            </a:lvl3pPr>
            <a:lvl4pPr marL="1603375" indent="-228600">
              <a:defRPr>
                <a:solidFill>
                  <a:schemeClr val="tx1"/>
                </a:solidFill>
                <a:latin typeface="Arial" panose="020B0604020202020204" pitchFamily="34" charset="0"/>
              </a:defRPr>
            </a:lvl4pPr>
            <a:lvl5pPr marL="2060575" indent="-228600">
              <a:defRPr>
                <a:solidFill>
                  <a:schemeClr val="tx1"/>
                </a:solidFill>
                <a:latin typeface="Arial" panose="020B0604020202020204" pitchFamily="34" charset="0"/>
              </a:defRPr>
            </a:lvl5pPr>
            <a:lvl6pPr marL="2517775" indent="-228600" eaLnBrk="0" fontAlgn="base" hangingPunct="0">
              <a:spcBef>
                <a:spcPct val="0"/>
              </a:spcBef>
              <a:spcAft>
                <a:spcPct val="0"/>
              </a:spcAft>
              <a:defRPr>
                <a:solidFill>
                  <a:schemeClr val="tx1"/>
                </a:solidFill>
                <a:latin typeface="Arial" panose="020B0604020202020204" pitchFamily="34" charset="0"/>
              </a:defRPr>
            </a:lvl6pPr>
            <a:lvl7pPr marL="2974975" indent="-228600" eaLnBrk="0" fontAlgn="base" hangingPunct="0">
              <a:spcBef>
                <a:spcPct val="0"/>
              </a:spcBef>
              <a:spcAft>
                <a:spcPct val="0"/>
              </a:spcAft>
              <a:defRPr>
                <a:solidFill>
                  <a:schemeClr val="tx1"/>
                </a:solidFill>
                <a:latin typeface="Arial" panose="020B0604020202020204" pitchFamily="34" charset="0"/>
              </a:defRPr>
            </a:lvl7pPr>
            <a:lvl8pPr marL="3432175" indent="-228600" eaLnBrk="0" fontAlgn="base" hangingPunct="0">
              <a:spcBef>
                <a:spcPct val="0"/>
              </a:spcBef>
              <a:spcAft>
                <a:spcPct val="0"/>
              </a:spcAft>
              <a:defRPr>
                <a:solidFill>
                  <a:schemeClr val="tx1"/>
                </a:solidFill>
                <a:latin typeface="Arial" panose="020B0604020202020204" pitchFamily="34" charset="0"/>
              </a:defRPr>
            </a:lvl8pPr>
            <a:lvl9pPr marL="3889375" indent="-228600" eaLnBrk="0" fontAlgn="base" hangingPunct="0">
              <a:spcBef>
                <a:spcPct val="0"/>
              </a:spcBef>
              <a:spcAft>
                <a:spcPct val="0"/>
              </a:spcAft>
              <a:defRPr>
                <a:solidFill>
                  <a:schemeClr val="tx1"/>
                </a:solidFill>
                <a:latin typeface="Arial" panose="020B0604020202020204" pitchFamily="34" charset="0"/>
              </a:defRPr>
            </a:lvl9pPr>
          </a:lstStyle>
          <a:p>
            <a:fld id="{7EDDC3A5-8B87-44F8-A798-821241AF034B}" type="slidenum">
              <a:rPr lang="tr-TR" altLang="tr-TR" smtClean="0">
                <a:solidFill>
                  <a:srgbClr val="000000"/>
                </a:solidFill>
                <a:latin typeface="Calibri" panose="020F0502020204030204" pitchFamily="34" charset="0"/>
              </a:rPr>
              <a:pPr/>
              <a:t>59</a:t>
            </a:fld>
            <a:endParaRPr lang="tr-TR" altLang="tr-TR">
              <a:solidFill>
                <a:srgbClr val="000000"/>
              </a:solidFill>
              <a:latin typeface="Calibri" panose="020F0502020204030204" pitchFamily="34"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Slayt Görüntüsü Yer Tutucusu 1">
            <a:extLst>
              <a:ext uri="{FF2B5EF4-FFF2-40B4-BE49-F238E27FC236}">
                <a16:creationId xmlns:a16="http://schemas.microsoft.com/office/drawing/2014/main" id="{BBFB1C7A-A038-6F8A-9158-3E17A282BC0E}"/>
              </a:ext>
            </a:extLst>
          </p:cNvPr>
          <p:cNvSpPr>
            <a:spLocks noGrp="1" noRot="1" noChangeAspect="1" noTextEdit="1"/>
          </p:cNvSpPr>
          <p:nvPr>
            <p:ph type="sldImg"/>
          </p:nvPr>
        </p:nvSpPr>
        <p:spPr bwMode="auto">
          <a:xfrm>
            <a:off x="1371600" y="1143000"/>
            <a:ext cx="41148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3" name="Not Yer Tutucusu 2">
            <a:extLst>
              <a:ext uri="{FF2B5EF4-FFF2-40B4-BE49-F238E27FC236}">
                <a16:creationId xmlns:a16="http://schemas.microsoft.com/office/drawing/2014/main" id="{2D9674B5-45DD-8FAA-86CA-6B798A5094F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92164" name="Slayt Numarası Yer Tutucusu 3">
            <a:extLst>
              <a:ext uri="{FF2B5EF4-FFF2-40B4-BE49-F238E27FC236}">
                <a16:creationId xmlns:a16="http://schemas.microsoft.com/office/drawing/2014/main" id="{38A10C1B-4195-1D7D-5E47-4D76BCBFB75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4538" indent="-285750">
              <a:defRPr>
                <a:solidFill>
                  <a:schemeClr val="tx1"/>
                </a:solidFill>
                <a:latin typeface="Arial" panose="020B0604020202020204" pitchFamily="34" charset="0"/>
              </a:defRPr>
            </a:lvl2pPr>
            <a:lvl3pPr marL="1144588" indent="-228600">
              <a:defRPr>
                <a:solidFill>
                  <a:schemeClr val="tx1"/>
                </a:solidFill>
                <a:latin typeface="Arial" panose="020B0604020202020204" pitchFamily="34" charset="0"/>
              </a:defRPr>
            </a:lvl3pPr>
            <a:lvl4pPr marL="1603375" indent="-228600">
              <a:defRPr>
                <a:solidFill>
                  <a:schemeClr val="tx1"/>
                </a:solidFill>
                <a:latin typeface="Arial" panose="020B0604020202020204" pitchFamily="34" charset="0"/>
              </a:defRPr>
            </a:lvl4pPr>
            <a:lvl5pPr marL="2060575" indent="-228600">
              <a:defRPr>
                <a:solidFill>
                  <a:schemeClr val="tx1"/>
                </a:solidFill>
                <a:latin typeface="Arial" panose="020B0604020202020204" pitchFamily="34" charset="0"/>
              </a:defRPr>
            </a:lvl5pPr>
            <a:lvl6pPr marL="2517775" indent="-228600" eaLnBrk="0" fontAlgn="base" hangingPunct="0">
              <a:spcBef>
                <a:spcPct val="0"/>
              </a:spcBef>
              <a:spcAft>
                <a:spcPct val="0"/>
              </a:spcAft>
              <a:defRPr>
                <a:solidFill>
                  <a:schemeClr val="tx1"/>
                </a:solidFill>
                <a:latin typeface="Arial" panose="020B0604020202020204" pitchFamily="34" charset="0"/>
              </a:defRPr>
            </a:lvl6pPr>
            <a:lvl7pPr marL="2974975" indent="-228600" eaLnBrk="0" fontAlgn="base" hangingPunct="0">
              <a:spcBef>
                <a:spcPct val="0"/>
              </a:spcBef>
              <a:spcAft>
                <a:spcPct val="0"/>
              </a:spcAft>
              <a:defRPr>
                <a:solidFill>
                  <a:schemeClr val="tx1"/>
                </a:solidFill>
                <a:latin typeface="Arial" panose="020B0604020202020204" pitchFamily="34" charset="0"/>
              </a:defRPr>
            </a:lvl7pPr>
            <a:lvl8pPr marL="3432175" indent="-228600" eaLnBrk="0" fontAlgn="base" hangingPunct="0">
              <a:spcBef>
                <a:spcPct val="0"/>
              </a:spcBef>
              <a:spcAft>
                <a:spcPct val="0"/>
              </a:spcAft>
              <a:defRPr>
                <a:solidFill>
                  <a:schemeClr val="tx1"/>
                </a:solidFill>
                <a:latin typeface="Arial" panose="020B0604020202020204" pitchFamily="34" charset="0"/>
              </a:defRPr>
            </a:lvl8pPr>
            <a:lvl9pPr marL="3889375" indent="-228600" eaLnBrk="0" fontAlgn="base" hangingPunct="0">
              <a:spcBef>
                <a:spcPct val="0"/>
              </a:spcBef>
              <a:spcAft>
                <a:spcPct val="0"/>
              </a:spcAft>
              <a:defRPr>
                <a:solidFill>
                  <a:schemeClr val="tx1"/>
                </a:solidFill>
                <a:latin typeface="Arial" panose="020B0604020202020204" pitchFamily="34" charset="0"/>
              </a:defRPr>
            </a:lvl9pPr>
          </a:lstStyle>
          <a:p>
            <a:fld id="{C1DF81CD-CA23-414F-BDA9-8D6E4475538C}" type="slidenum">
              <a:rPr lang="tr-TR" altLang="tr-TR" smtClean="0">
                <a:solidFill>
                  <a:srgbClr val="000000"/>
                </a:solidFill>
                <a:latin typeface="Calibri" panose="020F0502020204030204" pitchFamily="34" charset="0"/>
              </a:rPr>
              <a:pPr/>
              <a:t>60</a:t>
            </a:fld>
            <a:endParaRPr lang="tr-TR" altLang="tr-TR">
              <a:solidFill>
                <a:srgbClr val="000000"/>
              </a:solidFill>
              <a:latin typeface="Calibri" panose="020F0502020204030204" pitchFamily="34"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Slayt Görüntüsü Yer Tutucusu 1">
            <a:extLst>
              <a:ext uri="{FF2B5EF4-FFF2-40B4-BE49-F238E27FC236}">
                <a16:creationId xmlns:a16="http://schemas.microsoft.com/office/drawing/2014/main" id="{EF2E7ECB-4827-674D-4EDB-CF32BA0F0CB0}"/>
              </a:ext>
            </a:extLst>
          </p:cNvPr>
          <p:cNvSpPr>
            <a:spLocks noGrp="1" noRot="1" noChangeAspect="1" noTextEdit="1"/>
          </p:cNvSpPr>
          <p:nvPr>
            <p:ph type="sldImg"/>
          </p:nvPr>
        </p:nvSpPr>
        <p:spPr bwMode="auto">
          <a:xfrm>
            <a:off x="1371600" y="1143000"/>
            <a:ext cx="41148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5235" name="Not Yer Tutucusu 2">
            <a:extLst>
              <a:ext uri="{FF2B5EF4-FFF2-40B4-BE49-F238E27FC236}">
                <a16:creationId xmlns:a16="http://schemas.microsoft.com/office/drawing/2014/main" id="{8E0BF994-B2AB-3593-183A-F0C4260D3A0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95236" name="Slayt Numarası Yer Tutucusu 3">
            <a:extLst>
              <a:ext uri="{FF2B5EF4-FFF2-40B4-BE49-F238E27FC236}">
                <a16:creationId xmlns:a16="http://schemas.microsoft.com/office/drawing/2014/main" id="{E66FD9B9-615C-1F27-6CBA-2AD11DD098DE}"/>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4538" indent="-285750">
              <a:defRPr>
                <a:solidFill>
                  <a:schemeClr val="tx1"/>
                </a:solidFill>
                <a:latin typeface="Arial" panose="020B0604020202020204" pitchFamily="34" charset="0"/>
              </a:defRPr>
            </a:lvl2pPr>
            <a:lvl3pPr marL="1144588" indent="-228600">
              <a:defRPr>
                <a:solidFill>
                  <a:schemeClr val="tx1"/>
                </a:solidFill>
                <a:latin typeface="Arial" panose="020B0604020202020204" pitchFamily="34" charset="0"/>
              </a:defRPr>
            </a:lvl3pPr>
            <a:lvl4pPr marL="1603375" indent="-228600">
              <a:defRPr>
                <a:solidFill>
                  <a:schemeClr val="tx1"/>
                </a:solidFill>
                <a:latin typeface="Arial" panose="020B0604020202020204" pitchFamily="34" charset="0"/>
              </a:defRPr>
            </a:lvl4pPr>
            <a:lvl5pPr marL="2060575" indent="-228600">
              <a:defRPr>
                <a:solidFill>
                  <a:schemeClr val="tx1"/>
                </a:solidFill>
                <a:latin typeface="Arial" panose="020B0604020202020204" pitchFamily="34" charset="0"/>
              </a:defRPr>
            </a:lvl5pPr>
            <a:lvl6pPr marL="2517775" indent="-228600" eaLnBrk="0" fontAlgn="base" hangingPunct="0">
              <a:spcBef>
                <a:spcPct val="0"/>
              </a:spcBef>
              <a:spcAft>
                <a:spcPct val="0"/>
              </a:spcAft>
              <a:defRPr>
                <a:solidFill>
                  <a:schemeClr val="tx1"/>
                </a:solidFill>
                <a:latin typeface="Arial" panose="020B0604020202020204" pitchFamily="34" charset="0"/>
              </a:defRPr>
            </a:lvl6pPr>
            <a:lvl7pPr marL="2974975" indent="-228600" eaLnBrk="0" fontAlgn="base" hangingPunct="0">
              <a:spcBef>
                <a:spcPct val="0"/>
              </a:spcBef>
              <a:spcAft>
                <a:spcPct val="0"/>
              </a:spcAft>
              <a:defRPr>
                <a:solidFill>
                  <a:schemeClr val="tx1"/>
                </a:solidFill>
                <a:latin typeface="Arial" panose="020B0604020202020204" pitchFamily="34" charset="0"/>
              </a:defRPr>
            </a:lvl7pPr>
            <a:lvl8pPr marL="3432175" indent="-228600" eaLnBrk="0" fontAlgn="base" hangingPunct="0">
              <a:spcBef>
                <a:spcPct val="0"/>
              </a:spcBef>
              <a:spcAft>
                <a:spcPct val="0"/>
              </a:spcAft>
              <a:defRPr>
                <a:solidFill>
                  <a:schemeClr val="tx1"/>
                </a:solidFill>
                <a:latin typeface="Arial" panose="020B0604020202020204" pitchFamily="34" charset="0"/>
              </a:defRPr>
            </a:lvl8pPr>
            <a:lvl9pPr marL="3889375" indent="-228600" eaLnBrk="0" fontAlgn="base" hangingPunct="0">
              <a:spcBef>
                <a:spcPct val="0"/>
              </a:spcBef>
              <a:spcAft>
                <a:spcPct val="0"/>
              </a:spcAft>
              <a:defRPr>
                <a:solidFill>
                  <a:schemeClr val="tx1"/>
                </a:solidFill>
                <a:latin typeface="Arial" panose="020B0604020202020204" pitchFamily="34" charset="0"/>
              </a:defRPr>
            </a:lvl9pPr>
          </a:lstStyle>
          <a:p>
            <a:fld id="{7EF1C8B1-7BE4-4588-9C22-B6DCE5EBEC6B}" type="slidenum">
              <a:rPr lang="tr-TR" altLang="tr-TR" smtClean="0">
                <a:solidFill>
                  <a:srgbClr val="000000"/>
                </a:solidFill>
                <a:latin typeface="Calibri" panose="020F0502020204030204" pitchFamily="34" charset="0"/>
              </a:rPr>
              <a:pPr/>
              <a:t>62</a:t>
            </a:fld>
            <a:endParaRPr lang="tr-TR" altLang="tr-TR">
              <a:solidFill>
                <a:srgbClr val="000000"/>
              </a:solidFill>
              <a:latin typeface="Calibri" panose="020F0502020204030204" pitchFamily="34"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Slayt Görüntüsü Yer Tutucusu 1">
            <a:extLst>
              <a:ext uri="{FF2B5EF4-FFF2-40B4-BE49-F238E27FC236}">
                <a16:creationId xmlns:a16="http://schemas.microsoft.com/office/drawing/2014/main" id="{2D2BFED0-6EB4-BF14-4E97-9097B044D4FB}"/>
              </a:ext>
            </a:extLst>
          </p:cNvPr>
          <p:cNvSpPr>
            <a:spLocks noGrp="1" noRot="1" noChangeAspect="1" noTextEdit="1"/>
          </p:cNvSpPr>
          <p:nvPr>
            <p:ph type="sldImg"/>
          </p:nvPr>
        </p:nvSpPr>
        <p:spPr bwMode="auto">
          <a:xfrm>
            <a:off x="1371600" y="1143000"/>
            <a:ext cx="41148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7" name="Not Yer Tutucusu 2">
            <a:extLst>
              <a:ext uri="{FF2B5EF4-FFF2-40B4-BE49-F238E27FC236}">
                <a16:creationId xmlns:a16="http://schemas.microsoft.com/office/drawing/2014/main" id="{917E2593-EE08-481D-A2B4-5C05C7529F04}"/>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98308" name="Slayt Numarası Yer Tutucusu 3">
            <a:extLst>
              <a:ext uri="{FF2B5EF4-FFF2-40B4-BE49-F238E27FC236}">
                <a16:creationId xmlns:a16="http://schemas.microsoft.com/office/drawing/2014/main" id="{33DCB32B-32CB-976E-1CCC-1288F629E24F}"/>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4538" indent="-285750">
              <a:defRPr>
                <a:solidFill>
                  <a:schemeClr val="tx1"/>
                </a:solidFill>
                <a:latin typeface="Arial" panose="020B0604020202020204" pitchFamily="34" charset="0"/>
              </a:defRPr>
            </a:lvl2pPr>
            <a:lvl3pPr marL="1144588" indent="-228600">
              <a:defRPr>
                <a:solidFill>
                  <a:schemeClr val="tx1"/>
                </a:solidFill>
                <a:latin typeface="Arial" panose="020B0604020202020204" pitchFamily="34" charset="0"/>
              </a:defRPr>
            </a:lvl3pPr>
            <a:lvl4pPr marL="1603375" indent="-228600">
              <a:defRPr>
                <a:solidFill>
                  <a:schemeClr val="tx1"/>
                </a:solidFill>
                <a:latin typeface="Arial" panose="020B0604020202020204" pitchFamily="34" charset="0"/>
              </a:defRPr>
            </a:lvl4pPr>
            <a:lvl5pPr marL="2060575" indent="-228600">
              <a:defRPr>
                <a:solidFill>
                  <a:schemeClr val="tx1"/>
                </a:solidFill>
                <a:latin typeface="Arial" panose="020B0604020202020204" pitchFamily="34" charset="0"/>
              </a:defRPr>
            </a:lvl5pPr>
            <a:lvl6pPr marL="2517775" indent="-228600" eaLnBrk="0" fontAlgn="base" hangingPunct="0">
              <a:spcBef>
                <a:spcPct val="0"/>
              </a:spcBef>
              <a:spcAft>
                <a:spcPct val="0"/>
              </a:spcAft>
              <a:defRPr>
                <a:solidFill>
                  <a:schemeClr val="tx1"/>
                </a:solidFill>
                <a:latin typeface="Arial" panose="020B0604020202020204" pitchFamily="34" charset="0"/>
              </a:defRPr>
            </a:lvl6pPr>
            <a:lvl7pPr marL="2974975" indent="-228600" eaLnBrk="0" fontAlgn="base" hangingPunct="0">
              <a:spcBef>
                <a:spcPct val="0"/>
              </a:spcBef>
              <a:spcAft>
                <a:spcPct val="0"/>
              </a:spcAft>
              <a:defRPr>
                <a:solidFill>
                  <a:schemeClr val="tx1"/>
                </a:solidFill>
                <a:latin typeface="Arial" panose="020B0604020202020204" pitchFamily="34" charset="0"/>
              </a:defRPr>
            </a:lvl7pPr>
            <a:lvl8pPr marL="3432175" indent="-228600" eaLnBrk="0" fontAlgn="base" hangingPunct="0">
              <a:spcBef>
                <a:spcPct val="0"/>
              </a:spcBef>
              <a:spcAft>
                <a:spcPct val="0"/>
              </a:spcAft>
              <a:defRPr>
                <a:solidFill>
                  <a:schemeClr val="tx1"/>
                </a:solidFill>
                <a:latin typeface="Arial" panose="020B0604020202020204" pitchFamily="34" charset="0"/>
              </a:defRPr>
            </a:lvl8pPr>
            <a:lvl9pPr marL="3889375" indent="-228600" eaLnBrk="0" fontAlgn="base" hangingPunct="0">
              <a:spcBef>
                <a:spcPct val="0"/>
              </a:spcBef>
              <a:spcAft>
                <a:spcPct val="0"/>
              </a:spcAft>
              <a:defRPr>
                <a:solidFill>
                  <a:schemeClr val="tx1"/>
                </a:solidFill>
                <a:latin typeface="Arial" panose="020B0604020202020204" pitchFamily="34" charset="0"/>
              </a:defRPr>
            </a:lvl9pPr>
          </a:lstStyle>
          <a:p>
            <a:fld id="{9F7AF00B-983C-467A-BDB6-AF8148E5B1C1}" type="slidenum">
              <a:rPr lang="tr-TR" altLang="tr-TR" smtClean="0">
                <a:solidFill>
                  <a:srgbClr val="000000"/>
                </a:solidFill>
                <a:latin typeface="Calibri" panose="020F0502020204030204" pitchFamily="34" charset="0"/>
              </a:rPr>
              <a:pPr/>
              <a:t>64</a:t>
            </a:fld>
            <a:endParaRPr lang="tr-TR" altLang="tr-TR">
              <a:solidFill>
                <a:srgbClr val="000000"/>
              </a:solidFill>
              <a:latin typeface="Calibri" panose="020F0502020204030204"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Slayt Görüntüsü Yer Tutucusu 1">
            <a:extLst>
              <a:ext uri="{FF2B5EF4-FFF2-40B4-BE49-F238E27FC236}">
                <a16:creationId xmlns:a16="http://schemas.microsoft.com/office/drawing/2014/main" id="{D8F0A1DD-C150-A142-4AEE-6F2C90D7FFA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Not Yer Tutucusu 2">
            <a:extLst>
              <a:ext uri="{FF2B5EF4-FFF2-40B4-BE49-F238E27FC236}">
                <a16:creationId xmlns:a16="http://schemas.microsoft.com/office/drawing/2014/main" id="{470DEA1A-4EDE-BC0E-E922-B929863B38A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tr-TR" altLang="tr-TR"/>
          </a:p>
        </p:txBody>
      </p:sp>
      <p:sp>
        <p:nvSpPr>
          <p:cNvPr id="32772" name="Slayt Numarası Yer Tutucusu 3">
            <a:extLst>
              <a:ext uri="{FF2B5EF4-FFF2-40B4-BE49-F238E27FC236}">
                <a16:creationId xmlns:a16="http://schemas.microsoft.com/office/drawing/2014/main" id="{45610F1A-4B3B-9218-D7E1-6B31B30AEB5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1363" indent="-284163">
              <a:defRPr>
                <a:solidFill>
                  <a:schemeClr val="tx1"/>
                </a:solidFill>
                <a:latin typeface="Arial" panose="020B0604020202020204" pitchFamily="34" charset="0"/>
              </a:defRPr>
            </a:lvl2pPr>
            <a:lvl3pPr marL="1139825" indent="-227013">
              <a:defRPr>
                <a:solidFill>
                  <a:schemeClr val="tx1"/>
                </a:solidFill>
                <a:latin typeface="Arial" panose="020B0604020202020204" pitchFamily="34" charset="0"/>
              </a:defRPr>
            </a:lvl3pPr>
            <a:lvl4pPr marL="1597025" indent="-227013">
              <a:defRPr>
                <a:solidFill>
                  <a:schemeClr val="tx1"/>
                </a:solidFill>
                <a:latin typeface="Arial" panose="020B0604020202020204" pitchFamily="34" charset="0"/>
              </a:defRPr>
            </a:lvl4pPr>
            <a:lvl5pPr marL="2052638" indent="-227013">
              <a:defRPr>
                <a:solidFill>
                  <a:schemeClr val="tx1"/>
                </a:solidFill>
                <a:latin typeface="Arial" panose="020B0604020202020204" pitchFamily="34" charset="0"/>
              </a:defRPr>
            </a:lvl5pPr>
            <a:lvl6pPr marL="2509838" indent="-227013" eaLnBrk="0" fontAlgn="base" hangingPunct="0">
              <a:spcBef>
                <a:spcPct val="0"/>
              </a:spcBef>
              <a:spcAft>
                <a:spcPct val="0"/>
              </a:spcAft>
              <a:defRPr>
                <a:solidFill>
                  <a:schemeClr val="tx1"/>
                </a:solidFill>
                <a:latin typeface="Arial" panose="020B0604020202020204" pitchFamily="34" charset="0"/>
              </a:defRPr>
            </a:lvl6pPr>
            <a:lvl7pPr marL="2967038" indent="-227013" eaLnBrk="0" fontAlgn="base" hangingPunct="0">
              <a:spcBef>
                <a:spcPct val="0"/>
              </a:spcBef>
              <a:spcAft>
                <a:spcPct val="0"/>
              </a:spcAft>
              <a:defRPr>
                <a:solidFill>
                  <a:schemeClr val="tx1"/>
                </a:solidFill>
                <a:latin typeface="Arial" panose="020B0604020202020204" pitchFamily="34" charset="0"/>
              </a:defRPr>
            </a:lvl7pPr>
            <a:lvl8pPr marL="3424238" indent="-227013" eaLnBrk="0" fontAlgn="base" hangingPunct="0">
              <a:spcBef>
                <a:spcPct val="0"/>
              </a:spcBef>
              <a:spcAft>
                <a:spcPct val="0"/>
              </a:spcAft>
              <a:defRPr>
                <a:solidFill>
                  <a:schemeClr val="tx1"/>
                </a:solidFill>
                <a:latin typeface="Arial" panose="020B0604020202020204" pitchFamily="34" charset="0"/>
              </a:defRPr>
            </a:lvl8pPr>
            <a:lvl9pPr marL="3881438" indent="-227013" eaLnBrk="0" fontAlgn="base" hangingPunct="0">
              <a:spcBef>
                <a:spcPct val="0"/>
              </a:spcBef>
              <a:spcAft>
                <a:spcPct val="0"/>
              </a:spcAft>
              <a:defRPr>
                <a:solidFill>
                  <a:schemeClr val="tx1"/>
                </a:solidFill>
                <a:latin typeface="Arial" panose="020B0604020202020204" pitchFamily="34" charset="0"/>
              </a:defRPr>
            </a:lvl9pPr>
          </a:lstStyle>
          <a:p>
            <a:fld id="{16D4EBA8-024E-4457-9608-3E1D33061F1E}" type="slidenum">
              <a:rPr lang="tr-TR" altLang="tr-TR" smtClean="0">
                <a:latin typeface="Calibri" panose="020F0502020204030204" pitchFamily="34" charset="0"/>
              </a:rPr>
              <a:pPr/>
              <a:t>26</a:t>
            </a:fld>
            <a:endParaRPr lang="tr-TR" altLang="tr-TR">
              <a:latin typeface="Calibri" panose="020F0502020204030204" pitchFamily="34"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Slayt Görüntüsü Yer Tutucusu 1">
            <a:extLst>
              <a:ext uri="{FF2B5EF4-FFF2-40B4-BE49-F238E27FC236}">
                <a16:creationId xmlns:a16="http://schemas.microsoft.com/office/drawing/2014/main" id="{A596CCCB-89CE-9ED8-4632-ADD71179B339}"/>
              </a:ext>
            </a:extLst>
          </p:cNvPr>
          <p:cNvSpPr>
            <a:spLocks noGrp="1" noRot="1" noChangeAspect="1" noTextEdit="1"/>
          </p:cNvSpPr>
          <p:nvPr>
            <p:ph type="sldImg"/>
          </p:nvPr>
        </p:nvSpPr>
        <p:spPr bwMode="auto">
          <a:xfrm>
            <a:off x="1371600" y="1143000"/>
            <a:ext cx="41148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0355" name="Not Yer Tutucusu 2">
            <a:extLst>
              <a:ext uri="{FF2B5EF4-FFF2-40B4-BE49-F238E27FC236}">
                <a16:creationId xmlns:a16="http://schemas.microsoft.com/office/drawing/2014/main" id="{9FB093AE-AD6A-0B0E-1377-1658578D640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00356" name="Slayt Numarası Yer Tutucusu 3">
            <a:extLst>
              <a:ext uri="{FF2B5EF4-FFF2-40B4-BE49-F238E27FC236}">
                <a16:creationId xmlns:a16="http://schemas.microsoft.com/office/drawing/2014/main" id="{D3E76904-5951-70EE-C4FF-0A66CD8CF7B2}"/>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4538" indent="-285750">
              <a:defRPr>
                <a:solidFill>
                  <a:schemeClr val="tx1"/>
                </a:solidFill>
                <a:latin typeface="Arial" panose="020B0604020202020204" pitchFamily="34" charset="0"/>
              </a:defRPr>
            </a:lvl2pPr>
            <a:lvl3pPr marL="1144588" indent="-228600">
              <a:defRPr>
                <a:solidFill>
                  <a:schemeClr val="tx1"/>
                </a:solidFill>
                <a:latin typeface="Arial" panose="020B0604020202020204" pitchFamily="34" charset="0"/>
              </a:defRPr>
            </a:lvl3pPr>
            <a:lvl4pPr marL="1603375" indent="-228600">
              <a:defRPr>
                <a:solidFill>
                  <a:schemeClr val="tx1"/>
                </a:solidFill>
                <a:latin typeface="Arial" panose="020B0604020202020204" pitchFamily="34" charset="0"/>
              </a:defRPr>
            </a:lvl4pPr>
            <a:lvl5pPr marL="2060575" indent="-228600">
              <a:defRPr>
                <a:solidFill>
                  <a:schemeClr val="tx1"/>
                </a:solidFill>
                <a:latin typeface="Arial" panose="020B0604020202020204" pitchFamily="34" charset="0"/>
              </a:defRPr>
            </a:lvl5pPr>
            <a:lvl6pPr marL="2517775" indent="-228600" eaLnBrk="0" fontAlgn="base" hangingPunct="0">
              <a:spcBef>
                <a:spcPct val="0"/>
              </a:spcBef>
              <a:spcAft>
                <a:spcPct val="0"/>
              </a:spcAft>
              <a:defRPr>
                <a:solidFill>
                  <a:schemeClr val="tx1"/>
                </a:solidFill>
                <a:latin typeface="Arial" panose="020B0604020202020204" pitchFamily="34" charset="0"/>
              </a:defRPr>
            </a:lvl6pPr>
            <a:lvl7pPr marL="2974975" indent="-228600" eaLnBrk="0" fontAlgn="base" hangingPunct="0">
              <a:spcBef>
                <a:spcPct val="0"/>
              </a:spcBef>
              <a:spcAft>
                <a:spcPct val="0"/>
              </a:spcAft>
              <a:defRPr>
                <a:solidFill>
                  <a:schemeClr val="tx1"/>
                </a:solidFill>
                <a:latin typeface="Arial" panose="020B0604020202020204" pitchFamily="34" charset="0"/>
              </a:defRPr>
            </a:lvl7pPr>
            <a:lvl8pPr marL="3432175" indent="-228600" eaLnBrk="0" fontAlgn="base" hangingPunct="0">
              <a:spcBef>
                <a:spcPct val="0"/>
              </a:spcBef>
              <a:spcAft>
                <a:spcPct val="0"/>
              </a:spcAft>
              <a:defRPr>
                <a:solidFill>
                  <a:schemeClr val="tx1"/>
                </a:solidFill>
                <a:latin typeface="Arial" panose="020B0604020202020204" pitchFamily="34" charset="0"/>
              </a:defRPr>
            </a:lvl8pPr>
            <a:lvl9pPr marL="3889375" indent="-228600" eaLnBrk="0" fontAlgn="base" hangingPunct="0">
              <a:spcBef>
                <a:spcPct val="0"/>
              </a:spcBef>
              <a:spcAft>
                <a:spcPct val="0"/>
              </a:spcAft>
              <a:defRPr>
                <a:solidFill>
                  <a:schemeClr val="tx1"/>
                </a:solidFill>
                <a:latin typeface="Arial" panose="020B0604020202020204" pitchFamily="34" charset="0"/>
              </a:defRPr>
            </a:lvl9pPr>
          </a:lstStyle>
          <a:p>
            <a:fld id="{66700AA4-CF96-4AD0-B75A-BC91353E5870}" type="slidenum">
              <a:rPr lang="tr-TR" altLang="tr-TR" smtClean="0">
                <a:solidFill>
                  <a:srgbClr val="000000"/>
                </a:solidFill>
                <a:latin typeface="Calibri" panose="020F0502020204030204" pitchFamily="34" charset="0"/>
              </a:rPr>
              <a:pPr/>
              <a:t>65</a:t>
            </a:fld>
            <a:endParaRPr lang="tr-TR" altLang="tr-TR">
              <a:solidFill>
                <a:srgbClr val="000000"/>
              </a:solidFill>
              <a:latin typeface="Calibri" panose="020F0502020204030204" pitchFamily="34"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Slayt Görüntüsü Yer Tutucusu 1">
            <a:extLst>
              <a:ext uri="{FF2B5EF4-FFF2-40B4-BE49-F238E27FC236}">
                <a16:creationId xmlns:a16="http://schemas.microsoft.com/office/drawing/2014/main" id="{CA8E153A-856C-0641-8B59-8153C1F6FBFC}"/>
              </a:ext>
            </a:extLst>
          </p:cNvPr>
          <p:cNvSpPr>
            <a:spLocks noGrp="1" noRot="1" noChangeAspect="1" noTextEdit="1"/>
          </p:cNvSpPr>
          <p:nvPr>
            <p:ph type="sldImg"/>
          </p:nvPr>
        </p:nvSpPr>
        <p:spPr bwMode="auto">
          <a:xfrm>
            <a:off x="1371600" y="1143000"/>
            <a:ext cx="41148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03" name="Not Yer Tutucusu 2">
            <a:extLst>
              <a:ext uri="{FF2B5EF4-FFF2-40B4-BE49-F238E27FC236}">
                <a16:creationId xmlns:a16="http://schemas.microsoft.com/office/drawing/2014/main" id="{4B2C6985-0E5B-0F20-CF9B-3786B1F93F64}"/>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02404" name="Slayt Numarası Yer Tutucusu 3">
            <a:extLst>
              <a:ext uri="{FF2B5EF4-FFF2-40B4-BE49-F238E27FC236}">
                <a16:creationId xmlns:a16="http://schemas.microsoft.com/office/drawing/2014/main" id="{2532B995-F001-4629-60BC-78A596FAE6D2}"/>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4538" indent="-285750">
              <a:defRPr>
                <a:solidFill>
                  <a:schemeClr val="tx1"/>
                </a:solidFill>
                <a:latin typeface="Arial" panose="020B0604020202020204" pitchFamily="34" charset="0"/>
              </a:defRPr>
            </a:lvl2pPr>
            <a:lvl3pPr marL="1144588" indent="-228600">
              <a:defRPr>
                <a:solidFill>
                  <a:schemeClr val="tx1"/>
                </a:solidFill>
                <a:latin typeface="Arial" panose="020B0604020202020204" pitchFamily="34" charset="0"/>
              </a:defRPr>
            </a:lvl3pPr>
            <a:lvl4pPr marL="1603375" indent="-228600">
              <a:defRPr>
                <a:solidFill>
                  <a:schemeClr val="tx1"/>
                </a:solidFill>
                <a:latin typeface="Arial" panose="020B0604020202020204" pitchFamily="34" charset="0"/>
              </a:defRPr>
            </a:lvl4pPr>
            <a:lvl5pPr marL="2060575" indent="-228600">
              <a:defRPr>
                <a:solidFill>
                  <a:schemeClr val="tx1"/>
                </a:solidFill>
                <a:latin typeface="Arial" panose="020B0604020202020204" pitchFamily="34" charset="0"/>
              </a:defRPr>
            </a:lvl5pPr>
            <a:lvl6pPr marL="2517775" indent="-228600" eaLnBrk="0" fontAlgn="base" hangingPunct="0">
              <a:spcBef>
                <a:spcPct val="0"/>
              </a:spcBef>
              <a:spcAft>
                <a:spcPct val="0"/>
              </a:spcAft>
              <a:defRPr>
                <a:solidFill>
                  <a:schemeClr val="tx1"/>
                </a:solidFill>
                <a:latin typeface="Arial" panose="020B0604020202020204" pitchFamily="34" charset="0"/>
              </a:defRPr>
            </a:lvl6pPr>
            <a:lvl7pPr marL="2974975" indent="-228600" eaLnBrk="0" fontAlgn="base" hangingPunct="0">
              <a:spcBef>
                <a:spcPct val="0"/>
              </a:spcBef>
              <a:spcAft>
                <a:spcPct val="0"/>
              </a:spcAft>
              <a:defRPr>
                <a:solidFill>
                  <a:schemeClr val="tx1"/>
                </a:solidFill>
                <a:latin typeface="Arial" panose="020B0604020202020204" pitchFamily="34" charset="0"/>
              </a:defRPr>
            </a:lvl7pPr>
            <a:lvl8pPr marL="3432175" indent="-228600" eaLnBrk="0" fontAlgn="base" hangingPunct="0">
              <a:spcBef>
                <a:spcPct val="0"/>
              </a:spcBef>
              <a:spcAft>
                <a:spcPct val="0"/>
              </a:spcAft>
              <a:defRPr>
                <a:solidFill>
                  <a:schemeClr val="tx1"/>
                </a:solidFill>
                <a:latin typeface="Arial" panose="020B0604020202020204" pitchFamily="34" charset="0"/>
              </a:defRPr>
            </a:lvl8pPr>
            <a:lvl9pPr marL="3889375" indent="-228600" eaLnBrk="0" fontAlgn="base" hangingPunct="0">
              <a:spcBef>
                <a:spcPct val="0"/>
              </a:spcBef>
              <a:spcAft>
                <a:spcPct val="0"/>
              </a:spcAft>
              <a:defRPr>
                <a:solidFill>
                  <a:schemeClr val="tx1"/>
                </a:solidFill>
                <a:latin typeface="Arial" panose="020B0604020202020204" pitchFamily="34" charset="0"/>
              </a:defRPr>
            </a:lvl9pPr>
          </a:lstStyle>
          <a:p>
            <a:fld id="{1A9C2A4C-0C84-43C0-B5CF-17DBFB64D371}" type="slidenum">
              <a:rPr lang="tr-TR" altLang="tr-TR" smtClean="0">
                <a:solidFill>
                  <a:srgbClr val="000000"/>
                </a:solidFill>
                <a:latin typeface="Calibri" panose="020F0502020204030204" pitchFamily="34" charset="0"/>
              </a:rPr>
              <a:pPr/>
              <a:t>66</a:t>
            </a:fld>
            <a:endParaRPr lang="tr-TR" altLang="tr-TR">
              <a:solidFill>
                <a:srgbClr val="000000"/>
              </a:solidFill>
              <a:latin typeface="Calibri" panose="020F0502020204030204" pitchFamily="34"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Slayt Görüntüsü Yer Tutucusu 1">
            <a:extLst>
              <a:ext uri="{FF2B5EF4-FFF2-40B4-BE49-F238E27FC236}">
                <a16:creationId xmlns:a16="http://schemas.microsoft.com/office/drawing/2014/main" id="{0EA06998-E5B4-2D28-0CA0-28B4940F96A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4451" name="Not Yer Tutucusu 2">
            <a:extLst>
              <a:ext uri="{FF2B5EF4-FFF2-40B4-BE49-F238E27FC236}">
                <a16:creationId xmlns:a16="http://schemas.microsoft.com/office/drawing/2014/main" id="{34AB9093-F5D4-67E4-530A-9F7AA839B8D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04452" name="Slayt Numarası Yer Tutucusu 3">
            <a:extLst>
              <a:ext uri="{FF2B5EF4-FFF2-40B4-BE49-F238E27FC236}">
                <a16:creationId xmlns:a16="http://schemas.microsoft.com/office/drawing/2014/main" id="{AD893D56-E1D9-4F3F-9308-019C6AAFAD72}"/>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36F635F6-3D2F-409D-803C-9B75ECB944EB}" type="slidenum">
              <a:rPr lang="tr-TR" altLang="tr-TR" smtClean="0">
                <a:latin typeface="Calibri" panose="020F0502020204030204" pitchFamily="34" charset="0"/>
              </a:rPr>
              <a:pPr/>
              <a:t>67</a:t>
            </a:fld>
            <a:endParaRPr lang="tr-TR" altLang="tr-TR">
              <a:latin typeface="Calibri" panose="020F0502020204030204" pitchFamily="34"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Slayt Görüntüsü Yer Tutucusu 1">
            <a:extLst>
              <a:ext uri="{FF2B5EF4-FFF2-40B4-BE49-F238E27FC236}">
                <a16:creationId xmlns:a16="http://schemas.microsoft.com/office/drawing/2014/main" id="{AF1E6058-A8A9-E831-FC82-5946FB854989}"/>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6499" name="Not Yer Tutucusu 2">
            <a:extLst>
              <a:ext uri="{FF2B5EF4-FFF2-40B4-BE49-F238E27FC236}">
                <a16:creationId xmlns:a16="http://schemas.microsoft.com/office/drawing/2014/main" id="{40F3B455-8E5C-60A6-FC7E-4377EC47E64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06500" name="Slayt Numarası Yer Tutucusu 3">
            <a:extLst>
              <a:ext uri="{FF2B5EF4-FFF2-40B4-BE49-F238E27FC236}">
                <a16:creationId xmlns:a16="http://schemas.microsoft.com/office/drawing/2014/main" id="{3DC5B58B-6E37-1FDE-7C79-9AB6215E9CFB}"/>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0AB88286-90E3-4340-9108-D6E5823D1971}" type="slidenum">
              <a:rPr lang="tr-TR" altLang="tr-TR" smtClean="0">
                <a:latin typeface="Calibri" panose="020F0502020204030204" pitchFamily="34" charset="0"/>
              </a:rPr>
              <a:pPr/>
              <a:t>68</a:t>
            </a:fld>
            <a:endParaRPr lang="tr-TR" altLang="tr-TR">
              <a:latin typeface="Calibri" panose="020F0502020204030204" pitchFamily="34"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Slayt Görüntüsü Yer Tutucusu 1">
            <a:extLst>
              <a:ext uri="{FF2B5EF4-FFF2-40B4-BE49-F238E27FC236}">
                <a16:creationId xmlns:a16="http://schemas.microsoft.com/office/drawing/2014/main" id="{78225937-31C8-8FFF-661B-F4B2DAED7AA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8547" name="Not Yer Tutucusu 2">
            <a:extLst>
              <a:ext uri="{FF2B5EF4-FFF2-40B4-BE49-F238E27FC236}">
                <a16:creationId xmlns:a16="http://schemas.microsoft.com/office/drawing/2014/main" id="{681B4B2E-66D0-528C-2B92-6B0677F16C9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08548" name="Slayt Numarası Yer Tutucusu 3">
            <a:extLst>
              <a:ext uri="{FF2B5EF4-FFF2-40B4-BE49-F238E27FC236}">
                <a16:creationId xmlns:a16="http://schemas.microsoft.com/office/drawing/2014/main" id="{1F59A3E0-F63A-6D9A-EC03-19C4E4FED727}"/>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32947A5D-E2F8-4575-A0AF-871D1DCA5B49}" type="slidenum">
              <a:rPr lang="tr-TR" altLang="tr-TR" smtClean="0">
                <a:latin typeface="Calibri" panose="020F0502020204030204" pitchFamily="34" charset="0"/>
              </a:rPr>
              <a:pPr/>
              <a:t>69</a:t>
            </a:fld>
            <a:endParaRPr lang="tr-TR" altLang="tr-TR">
              <a:latin typeface="Calibri" panose="020F0502020204030204" pitchFamily="34"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Slayt Görüntüsü Yer Tutucusu 1">
            <a:extLst>
              <a:ext uri="{FF2B5EF4-FFF2-40B4-BE49-F238E27FC236}">
                <a16:creationId xmlns:a16="http://schemas.microsoft.com/office/drawing/2014/main" id="{135CC669-2A55-2C1A-178E-6D5F55022C4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0595" name="Not Yer Tutucusu 2">
            <a:extLst>
              <a:ext uri="{FF2B5EF4-FFF2-40B4-BE49-F238E27FC236}">
                <a16:creationId xmlns:a16="http://schemas.microsoft.com/office/drawing/2014/main" id="{68483DF0-94BE-67B0-4A10-B48EABF5A28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tr-TR" altLang="tr-TR"/>
          </a:p>
        </p:txBody>
      </p:sp>
      <p:sp>
        <p:nvSpPr>
          <p:cNvPr id="110596" name="Slayt Numarası Yer Tutucusu 3">
            <a:extLst>
              <a:ext uri="{FF2B5EF4-FFF2-40B4-BE49-F238E27FC236}">
                <a16:creationId xmlns:a16="http://schemas.microsoft.com/office/drawing/2014/main" id="{7C7699DF-B3D5-F8C1-01D2-EAB04872E535}"/>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8CEB9ECB-BDD3-4C62-B6C1-265AC3C3E8BA}" type="slidenum">
              <a:rPr lang="tr-TR" altLang="tr-TR" smtClean="0">
                <a:latin typeface="Calibri" panose="020F0502020204030204" pitchFamily="34" charset="0"/>
              </a:rPr>
              <a:pPr/>
              <a:t>70</a:t>
            </a:fld>
            <a:endParaRPr lang="tr-TR" altLang="tr-TR">
              <a:latin typeface="Calibri" panose="020F0502020204030204" pitchFamily="34"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Slayt Görüntüsü Yer Tutucusu 1">
            <a:extLst>
              <a:ext uri="{FF2B5EF4-FFF2-40B4-BE49-F238E27FC236}">
                <a16:creationId xmlns:a16="http://schemas.microsoft.com/office/drawing/2014/main" id="{10D6A52C-34A2-74DE-6CE7-1A22CD2A5A4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43" name="Not Yer Tutucusu 2">
            <a:extLst>
              <a:ext uri="{FF2B5EF4-FFF2-40B4-BE49-F238E27FC236}">
                <a16:creationId xmlns:a16="http://schemas.microsoft.com/office/drawing/2014/main" id="{8BB932A8-7DED-0F07-C8C7-96CE074E04B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tr-TR" altLang="tr-TR"/>
          </a:p>
        </p:txBody>
      </p:sp>
      <p:sp>
        <p:nvSpPr>
          <p:cNvPr id="112644" name="Slayt Numarası Yer Tutucusu 3">
            <a:extLst>
              <a:ext uri="{FF2B5EF4-FFF2-40B4-BE49-F238E27FC236}">
                <a16:creationId xmlns:a16="http://schemas.microsoft.com/office/drawing/2014/main" id="{A1F4C391-67ED-842A-3276-63C13963E35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CBB96653-AB02-49E4-9CCB-DFF429F20809}" type="slidenum">
              <a:rPr lang="tr-TR" altLang="tr-TR" smtClean="0">
                <a:latin typeface="Calibri" panose="020F0502020204030204" pitchFamily="34" charset="0"/>
              </a:rPr>
              <a:pPr/>
              <a:t>71</a:t>
            </a:fld>
            <a:endParaRPr lang="tr-TR" altLang="tr-TR">
              <a:latin typeface="Calibri" panose="020F0502020204030204" pitchFamily="34"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Slayt Görüntüsü Yer Tutucusu 1">
            <a:extLst>
              <a:ext uri="{FF2B5EF4-FFF2-40B4-BE49-F238E27FC236}">
                <a16:creationId xmlns:a16="http://schemas.microsoft.com/office/drawing/2014/main" id="{EDA580F2-D3F6-455C-6851-276EA025DF6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Not Yer Tutucusu 2">
            <a:extLst>
              <a:ext uri="{FF2B5EF4-FFF2-40B4-BE49-F238E27FC236}">
                <a16:creationId xmlns:a16="http://schemas.microsoft.com/office/drawing/2014/main" id="{141D0103-4367-08D4-93E2-928C1D25D29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14692" name="Slayt Numarası Yer Tutucusu 3">
            <a:extLst>
              <a:ext uri="{FF2B5EF4-FFF2-40B4-BE49-F238E27FC236}">
                <a16:creationId xmlns:a16="http://schemas.microsoft.com/office/drawing/2014/main" id="{1D52C23A-3FDC-3377-98CC-05D874A3480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1363" indent="-284163">
              <a:defRPr>
                <a:solidFill>
                  <a:schemeClr val="tx1"/>
                </a:solidFill>
                <a:latin typeface="Arial" panose="020B0604020202020204" pitchFamily="34" charset="0"/>
              </a:defRPr>
            </a:lvl2pPr>
            <a:lvl3pPr marL="1139825" indent="-227013">
              <a:defRPr>
                <a:solidFill>
                  <a:schemeClr val="tx1"/>
                </a:solidFill>
                <a:latin typeface="Arial" panose="020B0604020202020204" pitchFamily="34" charset="0"/>
              </a:defRPr>
            </a:lvl3pPr>
            <a:lvl4pPr marL="1597025" indent="-227013">
              <a:defRPr>
                <a:solidFill>
                  <a:schemeClr val="tx1"/>
                </a:solidFill>
                <a:latin typeface="Arial" panose="020B0604020202020204" pitchFamily="34" charset="0"/>
              </a:defRPr>
            </a:lvl4pPr>
            <a:lvl5pPr marL="2052638" indent="-227013">
              <a:defRPr>
                <a:solidFill>
                  <a:schemeClr val="tx1"/>
                </a:solidFill>
                <a:latin typeface="Arial" panose="020B0604020202020204" pitchFamily="34" charset="0"/>
              </a:defRPr>
            </a:lvl5pPr>
            <a:lvl6pPr marL="2509838" indent="-227013" eaLnBrk="0" fontAlgn="base" hangingPunct="0">
              <a:spcBef>
                <a:spcPct val="0"/>
              </a:spcBef>
              <a:spcAft>
                <a:spcPct val="0"/>
              </a:spcAft>
              <a:defRPr>
                <a:solidFill>
                  <a:schemeClr val="tx1"/>
                </a:solidFill>
                <a:latin typeface="Arial" panose="020B0604020202020204" pitchFamily="34" charset="0"/>
              </a:defRPr>
            </a:lvl6pPr>
            <a:lvl7pPr marL="2967038" indent="-227013" eaLnBrk="0" fontAlgn="base" hangingPunct="0">
              <a:spcBef>
                <a:spcPct val="0"/>
              </a:spcBef>
              <a:spcAft>
                <a:spcPct val="0"/>
              </a:spcAft>
              <a:defRPr>
                <a:solidFill>
                  <a:schemeClr val="tx1"/>
                </a:solidFill>
                <a:latin typeface="Arial" panose="020B0604020202020204" pitchFamily="34" charset="0"/>
              </a:defRPr>
            </a:lvl7pPr>
            <a:lvl8pPr marL="3424238" indent="-227013" eaLnBrk="0" fontAlgn="base" hangingPunct="0">
              <a:spcBef>
                <a:spcPct val="0"/>
              </a:spcBef>
              <a:spcAft>
                <a:spcPct val="0"/>
              </a:spcAft>
              <a:defRPr>
                <a:solidFill>
                  <a:schemeClr val="tx1"/>
                </a:solidFill>
                <a:latin typeface="Arial" panose="020B0604020202020204" pitchFamily="34" charset="0"/>
              </a:defRPr>
            </a:lvl8pPr>
            <a:lvl9pPr marL="3881438" indent="-227013" eaLnBrk="0" fontAlgn="base" hangingPunct="0">
              <a:spcBef>
                <a:spcPct val="0"/>
              </a:spcBef>
              <a:spcAft>
                <a:spcPct val="0"/>
              </a:spcAft>
              <a:defRPr>
                <a:solidFill>
                  <a:schemeClr val="tx1"/>
                </a:solidFill>
                <a:latin typeface="Arial" panose="020B0604020202020204" pitchFamily="34" charset="0"/>
              </a:defRPr>
            </a:lvl9pPr>
          </a:lstStyle>
          <a:p>
            <a:fld id="{EF046E23-F011-4C1A-9166-6ACBB2CABD5B}" type="slidenum">
              <a:rPr lang="tr-TR" altLang="tr-TR" smtClean="0">
                <a:latin typeface="Calibri" panose="020F0502020204030204" pitchFamily="34" charset="0"/>
              </a:rPr>
              <a:pPr/>
              <a:t>72</a:t>
            </a:fld>
            <a:endParaRPr lang="tr-TR" altLang="tr-TR">
              <a:latin typeface="Calibri" panose="020F0502020204030204" pitchFamily="34"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Slayt Görüntüsü Yer Tutucusu 1">
            <a:extLst>
              <a:ext uri="{FF2B5EF4-FFF2-40B4-BE49-F238E27FC236}">
                <a16:creationId xmlns:a16="http://schemas.microsoft.com/office/drawing/2014/main" id="{ADBBF9FC-D7E7-D152-85B9-E88874549A6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6739" name="Not Yer Tutucusu 2">
            <a:extLst>
              <a:ext uri="{FF2B5EF4-FFF2-40B4-BE49-F238E27FC236}">
                <a16:creationId xmlns:a16="http://schemas.microsoft.com/office/drawing/2014/main" id="{CD559ACF-593B-F1FD-3245-21362D76026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16740" name="Slayt Numarası Yer Tutucusu 3">
            <a:extLst>
              <a:ext uri="{FF2B5EF4-FFF2-40B4-BE49-F238E27FC236}">
                <a16:creationId xmlns:a16="http://schemas.microsoft.com/office/drawing/2014/main" id="{8535974D-B13E-E96D-6B9B-77B6A8BB190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1363" indent="-284163">
              <a:defRPr>
                <a:solidFill>
                  <a:schemeClr val="tx1"/>
                </a:solidFill>
                <a:latin typeface="Arial" panose="020B0604020202020204" pitchFamily="34" charset="0"/>
              </a:defRPr>
            </a:lvl2pPr>
            <a:lvl3pPr marL="1139825" indent="-227013">
              <a:defRPr>
                <a:solidFill>
                  <a:schemeClr val="tx1"/>
                </a:solidFill>
                <a:latin typeface="Arial" panose="020B0604020202020204" pitchFamily="34" charset="0"/>
              </a:defRPr>
            </a:lvl3pPr>
            <a:lvl4pPr marL="1597025" indent="-227013">
              <a:defRPr>
                <a:solidFill>
                  <a:schemeClr val="tx1"/>
                </a:solidFill>
                <a:latin typeface="Arial" panose="020B0604020202020204" pitchFamily="34" charset="0"/>
              </a:defRPr>
            </a:lvl4pPr>
            <a:lvl5pPr marL="2052638" indent="-227013">
              <a:defRPr>
                <a:solidFill>
                  <a:schemeClr val="tx1"/>
                </a:solidFill>
                <a:latin typeface="Arial" panose="020B0604020202020204" pitchFamily="34" charset="0"/>
              </a:defRPr>
            </a:lvl5pPr>
            <a:lvl6pPr marL="2509838" indent="-227013" eaLnBrk="0" fontAlgn="base" hangingPunct="0">
              <a:spcBef>
                <a:spcPct val="0"/>
              </a:spcBef>
              <a:spcAft>
                <a:spcPct val="0"/>
              </a:spcAft>
              <a:defRPr>
                <a:solidFill>
                  <a:schemeClr val="tx1"/>
                </a:solidFill>
                <a:latin typeface="Arial" panose="020B0604020202020204" pitchFamily="34" charset="0"/>
              </a:defRPr>
            </a:lvl6pPr>
            <a:lvl7pPr marL="2967038" indent="-227013" eaLnBrk="0" fontAlgn="base" hangingPunct="0">
              <a:spcBef>
                <a:spcPct val="0"/>
              </a:spcBef>
              <a:spcAft>
                <a:spcPct val="0"/>
              </a:spcAft>
              <a:defRPr>
                <a:solidFill>
                  <a:schemeClr val="tx1"/>
                </a:solidFill>
                <a:latin typeface="Arial" panose="020B0604020202020204" pitchFamily="34" charset="0"/>
              </a:defRPr>
            </a:lvl7pPr>
            <a:lvl8pPr marL="3424238" indent="-227013" eaLnBrk="0" fontAlgn="base" hangingPunct="0">
              <a:spcBef>
                <a:spcPct val="0"/>
              </a:spcBef>
              <a:spcAft>
                <a:spcPct val="0"/>
              </a:spcAft>
              <a:defRPr>
                <a:solidFill>
                  <a:schemeClr val="tx1"/>
                </a:solidFill>
                <a:latin typeface="Arial" panose="020B0604020202020204" pitchFamily="34" charset="0"/>
              </a:defRPr>
            </a:lvl8pPr>
            <a:lvl9pPr marL="3881438" indent="-227013" eaLnBrk="0" fontAlgn="base" hangingPunct="0">
              <a:spcBef>
                <a:spcPct val="0"/>
              </a:spcBef>
              <a:spcAft>
                <a:spcPct val="0"/>
              </a:spcAft>
              <a:defRPr>
                <a:solidFill>
                  <a:schemeClr val="tx1"/>
                </a:solidFill>
                <a:latin typeface="Arial" panose="020B0604020202020204" pitchFamily="34" charset="0"/>
              </a:defRPr>
            </a:lvl9pPr>
          </a:lstStyle>
          <a:p>
            <a:fld id="{AD16871F-09E7-4C2C-AACB-58EBE76F53EA}" type="slidenum">
              <a:rPr lang="tr-TR" altLang="tr-TR" smtClean="0">
                <a:latin typeface="Calibri" panose="020F0502020204030204" pitchFamily="34" charset="0"/>
              </a:rPr>
              <a:pPr/>
              <a:t>73</a:t>
            </a:fld>
            <a:endParaRPr lang="tr-TR" altLang="tr-TR">
              <a:latin typeface="Calibri" panose="020F0502020204030204" pitchFamily="34"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Slayt Görüntüsü Yer Tutucusu 1">
            <a:extLst>
              <a:ext uri="{FF2B5EF4-FFF2-40B4-BE49-F238E27FC236}">
                <a16:creationId xmlns:a16="http://schemas.microsoft.com/office/drawing/2014/main" id="{026F12E2-911A-4CE7-0154-92C8F9725BD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Not Yer Tutucusu 2">
            <a:extLst>
              <a:ext uri="{FF2B5EF4-FFF2-40B4-BE49-F238E27FC236}">
                <a16:creationId xmlns:a16="http://schemas.microsoft.com/office/drawing/2014/main" id="{34FFB8ED-75A6-D55F-4E58-71EC15149503}"/>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18788" name="Slayt Numarası Yer Tutucusu 3">
            <a:extLst>
              <a:ext uri="{FF2B5EF4-FFF2-40B4-BE49-F238E27FC236}">
                <a16:creationId xmlns:a16="http://schemas.microsoft.com/office/drawing/2014/main" id="{D1124559-3A9D-051C-431F-DB65E3CC5A8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1363" indent="-284163">
              <a:defRPr>
                <a:solidFill>
                  <a:schemeClr val="tx1"/>
                </a:solidFill>
                <a:latin typeface="Arial" panose="020B0604020202020204" pitchFamily="34" charset="0"/>
              </a:defRPr>
            </a:lvl2pPr>
            <a:lvl3pPr marL="1139825" indent="-227013">
              <a:defRPr>
                <a:solidFill>
                  <a:schemeClr val="tx1"/>
                </a:solidFill>
                <a:latin typeface="Arial" panose="020B0604020202020204" pitchFamily="34" charset="0"/>
              </a:defRPr>
            </a:lvl3pPr>
            <a:lvl4pPr marL="1597025" indent="-227013">
              <a:defRPr>
                <a:solidFill>
                  <a:schemeClr val="tx1"/>
                </a:solidFill>
                <a:latin typeface="Arial" panose="020B0604020202020204" pitchFamily="34" charset="0"/>
              </a:defRPr>
            </a:lvl4pPr>
            <a:lvl5pPr marL="2052638" indent="-227013">
              <a:defRPr>
                <a:solidFill>
                  <a:schemeClr val="tx1"/>
                </a:solidFill>
                <a:latin typeface="Arial" panose="020B0604020202020204" pitchFamily="34" charset="0"/>
              </a:defRPr>
            </a:lvl5pPr>
            <a:lvl6pPr marL="2509838" indent="-227013" eaLnBrk="0" fontAlgn="base" hangingPunct="0">
              <a:spcBef>
                <a:spcPct val="0"/>
              </a:spcBef>
              <a:spcAft>
                <a:spcPct val="0"/>
              </a:spcAft>
              <a:defRPr>
                <a:solidFill>
                  <a:schemeClr val="tx1"/>
                </a:solidFill>
                <a:latin typeface="Arial" panose="020B0604020202020204" pitchFamily="34" charset="0"/>
              </a:defRPr>
            </a:lvl6pPr>
            <a:lvl7pPr marL="2967038" indent="-227013" eaLnBrk="0" fontAlgn="base" hangingPunct="0">
              <a:spcBef>
                <a:spcPct val="0"/>
              </a:spcBef>
              <a:spcAft>
                <a:spcPct val="0"/>
              </a:spcAft>
              <a:defRPr>
                <a:solidFill>
                  <a:schemeClr val="tx1"/>
                </a:solidFill>
                <a:latin typeface="Arial" panose="020B0604020202020204" pitchFamily="34" charset="0"/>
              </a:defRPr>
            </a:lvl7pPr>
            <a:lvl8pPr marL="3424238" indent="-227013" eaLnBrk="0" fontAlgn="base" hangingPunct="0">
              <a:spcBef>
                <a:spcPct val="0"/>
              </a:spcBef>
              <a:spcAft>
                <a:spcPct val="0"/>
              </a:spcAft>
              <a:defRPr>
                <a:solidFill>
                  <a:schemeClr val="tx1"/>
                </a:solidFill>
                <a:latin typeface="Arial" panose="020B0604020202020204" pitchFamily="34" charset="0"/>
              </a:defRPr>
            </a:lvl8pPr>
            <a:lvl9pPr marL="3881438" indent="-227013" eaLnBrk="0" fontAlgn="base" hangingPunct="0">
              <a:spcBef>
                <a:spcPct val="0"/>
              </a:spcBef>
              <a:spcAft>
                <a:spcPct val="0"/>
              </a:spcAft>
              <a:defRPr>
                <a:solidFill>
                  <a:schemeClr val="tx1"/>
                </a:solidFill>
                <a:latin typeface="Arial" panose="020B0604020202020204" pitchFamily="34" charset="0"/>
              </a:defRPr>
            </a:lvl9pPr>
          </a:lstStyle>
          <a:p>
            <a:fld id="{0BAB447B-27A9-4994-BD7C-419C5EDEC0B1}" type="slidenum">
              <a:rPr lang="tr-TR" altLang="tr-TR" smtClean="0">
                <a:latin typeface="Calibri" panose="020F0502020204030204" pitchFamily="34" charset="0"/>
              </a:rPr>
              <a:pPr/>
              <a:t>74</a:t>
            </a:fld>
            <a:endParaRPr lang="tr-TR" altLang="tr-TR">
              <a:latin typeface="Calibri" panose="020F0502020204030204" pitchFamily="34"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ayt Görüntüsü Yer Tutucusu 1">
            <a:extLst>
              <a:ext uri="{FF2B5EF4-FFF2-40B4-BE49-F238E27FC236}">
                <a16:creationId xmlns:a16="http://schemas.microsoft.com/office/drawing/2014/main" id="{91BF1896-9ABD-29A5-F86F-068936F8880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Not Yer Tutucusu 2">
            <a:extLst>
              <a:ext uri="{FF2B5EF4-FFF2-40B4-BE49-F238E27FC236}">
                <a16:creationId xmlns:a16="http://schemas.microsoft.com/office/drawing/2014/main" id="{77A14BCC-CD90-35D5-C9CE-8CA52A723DB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34820" name="Slayt Numarası Yer Tutucusu 3">
            <a:extLst>
              <a:ext uri="{FF2B5EF4-FFF2-40B4-BE49-F238E27FC236}">
                <a16:creationId xmlns:a16="http://schemas.microsoft.com/office/drawing/2014/main" id="{CB9DCAD9-B97B-8CF7-D706-6C340C896B4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1363" indent="-284163">
              <a:defRPr>
                <a:solidFill>
                  <a:schemeClr val="tx1"/>
                </a:solidFill>
                <a:latin typeface="Arial" panose="020B0604020202020204" pitchFamily="34" charset="0"/>
              </a:defRPr>
            </a:lvl2pPr>
            <a:lvl3pPr marL="1139825" indent="-227013">
              <a:defRPr>
                <a:solidFill>
                  <a:schemeClr val="tx1"/>
                </a:solidFill>
                <a:latin typeface="Arial" panose="020B0604020202020204" pitchFamily="34" charset="0"/>
              </a:defRPr>
            </a:lvl3pPr>
            <a:lvl4pPr marL="1597025" indent="-227013">
              <a:defRPr>
                <a:solidFill>
                  <a:schemeClr val="tx1"/>
                </a:solidFill>
                <a:latin typeface="Arial" panose="020B0604020202020204" pitchFamily="34" charset="0"/>
              </a:defRPr>
            </a:lvl4pPr>
            <a:lvl5pPr marL="2052638" indent="-227013">
              <a:defRPr>
                <a:solidFill>
                  <a:schemeClr val="tx1"/>
                </a:solidFill>
                <a:latin typeface="Arial" panose="020B0604020202020204" pitchFamily="34" charset="0"/>
              </a:defRPr>
            </a:lvl5pPr>
            <a:lvl6pPr marL="2509838" indent="-227013" eaLnBrk="0" fontAlgn="base" hangingPunct="0">
              <a:spcBef>
                <a:spcPct val="0"/>
              </a:spcBef>
              <a:spcAft>
                <a:spcPct val="0"/>
              </a:spcAft>
              <a:defRPr>
                <a:solidFill>
                  <a:schemeClr val="tx1"/>
                </a:solidFill>
                <a:latin typeface="Arial" panose="020B0604020202020204" pitchFamily="34" charset="0"/>
              </a:defRPr>
            </a:lvl6pPr>
            <a:lvl7pPr marL="2967038" indent="-227013" eaLnBrk="0" fontAlgn="base" hangingPunct="0">
              <a:spcBef>
                <a:spcPct val="0"/>
              </a:spcBef>
              <a:spcAft>
                <a:spcPct val="0"/>
              </a:spcAft>
              <a:defRPr>
                <a:solidFill>
                  <a:schemeClr val="tx1"/>
                </a:solidFill>
                <a:latin typeface="Arial" panose="020B0604020202020204" pitchFamily="34" charset="0"/>
              </a:defRPr>
            </a:lvl7pPr>
            <a:lvl8pPr marL="3424238" indent="-227013" eaLnBrk="0" fontAlgn="base" hangingPunct="0">
              <a:spcBef>
                <a:spcPct val="0"/>
              </a:spcBef>
              <a:spcAft>
                <a:spcPct val="0"/>
              </a:spcAft>
              <a:defRPr>
                <a:solidFill>
                  <a:schemeClr val="tx1"/>
                </a:solidFill>
                <a:latin typeface="Arial" panose="020B0604020202020204" pitchFamily="34" charset="0"/>
              </a:defRPr>
            </a:lvl8pPr>
            <a:lvl9pPr marL="3881438" indent="-227013" eaLnBrk="0" fontAlgn="base" hangingPunct="0">
              <a:spcBef>
                <a:spcPct val="0"/>
              </a:spcBef>
              <a:spcAft>
                <a:spcPct val="0"/>
              </a:spcAft>
              <a:defRPr>
                <a:solidFill>
                  <a:schemeClr val="tx1"/>
                </a:solidFill>
                <a:latin typeface="Arial" panose="020B0604020202020204" pitchFamily="34" charset="0"/>
              </a:defRPr>
            </a:lvl9pPr>
          </a:lstStyle>
          <a:p>
            <a:fld id="{A09CC551-6886-419E-9080-C89364A62481}" type="slidenum">
              <a:rPr lang="tr-TR" altLang="tr-TR" smtClean="0">
                <a:latin typeface="Calibri" panose="020F0502020204030204" pitchFamily="34" charset="0"/>
              </a:rPr>
              <a:pPr/>
              <a:t>27</a:t>
            </a:fld>
            <a:endParaRPr lang="tr-TR" altLang="tr-TR">
              <a:latin typeface="Calibri" panose="020F0502020204030204" pitchFamily="34"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ayt Görüntüsü Yer Tutucusu 1">
            <a:extLst>
              <a:ext uri="{FF2B5EF4-FFF2-40B4-BE49-F238E27FC236}">
                <a16:creationId xmlns:a16="http://schemas.microsoft.com/office/drawing/2014/main" id="{AD7D8CAE-501E-3FBE-E58F-3291C1D89C6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0835" name="Not Yer Tutucusu 2">
            <a:extLst>
              <a:ext uri="{FF2B5EF4-FFF2-40B4-BE49-F238E27FC236}">
                <a16:creationId xmlns:a16="http://schemas.microsoft.com/office/drawing/2014/main" id="{E515A226-0FCF-5113-C321-79D43E0EB033}"/>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20836" name="Slayt Numarası Yer Tutucusu 3">
            <a:extLst>
              <a:ext uri="{FF2B5EF4-FFF2-40B4-BE49-F238E27FC236}">
                <a16:creationId xmlns:a16="http://schemas.microsoft.com/office/drawing/2014/main" id="{43E3C305-E7AC-8A26-848C-2F048A5EBA9B}"/>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19C71CD0-9D8E-492F-BAF2-5D286CD929E9}" type="slidenum">
              <a:rPr lang="tr-TR" altLang="tr-TR" smtClean="0">
                <a:latin typeface="Calibri" panose="020F0502020204030204" pitchFamily="34" charset="0"/>
              </a:rPr>
              <a:pPr/>
              <a:t>75</a:t>
            </a:fld>
            <a:endParaRPr lang="tr-TR" altLang="tr-TR">
              <a:latin typeface="Calibri" panose="020F0502020204030204" pitchFamily="34"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Slayt Görüntüsü Yer Tutucusu 1">
            <a:extLst>
              <a:ext uri="{FF2B5EF4-FFF2-40B4-BE49-F238E27FC236}">
                <a16:creationId xmlns:a16="http://schemas.microsoft.com/office/drawing/2014/main" id="{34DCD7F2-3181-1CA9-2775-6DAF6272A84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Not Yer Tutucusu 2">
            <a:extLst>
              <a:ext uri="{FF2B5EF4-FFF2-40B4-BE49-F238E27FC236}">
                <a16:creationId xmlns:a16="http://schemas.microsoft.com/office/drawing/2014/main" id="{625F4B61-6F0E-4BC0-447F-5B6190DEA5A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22884" name="Slayt Numarası Yer Tutucusu 3">
            <a:extLst>
              <a:ext uri="{FF2B5EF4-FFF2-40B4-BE49-F238E27FC236}">
                <a16:creationId xmlns:a16="http://schemas.microsoft.com/office/drawing/2014/main" id="{A6AE5FAC-A5EF-6BA9-1488-0D21E07F797B}"/>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0E946900-6460-495A-B8DB-6A42CD43445B}" type="slidenum">
              <a:rPr lang="tr-TR" altLang="tr-TR" smtClean="0">
                <a:latin typeface="Calibri" panose="020F0502020204030204" pitchFamily="34" charset="0"/>
              </a:rPr>
              <a:pPr/>
              <a:t>76</a:t>
            </a:fld>
            <a:endParaRPr lang="tr-TR" altLang="tr-TR">
              <a:latin typeface="Calibri" panose="020F0502020204030204" pitchFamily="34"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Slayt Görüntüsü Yer Tutucusu 1">
            <a:extLst>
              <a:ext uri="{FF2B5EF4-FFF2-40B4-BE49-F238E27FC236}">
                <a16:creationId xmlns:a16="http://schemas.microsoft.com/office/drawing/2014/main" id="{DF9B5D78-2239-969B-4ACC-46135111A31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1" name="Not Yer Tutucusu 2">
            <a:extLst>
              <a:ext uri="{FF2B5EF4-FFF2-40B4-BE49-F238E27FC236}">
                <a16:creationId xmlns:a16="http://schemas.microsoft.com/office/drawing/2014/main" id="{B7775FAB-CAD0-C141-1D63-9E67D3BA1FA4}"/>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24932" name="Slayt Numarası Yer Tutucusu 3">
            <a:extLst>
              <a:ext uri="{FF2B5EF4-FFF2-40B4-BE49-F238E27FC236}">
                <a16:creationId xmlns:a16="http://schemas.microsoft.com/office/drawing/2014/main" id="{A192281B-BDA1-FEF2-4393-0960AC489BA7}"/>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55B93DFF-E15F-4752-830E-8842F9BABF13}" type="slidenum">
              <a:rPr lang="tr-TR" altLang="tr-TR" smtClean="0">
                <a:latin typeface="Calibri" panose="020F0502020204030204" pitchFamily="34" charset="0"/>
              </a:rPr>
              <a:pPr/>
              <a:t>77</a:t>
            </a:fld>
            <a:endParaRPr lang="tr-TR" altLang="tr-TR">
              <a:latin typeface="Calibri" panose="020F0502020204030204" pitchFamily="34"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Slayt Görüntüsü Yer Tutucusu 1">
            <a:extLst>
              <a:ext uri="{FF2B5EF4-FFF2-40B4-BE49-F238E27FC236}">
                <a16:creationId xmlns:a16="http://schemas.microsoft.com/office/drawing/2014/main" id="{E06F0DA2-75B0-0D66-B4D2-BCC68098893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Not Yer Tutucusu 2">
            <a:extLst>
              <a:ext uri="{FF2B5EF4-FFF2-40B4-BE49-F238E27FC236}">
                <a16:creationId xmlns:a16="http://schemas.microsoft.com/office/drawing/2014/main" id="{A28D838C-C3EE-4470-DA74-42317624F4F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26980" name="Slayt Numarası Yer Tutucusu 3">
            <a:extLst>
              <a:ext uri="{FF2B5EF4-FFF2-40B4-BE49-F238E27FC236}">
                <a16:creationId xmlns:a16="http://schemas.microsoft.com/office/drawing/2014/main" id="{7987839F-BB86-A8AC-9064-22DBD7B93764}"/>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C059F5B2-7353-480F-B61F-5C8216C2B7EF}" type="slidenum">
              <a:rPr lang="tr-TR" altLang="tr-TR" smtClean="0">
                <a:latin typeface="Calibri" panose="020F0502020204030204" pitchFamily="34" charset="0"/>
              </a:rPr>
              <a:pPr/>
              <a:t>78</a:t>
            </a:fld>
            <a:endParaRPr lang="tr-TR" altLang="tr-TR">
              <a:latin typeface="Calibri" panose="020F0502020204030204" pitchFamily="34"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Slayt Görüntüsü Yer Tutucusu 1">
            <a:extLst>
              <a:ext uri="{FF2B5EF4-FFF2-40B4-BE49-F238E27FC236}">
                <a16:creationId xmlns:a16="http://schemas.microsoft.com/office/drawing/2014/main" id="{78CE4609-8C42-EA1B-BD97-C75DE7FB754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9027" name="Not Yer Tutucusu 2">
            <a:extLst>
              <a:ext uri="{FF2B5EF4-FFF2-40B4-BE49-F238E27FC236}">
                <a16:creationId xmlns:a16="http://schemas.microsoft.com/office/drawing/2014/main" id="{E9708751-0EE8-DE17-2F09-5F6B8399DD6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29028" name="Slayt Numarası Yer Tutucusu 3">
            <a:extLst>
              <a:ext uri="{FF2B5EF4-FFF2-40B4-BE49-F238E27FC236}">
                <a16:creationId xmlns:a16="http://schemas.microsoft.com/office/drawing/2014/main" id="{D9218D2A-394C-328E-A709-E8DD28E7E7E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71D3B1CC-53F9-4DFB-9469-9770D38D4084}" type="slidenum">
              <a:rPr lang="tr-TR" altLang="tr-TR" smtClean="0">
                <a:latin typeface="Calibri" panose="020F0502020204030204" pitchFamily="34" charset="0"/>
              </a:rPr>
              <a:pPr/>
              <a:t>79</a:t>
            </a:fld>
            <a:endParaRPr lang="tr-TR" altLang="tr-TR">
              <a:latin typeface="Calibri" panose="020F0502020204030204" pitchFamily="34"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Slayt Görüntüsü Yer Tutucusu 1">
            <a:extLst>
              <a:ext uri="{FF2B5EF4-FFF2-40B4-BE49-F238E27FC236}">
                <a16:creationId xmlns:a16="http://schemas.microsoft.com/office/drawing/2014/main" id="{62592014-56EB-A3C5-A422-6DC68F7D4A32}"/>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2099" name="Not Yer Tutucusu 2">
            <a:extLst>
              <a:ext uri="{FF2B5EF4-FFF2-40B4-BE49-F238E27FC236}">
                <a16:creationId xmlns:a16="http://schemas.microsoft.com/office/drawing/2014/main" id="{D25E4402-E53E-9787-1EB3-E74335231B1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32100" name="Slayt Numarası Yer Tutucusu 3">
            <a:extLst>
              <a:ext uri="{FF2B5EF4-FFF2-40B4-BE49-F238E27FC236}">
                <a16:creationId xmlns:a16="http://schemas.microsoft.com/office/drawing/2014/main" id="{1C1006FC-7110-AB97-08F4-B7D88B393305}"/>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C744B52D-9287-40FA-81CD-5946F988201D}" type="slidenum">
              <a:rPr lang="tr-TR" altLang="tr-TR" smtClean="0">
                <a:latin typeface="Calibri" panose="020F0502020204030204" pitchFamily="34" charset="0"/>
              </a:rPr>
              <a:pPr/>
              <a:t>81</a:t>
            </a:fld>
            <a:endParaRPr lang="tr-TR" altLang="tr-TR">
              <a:latin typeface="Calibri" panose="020F0502020204030204" pitchFamily="34"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Slayt Görüntüsü Yer Tutucusu 1">
            <a:extLst>
              <a:ext uri="{FF2B5EF4-FFF2-40B4-BE49-F238E27FC236}">
                <a16:creationId xmlns:a16="http://schemas.microsoft.com/office/drawing/2014/main" id="{36D1FF57-6B5B-A913-7D49-4C43499C200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4147" name="Not Yer Tutucusu 2">
            <a:extLst>
              <a:ext uri="{FF2B5EF4-FFF2-40B4-BE49-F238E27FC236}">
                <a16:creationId xmlns:a16="http://schemas.microsoft.com/office/drawing/2014/main" id="{8247C117-B589-D9C5-B9A3-647A66C6C69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tr-TR" altLang="tr-TR"/>
          </a:p>
        </p:txBody>
      </p:sp>
      <p:sp>
        <p:nvSpPr>
          <p:cNvPr id="134148" name="Slayt Numarası Yer Tutucusu 3">
            <a:extLst>
              <a:ext uri="{FF2B5EF4-FFF2-40B4-BE49-F238E27FC236}">
                <a16:creationId xmlns:a16="http://schemas.microsoft.com/office/drawing/2014/main" id="{558C2A24-B642-3FC7-F0EF-F24CCE429D5B}"/>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1363" indent="-284163">
              <a:defRPr>
                <a:solidFill>
                  <a:schemeClr val="tx1"/>
                </a:solidFill>
                <a:latin typeface="Arial" panose="020B0604020202020204" pitchFamily="34" charset="0"/>
              </a:defRPr>
            </a:lvl2pPr>
            <a:lvl3pPr marL="1139825" indent="-227013">
              <a:defRPr>
                <a:solidFill>
                  <a:schemeClr val="tx1"/>
                </a:solidFill>
                <a:latin typeface="Arial" panose="020B0604020202020204" pitchFamily="34" charset="0"/>
              </a:defRPr>
            </a:lvl3pPr>
            <a:lvl4pPr marL="1597025" indent="-227013">
              <a:defRPr>
                <a:solidFill>
                  <a:schemeClr val="tx1"/>
                </a:solidFill>
                <a:latin typeface="Arial" panose="020B0604020202020204" pitchFamily="34" charset="0"/>
              </a:defRPr>
            </a:lvl4pPr>
            <a:lvl5pPr marL="2052638" indent="-227013">
              <a:defRPr>
                <a:solidFill>
                  <a:schemeClr val="tx1"/>
                </a:solidFill>
                <a:latin typeface="Arial" panose="020B0604020202020204" pitchFamily="34" charset="0"/>
              </a:defRPr>
            </a:lvl5pPr>
            <a:lvl6pPr marL="2509838" indent="-227013" eaLnBrk="0" fontAlgn="base" hangingPunct="0">
              <a:spcBef>
                <a:spcPct val="0"/>
              </a:spcBef>
              <a:spcAft>
                <a:spcPct val="0"/>
              </a:spcAft>
              <a:defRPr>
                <a:solidFill>
                  <a:schemeClr val="tx1"/>
                </a:solidFill>
                <a:latin typeface="Arial" panose="020B0604020202020204" pitchFamily="34" charset="0"/>
              </a:defRPr>
            </a:lvl6pPr>
            <a:lvl7pPr marL="2967038" indent="-227013" eaLnBrk="0" fontAlgn="base" hangingPunct="0">
              <a:spcBef>
                <a:spcPct val="0"/>
              </a:spcBef>
              <a:spcAft>
                <a:spcPct val="0"/>
              </a:spcAft>
              <a:defRPr>
                <a:solidFill>
                  <a:schemeClr val="tx1"/>
                </a:solidFill>
                <a:latin typeface="Arial" panose="020B0604020202020204" pitchFamily="34" charset="0"/>
              </a:defRPr>
            </a:lvl7pPr>
            <a:lvl8pPr marL="3424238" indent="-227013" eaLnBrk="0" fontAlgn="base" hangingPunct="0">
              <a:spcBef>
                <a:spcPct val="0"/>
              </a:spcBef>
              <a:spcAft>
                <a:spcPct val="0"/>
              </a:spcAft>
              <a:defRPr>
                <a:solidFill>
                  <a:schemeClr val="tx1"/>
                </a:solidFill>
                <a:latin typeface="Arial" panose="020B0604020202020204" pitchFamily="34" charset="0"/>
              </a:defRPr>
            </a:lvl8pPr>
            <a:lvl9pPr marL="3881438" indent="-227013" eaLnBrk="0" fontAlgn="base" hangingPunct="0">
              <a:spcBef>
                <a:spcPct val="0"/>
              </a:spcBef>
              <a:spcAft>
                <a:spcPct val="0"/>
              </a:spcAft>
              <a:defRPr>
                <a:solidFill>
                  <a:schemeClr val="tx1"/>
                </a:solidFill>
                <a:latin typeface="Arial" panose="020B0604020202020204" pitchFamily="34" charset="0"/>
              </a:defRPr>
            </a:lvl9pPr>
          </a:lstStyle>
          <a:p>
            <a:fld id="{2EC83A22-6209-4BB1-A95D-297C22E1899A}" type="slidenum">
              <a:rPr lang="tr-TR" altLang="tr-TR" smtClean="0">
                <a:latin typeface="Calibri" panose="020F0502020204030204" pitchFamily="34" charset="0"/>
              </a:rPr>
              <a:pPr/>
              <a:t>82</a:t>
            </a:fld>
            <a:endParaRPr lang="tr-TR" altLang="tr-TR">
              <a:latin typeface="Calibri" panose="020F0502020204030204" pitchFamily="34"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Slayt Görüntüsü Yer Tutucusu 1">
            <a:extLst>
              <a:ext uri="{FF2B5EF4-FFF2-40B4-BE49-F238E27FC236}">
                <a16:creationId xmlns:a16="http://schemas.microsoft.com/office/drawing/2014/main" id="{02D1C4F7-CC13-6FD7-A5B7-E4813B63ACE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6195" name="Not Yer Tutucusu 2">
            <a:extLst>
              <a:ext uri="{FF2B5EF4-FFF2-40B4-BE49-F238E27FC236}">
                <a16:creationId xmlns:a16="http://schemas.microsoft.com/office/drawing/2014/main" id="{8A0893B8-FE7C-C142-949A-7139B15448A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36196" name="Slayt Numarası Yer Tutucusu 3">
            <a:extLst>
              <a:ext uri="{FF2B5EF4-FFF2-40B4-BE49-F238E27FC236}">
                <a16:creationId xmlns:a16="http://schemas.microsoft.com/office/drawing/2014/main" id="{3E9630C5-B579-07CA-2E34-7F90BEA1032B}"/>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35013" indent="-280988">
              <a:defRPr>
                <a:solidFill>
                  <a:schemeClr val="tx1"/>
                </a:solidFill>
                <a:latin typeface="Arial" panose="020B0604020202020204" pitchFamily="34" charset="0"/>
              </a:defRPr>
            </a:lvl2pPr>
            <a:lvl3pPr marL="1130300" indent="-223838">
              <a:defRPr>
                <a:solidFill>
                  <a:schemeClr val="tx1"/>
                </a:solidFill>
                <a:latin typeface="Arial" panose="020B0604020202020204" pitchFamily="34" charset="0"/>
              </a:defRPr>
            </a:lvl3pPr>
            <a:lvl4pPr marL="1584325" indent="-223838">
              <a:defRPr>
                <a:solidFill>
                  <a:schemeClr val="tx1"/>
                </a:solidFill>
                <a:latin typeface="Arial" panose="020B0604020202020204" pitchFamily="34" charset="0"/>
              </a:defRPr>
            </a:lvl4pPr>
            <a:lvl5pPr marL="2036763" indent="-223838">
              <a:defRPr>
                <a:solidFill>
                  <a:schemeClr val="tx1"/>
                </a:solidFill>
                <a:latin typeface="Arial" panose="020B0604020202020204" pitchFamily="34" charset="0"/>
              </a:defRPr>
            </a:lvl5pPr>
            <a:lvl6pPr marL="2493963" indent="-223838" eaLnBrk="0" fontAlgn="base" hangingPunct="0">
              <a:spcBef>
                <a:spcPct val="0"/>
              </a:spcBef>
              <a:spcAft>
                <a:spcPct val="0"/>
              </a:spcAft>
              <a:defRPr>
                <a:solidFill>
                  <a:schemeClr val="tx1"/>
                </a:solidFill>
                <a:latin typeface="Arial" panose="020B0604020202020204" pitchFamily="34" charset="0"/>
              </a:defRPr>
            </a:lvl6pPr>
            <a:lvl7pPr marL="2951163" indent="-223838" eaLnBrk="0" fontAlgn="base" hangingPunct="0">
              <a:spcBef>
                <a:spcPct val="0"/>
              </a:spcBef>
              <a:spcAft>
                <a:spcPct val="0"/>
              </a:spcAft>
              <a:defRPr>
                <a:solidFill>
                  <a:schemeClr val="tx1"/>
                </a:solidFill>
                <a:latin typeface="Arial" panose="020B0604020202020204" pitchFamily="34" charset="0"/>
              </a:defRPr>
            </a:lvl7pPr>
            <a:lvl8pPr marL="3408363" indent="-223838" eaLnBrk="0" fontAlgn="base" hangingPunct="0">
              <a:spcBef>
                <a:spcPct val="0"/>
              </a:spcBef>
              <a:spcAft>
                <a:spcPct val="0"/>
              </a:spcAft>
              <a:defRPr>
                <a:solidFill>
                  <a:schemeClr val="tx1"/>
                </a:solidFill>
                <a:latin typeface="Arial" panose="020B0604020202020204" pitchFamily="34" charset="0"/>
              </a:defRPr>
            </a:lvl8pPr>
            <a:lvl9pPr marL="3865563" indent="-223838" eaLnBrk="0" fontAlgn="base" hangingPunct="0">
              <a:spcBef>
                <a:spcPct val="0"/>
              </a:spcBef>
              <a:spcAft>
                <a:spcPct val="0"/>
              </a:spcAft>
              <a:defRPr>
                <a:solidFill>
                  <a:schemeClr val="tx1"/>
                </a:solidFill>
                <a:latin typeface="Arial" panose="020B0604020202020204" pitchFamily="34" charset="0"/>
              </a:defRPr>
            </a:lvl9pPr>
          </a:lstStyle>
          <a:p>
            <a:fld id="{2939A813-AFEE-4BE0-9E77-3C9A35BDE7B1}" type="slidenum">
              <a:rPr lang="tr-TR" altLang="tr-TR" smtClean="0">
                <a:latin typeface="Calibri" panose="020F0502020204030204" pitchFamily="34" charset="0"/>
              </a:rPr>
              <a:pPr/>
              <a:t>83</a:t>
            </a:fld>
            <a:endParaRPr lang="tr-TR" altLang="tr-TR">
              <a:latin typeface="Calibri" panose="020F0502020204030204" pitchFamily="34"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Slayt Görüntüsü Yer Tutucusu 1">
            <a:extLst>
              <a:ext uri="{FF2B5EF4-FFF2-40B4-BE49-F238E27FC236}">
                <a16:creationId xmlns:a16="http://schemas.microsoft.com/office/drawing/2014/main" id="{9280FE90-7DD4-905F-00DC-50C6C88209A2}"/>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8243" name="Not Yer Tutucusu 2">
            <a:extLst>
              <a:ext uri="{FF2B5EF4-FFF2-40B4-BE49-F238E27FC236}">
                <a16:creationId xmlns:a16="http://schemas.microsoft.com/office/drawing/2014/main" id="{993149B5-8107-E489-F28B-CC39844E900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38244" name="Slayt Numarası Yer Tutucusu 3">
            <a:extLst>
              <a:ext uri="{FF2B5EF4-FFF2-40B4-BE49-F238E27FC236}">
                <a16:creationId xmlns:a16="http://schemas.microsoft.com/office/drawing/2014/main" id="{5CB49A96-E2AF-4635-D8B4-53BCE0C8966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5915C63B-4693-4961-9E45-9BA2F2D0E078}" type="slidenum">
              <a:rPr lang="tr-TR" altLang="tr-TR" smtClean="0">
                <a:solidFill>
                  <a:srgbClr val="000000"/>
                </a:solidFill>
                <a:latin typeface="Calibri" panose="020F0502020204030204" pitchFamily="34" charset="0"/>
              </a:rPr>
              <a:pPr/>
              <a:t>84</a:t>
            </a:fld>
            <a:endParaRPr lang="tr-TR" altLang="tr-TR">
              <a:solidFill>
                <a:srgbClr val="000000"/>
              </a:solidFill>
              <a:latin typeface="Calibri" panose="020F0502020204030204" pitchFamily="34"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Slayt Görüntüsü Yer Tutucusu 1">
            <a:extLst>
              <a:ext uri="{FF2B5EF4-FFF2-40B4-BE49-F238E27FC236}">
                <a16:creationId xmlns:a16="http://schemas.microsoft.com/office/drawing/2014/main" id="{0B281775-55E4-EB0E-82B7-16119360E20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0291" name="Not Yer Tutucusu 2">
            <a:extLst>
              <a:ext uri="{FF2B5EF4-FFF2-40B4-BE49-F238E27FC236}">
                <a16:creationId xmlns:a16="http://schemas.microsoft.com/office/drawing/2014/main" id="{32DCC459-1345-D8D4-E9C3-29CDB8501BE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40292" name="Slayt Numarası Yer Tutucusu 3">
            <a:extLst>
              <a:ext uri="{FF2B5EF4-FFF2-40B4-BE49-F238E27FC236}">
                <a16:creationId xmlns:a16="http://schemas.microsoft.com/office/drawing/2014/main" id="{49AE8BDE-68EE-5F10-5829-ED9016B38A87}"/>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82E82C58-CF35-428A-8568-05CC99E1B0C0}" type="slidenum">
              <a:rPr lang="tr-TR" altLang="tr-TR" smtClean="0">
                <a:solidFill>
                  <a:srgbClr val="000000"/>
                </a:solidFill>
                <a:latin typeface="Calibri" panose="020F0502020204030204" pitchFamily="34" charset="0"/>
              </a:rPr>
              <a:pPr/>
              <a:t>85</a:t>
            </a:fld>
            <a:endParaRPr lang="tr-TR" altLang="tr-TR">
              <a:solidFill>
                <a:srgbClr val="000000"/>
              </a:solidFill>
              <a:latin typeface="Calibri" panose="020F0502020204030204"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Slayt Görüntüsü Yer Tutucusu 1">
            <a:extLst>
              <a:ext uri="{FF2B5EF4-FFF2-40B4-BE49-F238E27FC236}">
                <a16:creationId xmlns:a16="http://schemas.microsoft.com/office/drawing/2014/main" id="{46A6133E-3C79-5284-4570-0E43C7AD1F2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Not Yer Tutucusu 2">
            <a:extLst>
              <a:ext uri="{FF2B5EF4-FFF2-40B4-BE49-F238E27FC236}">
                <a16:creationId xmlns:a16="http://schemas.microsoft.com/office/drawing/2014/main" id="{FB1280C9-1C07-1CF9-A0FE-B62CBD5EA65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36868" name="Slayt Numarası Yer Tutucusu 3">
            <a:extLst>
              <a:ext uri="{FF2B5EF4-FFF2-40B4-BE49-F238E27FC236}">
                <a16:creationId xmlns:a16="http://schemas.microsoft.com/office/drawing/2014/main" id="{BF6C4AB1-94BD-AAA4-69F0-E12AF08F4DE8}"/>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1363" indent="-284163">
              <a:defRPr>
                <a:solidFill>
                  <a:schemeClr val="tx1"/>
                </a:solidFill>
                <a:latin typeface="Arial" panose="020B0604020202020204" pitchFamily="34" charset="0"/>
              </a:defRPr>
            </a:lvl2pPr>
            <a:lvl3pPr marL="1139825" indent="-227013">
              <a:defRPr>
                <a:solidFill>
                  <a:schemeClr val="tx1"/>
                </a:solidFill>
                <a:latin typeface="Arial" panose="020B0604020202020204" pitchFamily="34" charset="0"/>
              </a:defRPr>
            </a:lvl3pPr>
            <a:lvl4pPr marL="1597025" indent="-227013">
              <a:defRPr>
                <a:solidFill>
                  <a:schemeClr val="tx1"/>
                </a:solidFill>
                <a:latin typeface="Arial" panose="020B0604020202020204" pitchFamily="34" charset="0"/>
              </a:defRPr>
            </a:lvl4pPr>
            <a:lvl5pPr marL="2052638" indent="-227013">
              <a:defRPr>
                <a:solidFill>
                  <a:schemeClr val="tx1"/>
                </a:solidFill>
                <a:latin typeface="Arial" panose="020B0604020202020204" pitchFamily="34" charset="0"/>
              </a:defRPr>
            </a:lvl5pPr>
            <a:lvl6pPr marL="2509838" indent="-227013" eaLnBrk="0" fontAlgn="base" hangingPunct="0">
              <a:spcBef>
                <a:spcPct val="0"/>
              </a:spcBef>
              <a:spcAft>
                <a:spcPct val="0"/>
              </a:spcAft>
              <a:defRPr>
                <a:solidFill>
                  <a:schemeClr val="tx1"/>
                </a:solidFill>
                <a:latin typeface="Arial" panose="020B0604020202020204" pitchFamily="34" charset="0"/>
              </a:defRPr>
            </a:lvl6pPr>
            <a:lvl7pPr marL="2967038" indent="-227013" eaLnBrk="0" fontAlgn="base" hangingPunct="0">
              <a:spcBef>
                <a:spcPct val="0"/>
              </a:spcBef>
              <a:spcAft>
                <a:spcPct val="0"/>
              </a:spcAft>
              <a:defRPr>
                <a:solidFill>
                  <a:schemeClr val="tx1"/>
                </a:solidFill>
                <a:latin typeface="Arial" panose="020B0604020202020204" pitchFamily="34" charset="0"/>
              </a:defRPr>
            </a:lvl7pPr>
            <a:lvl8pPr marL="3424238" indent="-227013" eaLnBrk="0" fontAlgn="base" hangingPunct="0">
              <a:spcBef>
                <a:spcPct val="0"/>
              </a:spcBef>
              <a:spcAft>
                <a:spcPct val="0"/>
              </a:spcAft>
              <a:defRPr>
                <a:solidFill>
                  <a:schemeClr val="tx1"/>
                </a:solidFill>
                <a:latin typeface="Arial" panose="020B0604020202020204" pitchFamily="34" charset="0"/>
              </a:defRPr>
            </a:lvl8pPr>
            <a:lvl9pPr marL="3881438" indent="-227013" eaLnBrk="0" fontAlgn="base" hangingPunct="0">
              <a:spcBef>
                <a:spcPct val="0"/>
              </a:spcBef>
              <a:spcAft>
                <a:spcPct val="0"/>
              </a:spcAft>
              <a:defRPr>
                <a:solidFill>
                  <a:schemeClr val="tx1"/>
                </a:solidFill>
                <a:latin typeface="Arial" panose="020B0604020202020204" pitchFamily="34" charset="0"/>
              </a:defRPr>
            </a:lvl9pPr>
          </a:lstStyle>
          <a:p>
            <a:fld id="{53CD5D0D-030E-4F75-8863-C8CA453C42DE}" type="slidenum">
              <a:rPr lang="tr-TR" altLang="tr-TR" smtClean="0">
                <a:latin typeface="Calibri" panose="020F0502020204030204" pitchFamily="34" charset="0"/>
              </a:rPr>
              <a:pPr/>
              <a:t>28</a:t>
            </a:fld>
            <a:endParaRPr lang="tr-TR" altLang="tr-TR">
              <a:latin typeface="Calibri" panose="020F0502020204030204" pitchFamily="34"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Slayt Görüntüsü Yer Tutucusu 1">
            <a:extLst>
              <a:ext uri="{FF2B5EF4-FFF2-40B4-BE49-F238E27FC236}">
                <a16:creationId xmlns:a16="http://schemas.microsoft.com/office/drawing/2014/main" id="{67329BBB-EC4B-D526-938D-76F29535990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2339" name="Not Yer Tutucusu 2">
            <a:extLst>
              <a:ext uri="{FF2B5EF4-FFF2-40B4-BE49-F238E27FC236}">
                <a16:creationId xmlns:a16="http://schemas.microsoft.com/office/drawing/2014/main" id="{86732C9B-1D2B-CCC2-8F42-52F0C1E099D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42340" name="Slayt Numarası Yer Tutucusu 3">
            <a:extLst>
              <a:ext uri="{FF2B5EF4-FFF2-40B4-BE49-F238E27FC236}">
                <a16:creationId xmlns:a16="http://schemas.microsoft.com/office/drawing/2014/main" id="{7D592AEF-BBB3-B91C-B62A-4ED95526968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0419705F-DC91-4566-9AA1-F8EBA36A6B3A}" type="slidenum">
              <a:rPr lang="tr-TR" altLang="tr-TR" smtClean="0">
                <a:solidFill>
                  <a:srgbClr val="000000"/>
                </a:solidFill>
                <a:latin typeface="Calibri" panose="020F0502020204030204" pitchFamily="34" charset="0"/>
              </a:rPr>
              <a:pPr/>
              <a:t>86</a:t>
            </a:fld>
            <a:endParaRPr lang="tr-TR" altLang="tr-TR">
              <a:solidFill>
                <a:srgbClr val="000000"/>
              </a:solidFill>
              <a:latin typeface="Calibri" panose="020F0502020204030204" pitchFamily="34"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Slayt Görüntüsü Yer Tutucusu 1">
            <a:extLst>
              <a:ext uri="{FF2B5EF4-FFF2-40B4-BE49-F238E27FC236}">
                <a16:creationId xmlns:a16="http://schemas.microsoft.com/office/drawing/2014/main" id="{12967B39-4908-A3C3-059D-2CC217AC8D8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4387" name="Not Yer Tutucusu 2">
            <a:extLst>
              <a:ext uri="{FF2B5EF4-FFF2-40B4-BE49-F238E27FC236}">
                <a16:creationId xmlns:a16="http://schemas.microsoft.com/office/drawing/2014/main" id="{ADAED8DC-A085-AE9A-F91E-3578F81EE0FD}"/>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44388" name="Slayt Numarası Yer Tutucusu 3">
            <a:extLst>
              <a:ext uri="{FF2B5EF4-FFF2-40B4-BE49-F238E27FC236}">
                <a16:creationId xmlns:a16="http://schemas.microsoft.com/office/drawing/2014/main" id="{8F9F0ED6-1F42-EAF3-1F15-77DC36922AAB}"/>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400FB3DC-2241-4686-BBF4-CBF077318F2F}" type="slidenum">
              <a:rPr lang="tr-TR" altLang="tr-TR" smtClean="0">
                <a:latin typeface="Calibri" panose="020F0502020204030204" pitchFamily="34" charset="0"/>
              </a:rPr>
              <a:pPr/>
              <a:t>87</a:t>
            </a:fld>
            <a:endParaRPr lang="tr-TR" altLang="tr-TR">
              <a:latin typeface="Calibri" panose="020F0502020204030204" pitchFamily="34"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Slayt Görüntüsü Yer Tutucusu 1">
            <a:extLst>
              <a:ext uri="{FF2B5EF4-FFF2-40B4-BE49-F238E27FC236}">
                <a16:creationId xmlns:a16="http://schemas.microsoft.com/office/drawing/2014/main" id="{3D39E795-2BF4-ECE4-D4E1-F12DE6BA498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6435" name="Not Yer Tutucusu 2">
            <a:extLst>
              <a:ext uri="{FF2B5EF4-FFF2-40B4-BE49-F238E27FC236}">
                <a16:creationId xmlns:a16="http://schemas.microsoft.com/office/drawing/2014/main" id="{14932ACC-C114-9477-7BE1-E6B730BF289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46436" name="Slayt Numarası Yer Tutucusu 3">
            <a:extLst>
              <a:ext uri="{FF2B5EF4-FFF2-40B4-BE49-F238E27FC236}">
                <a16:creationId xmlns:a16="http://schemas.microsoft.com/office/drawing/2014/main" id="{18862D03-1DC2-AA00-8847-9DBFD192E9CF}"/>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28DB9742-3C83-4BD5-AEBE-8073D639BF4E}" type="slidenum">
              <a:rPr lang="tr-TR" altLang="tr-TR" smtClean="0">
                <a:latin typeface="Calibri" panose="020F0502020204030204" pitchFamily="34" charset="0"/>
              </a:rPr>
              <a:pPr/>
              <a:t>88</a:t>
            </a:fld>
            <a:endParaRPr lang="tr-TR" altLang="tr-TR">
              <a:latin typeface="Calibri" panose="020F0502020204030204" pitchFamily="34"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Slayt Görüntüsü Yer Tutucusu 1">
            <a:extLst>
              <a:ext uri="{FF2B5EF4-FFF2-40B4-BE49-F238E27FC236}">
                <a16:creationId xmlns:a16="http://schemas.microsoft.com/office/drawing/2014/main" id="{70DEFF6E-8EA0-7064-D1A7-36F7B009EAC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8483" name="Not Yer Tutucusu 2">
            <a:extLst>
              <a:ext uri="{FF2B5EF4-FFF2-40B4-BE49-F238E27FC236}">
                <a16:creationId xmlns:a16="http://schemas.microsoft.com/office/drawing/2014/main" id="{3B3AA089-BDBE-EB55-BD07-4A274D3EBCB6}"/>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48484" name="Slayt Numarası Yer Tutucusu 3">
            <a:extLst>
              <a:ext uri="{FF2B5EF4-FFF2-40B4-BE49-F238E27FC236}">
                <a16:creationId xmlns:a16="http://schemas.microsoft.com/office/drawing/2014/main" id="{AEBA3818-9F3E-1E55-55C0-B676B1C4D3B2}"/>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40CD8E7B-D99F-40FD-9E6F-4B5A3255965C}" type="slidenum">
              <a:rPr lang="tr-TR" altLang="tr-TR" smtClean="0">
                <a:latin typeface="Calibri" panose="020F0502020204030204" pitchFamily="34" charset="0"/>
              </a:rPr>
              <a:pPr/>
              <a:t>89</a:t>
            </a:fld>
            <a:endParaRPr lang="tr-TR" altLang="tr-TR">
              <a:latin typeface="Calibri" panose="020F0502020204030204" pitchFamily="34"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Slayt Görüntüsü Yer Tutucusu 1">
            <a:extLst>
              <a:ext uri="{FF2B5EF4-FFF2-40B4-BE49-F238E27FC236}">
                <a16:creationId xmlns:a16="http://schemas.microsoft.com/office/drawing/2014/main" id="{C74DB398-CA63-FB4A-FDB3-21AA1BE2FBCC}"/>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0531" name="Not Yer Tutucusu 2">
            <a:extLst>
              <a:ext uri="{FF2B5EF4-FFF2-40B4-BE49-F238E27FC236}">
                <a16:creationId xmlns:a16="http://schemas.microsoft.com/office/drawing/2014/main" id="{B12DA595-DD91-1B21-0876-9585A6766BF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50532" name="Slayt Numarası Yer Tutucusu 3">
            <a:extLst>
              <a:ext uri="{FF2B5EF4-FFF2-40B4-BE49-F238E27FC236}">
                <a16:creationId xmlns:a16="http://schemas.microsoft.com/office/drawing/2014/main" id="{AD2DB445-0ABD-FE83-FE96-A460678A3884}"/>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B0D6F5DC-D402-4F16-A5B8-0F3570F388EE}" type="slidenum">
              <a:rPr lang="tr-TR" altLang="tr-TR" smtClean="0">
                <a:latin typeface="Calibri" panose="020F0502020204030204" pitchFamily="34" charset="0"/>
              </a:rPr>
              <a:pPr/>
              <a:t>90</a:t>
            </a:fld>
            <a:endParaRPr lang="tr-TR" altLang="tr-TR">
              <a:latin typeface="Calibri" panose="020F0502020204030204" pitchFamily="34"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Slayt Görüntüsü Yer Tutucusu 1">
            <a:extLst>
              <a:ext uri="{FF2B5EF4-FFF2-40B4-BE49-F238E27FC236}">
                <a16:creationId xmlns:a16="http://schemas.microsoft.com/office/drawing/2014/main" id="{2B287F7A-E588-E8E5-72FD-477EDC38E52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2579" name="Not Yer Tutucusu 2">
            <a:extLst>
              <a:ext uri="{FF2B5EF4-FFF2-40B4-BE49-F238E27FC236}">
                <a16:creationId xmlns:a16="http://schemas.microsoft.com/office/drawing/2014/main" id="{0C625B7D-30BE-0546-6D60-A0641353A5D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52580" name="Slayt Numarası Yer Tutucusu 3">
            <a:extLst>
              <a:ext uri="{FF2B5EF4-FFF2-40B4-BE49-F238E27FC236}">
                <a16:creationId xmlns:a16="http://schemas.microsoft.com/office/drawing/2014/main" id="{142E2770-68AC-FAA1-C13F-EC2ECA331CD9}"/>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F36EEA21-A156-4A5E-9FF5-0E50803ED969}" type="slidenum">
              <a:rPr lang="tr-TR" altLang="tr-TR" smtClean="0">
                <a:latin typeface="Calibri" panose="020F0502020204030204" pitchFamily="34" charset="0"/>
              </a:rPr>
              <a:pPr/>
              <a:t>91</a:t>
            </a:fld>
            <a:endParaRPr lang="tr-TR" altLang="tr-TR">
              <a:latin typeface="Calibri" panose="020F0502020204030204" pitchFamily="34"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Slayt Görüntüsü Yer Tutucusu 1">
            <a:extLst>
              <a:ext uri="{FF2B5EF4-FFF2-40B4-BE49-F238E27FC236}">
                <a16:creationId xmlns:a16="http://schemas.microsoft.com/office/drawing/2014/main" id="{EA115776-D076-DF3E-FE61-96015F0F6CF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4627" name="Not Yer Tutucusu 2">
            <a:extLst>
              <a:ext uri="{FF2B5EF4-FFF2-40B4-BE49-F238E27FC236}">
                <a16:creationId xmlns:a16="http://schemas.microsoft.com/office/drawing/2014/main" id="{B24B3796-6C4F-58B0-4A10-D01C45FEF5B6}"/>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tr-TR" altLang="tr-TR"/>
          </a:p>
        </p:txBody>
      </p:sp>
      <p:sp>
        <p:nvSpPr>
          <p:cNvPr id="154628" name="Slayt Numarası Yer Tutucusu 3">
            <a:extLst>
              <a:ext uri="{FF2B5EF4-FFF2-40B4-BE49-F238E27FC236}">
                <a16:creationId xmlns:a16="http://schemas.microsoft.com/office/drawing/2014/main" id="{87ACC484-04A6-FFD9-F086-A1BD450208BF}"/>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DF90EFFE-FE1E-49F3-BBCF-470BD60CEC82}" type="slidenum">
              <a:rPr lang="tr-TR" altLang="tr-TR" smtClean="0">
                <a:solidFill>
                  <a:srgbClr val="000000"/>
                </a:solidFill>
                <a:latin typeface="Calibri" panose="020F0502020204030204" pitchFamily="34" charset="0"/>
              </a:rPr>
              <a:pPr/>
              <a:t>92</a:t>
            </a:fld>
            <a:endParaRPr lang="tr-TR" altLang="tr-TR">
              <a:solidFill>
                <a:srgbClr val="000000"/>
              </a:solidFill>
              <a:latin typeface="Calibri" panose="020F0502020204030204" pitchFamily="34"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Slayt Görüntüsü Yer Tutucusu 1">
            <a:extLst>
              <a:ext uri="{FF2B5EF4-FFF2-40B4-BE49-F238E27FC236}">
                <a16:creationId xmlns:a16="http://schemas.microsoft.com/office/drawing/2014/main" id="{41094E50-89AC-95AB-C127-3464492911A9}"/>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6675" name="Not Yer Tutucusu 2">
            <a:extLst>
              <a:ext uri="{FF2B5EF4-FFF2-40B4-BE49-F238E27FC236}">
                <a16:creationId xmlns:a16="http://schemas.microsoft.com/office/drawing/2014/main" id="{BABFAA5C-A442-BB32-4EC9-DAB21CCB8FF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56676" name="Slayt Numarası Yer Tutucusu 3">
            <a:extLst>
              <a:ext uri="{FF2B5EF4-FFF2-40B4-BE49-F238E27FC236}">
                <a16:creationId xmlns:a16="http://schemas.microsoft.com/office/drawing/2014/main" id="{F9079B4A-630D-94E5-C98E-FEA51C2AD100}"/>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94A9A5B5-4E97-481A-A256-522C9561850F}" type="slidenum">
              <a:rPr lang="tr-TR" altLang="tr-TR" smtClean="0">
                <a:latin typeface="Calibri" panose="020F0502020204030204" pitchFamily="34" charset="0"/>
              </a:rPr>
              <a:pPr/>
              <a:t>93</a:t>
            </a:fld>
            <a:endParaRPr lang="tr-TR" altLang="tr-TR">
              <a:latin typeface="Calibri" panose="020F0502020204030204" pitchFamily="34"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Slayt Görüntüsü Yer Tutucusu 1">
            <a:extLst>
              <a:ext uri="{FF2B5EF4-FFF2-40B4-BE49-F238E27FC236}">
                <a16:creationId xmlns:a16="http://schemas.microsoft.com/office/drawing/2014/main" id="{681EED47-AF1E-04B4-8688-0C535020536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8723" name="Not Yer Tutucusu 2">
            <a:extLst>
              <a:ext uri="{FF2B5EF4-FFF2-40B4-BE49-F238E27FC236}">
                <a16:creationId xmlns:a16="http://schemas.microsoft.com/office/drawing/2014/main" id="{423B2739-9F21-CD4C-A001-D2814B95F90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58724" name="Slayt Numarası Yer Tutucusu 3">
            <a:extLst>
              <a:ext uri="{FF2B5EF4-FFF2-40B4-BE49-F238E27FC236}">
                <a16:creationId xmlns:a16="http://schemas.microsoft.com/office/drawing/2014/main" id="{0B2DC3B1-A048-3934-862E-92849343C574}"/>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51101B58-8ED3-459E-BC78-748E427509EA}" type="slidenum">
              <a:rPr lang="tr-TR" altLang="tr-TR" smtClean="0">
                <a:latin typeface="Calibri" panose="020F0502020204030204" pitchFamily="34" charset="0"/>
              </a:rPr>
              <a:pPr/>
              <a:t>94</a:t>
            </a:fld>
            <a:endParaRPr lang="tr-TR" altLang="tr-TR">
              <a:latin typeface="Calibri" panose="020F0502020204030204" pitchFamily="34"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Slayt Görüntüsü Yer Tutucusu 1">
            <a:extLst>
              <a:ext uri="{FF2B5EF4-FFF2-40B4-BE49-F238E27FC236}">
                <a16:creationId xmlns:a16="http://schemas.microsoft.com/office/drawing/2014/main" id="{B90EC31B-DFA9-88EA-BED0-E4CA6F71A312}"/>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0771" name="Not Yer Tutucusu 2">
            <a:extLst>
              <a:ext uri="{FF2B5EF4-FFF2-40B4-BE49-F238E27FC236}">
                <a16:creationId xmlns:a16="http://schemas.microsoft.com/office/drawing/2014/main" id="{77453A46-9DD1-7872-4A6E-7787466D76C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60772" name="Slayt Numarası Yer Tutucusu 3">
            <a:extLst>
              <a:ext uri="{FF2B5EF4-FFF2-40B4-BE49-F238E27FC236}">
                <a16:creationId xmlns:a16="http://schemas.microsoft.com/office/drawing/2014/main" id="{042FC306-B177-A3E1-923D-466E62389DC7}"/>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24CD4C84-2429-4773-A9DE-9991BB3E9703}" type="slidenum">
              <a:rPr lang="tr-TR" altLang="tr-TR" smtClean="0">
                <a:latin typeface="Calibri" panose="020F0502020204030204" pitchFamily="34" charset="0"/>
              </a:rPr>
              <a:pPr/>
              <a:t>95</a:t>
            </a:fld>
            <a:endParaRPr lang="tr-TR" altLang="tr-TR">
              <a:latin typeface="Calibri" panose="020F0502020204030204"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Slayt Görüntüsü Yer Tutucusu 1">
            <a:extLst>
              <a:ext uri="{FF2B5EF4-FFF2-40B4-BE49-F238E27FC236}">
                <a16:creationId xmlns:a16="http://schemas.microsoft.com/office/drawing/2014/main" id="{6BDA584B-8C88-846B-9936-E83D6B20302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Not Yer Tutucusu 2">
            <a:extLst>
              <a:ext uri="{FF2B5EF4-FFF2-40B4-BE49-F238E27FC236}">
                <a16:creationId xmlns:a16="http://schemas.microsoft.com/office/drawing/2014/main" id="{FF380F1A-69ED-16C0-AA55-44560F212CD6}"/>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38916" name="Slayt Numarası Yer Tutucusu 3">
            <a:extLst>
              <a:ext uri="{FF2B5EF4-FFF2-40B4-BE49-F238E27FC236}">
                <a16:creationId xmlns:a16="http://schemas.microsoft.com/office/drawing/2014/main" id="{5020C293-2DA5-C163-CFAE-7675B81DBEAF}"/>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1363" indent="-284163">
              <a:defRPr>
                <a:solidFill>
                  <a:schemeClr val="tx1"/>
                </a:solidFill>
                <a:latin typeface="Arial" panose="020B0604020202020204" pitchFamily="34" charset="0"/>
              </a:defRPr>
            </a:lvl2pPr>
            <a:lvl3pPr marL="1139825" indent="-227013">
              <a:defRPr>
                <a:solidFill>
                  <a:schemeClr val="tx1"/>
                </a:solidFill>
                <a:latin typeface="Arial" panose="020B0604020202020204" pitchFamily="34" charset="0"/>
              </a:defRPr>
            </a:lvl3pPr>
            <a:lvl4pPr marL="1597025" indent="-227013">
              <a:defRPr>
                <a:solidFill>
                  <a:schemeClr val="tx1"/>
                </a:solidFill>
                <a:latin typeface="Arial" panose="020B0604020202020204" pitchFamily="34" charset="0"/>
              </a:defRPr>
            </a:lvl4pPr>
            <a:lvl5pPr marL="2052638" indent="-227013">
              <a:defRPr>
                <a:solidFill>
                  <a:schemeClr val="tx1"/>
                </a:solidFill>
                <a:latin typeface="Arial" panose="020B0604020202020204" pitchFamily="34" charset="0"/>
              </a:defRPr>
            </a:lvl5pPr>
            <a:lvl6pPr marL="2509838" indent="-227013" eaLnBrk="0" fontAlgn="base" hangingPunct="0">
              <a:spcBef>
                <a:spcPct val="0"/>
              </a:spcBef>
              <a:spcAft>
                <a:spcPct val="0"/>
              </a:spcAft>
              <a:defRPr>
                <a:solidFill>
                  <a:schemeClr val="tx1"/>
                </a:solidFill>
                <a:latin typeface="Arial" panose="020B0604020202020204" pitchFamily="34" charset="0"/>
              </a:defRPr>
            </a:lvl6pPr>
            <a:lvl7pPr marL="2967038" indent="-227013" eaLnBrk="0" fontAlgn="base" hangingPunct="0">
              <a:spcBef>
                <a:spcPct val="0"/>
              </a:spcBef>
              <a:spcAft>
                <a:spcPct val="0"/>
              </a:spcAft>
              <a:defRPr>
                <a:solidFill>
                  <a:schemeClr val="tx1"/>
                </a:solidFill>
                <a:latin typeface="Arial" panose="020B0604020202020204" pitchFamily="34" charset="0"/>
              </a:defRPr>
            </a:lvl7pPr>
            <a:lvl8pPr marL="3424238" indent="-227013" eaLnBrk="0" fontAlgn="base" hangingPunct="0">
              <a:spcBef>
                <a:spcPct val="0"/>
              </a:spcBef>
              <a:spcAft>
                <a:spcPct val="0"/>
              </a:spcAft>
              <a:defRPr>
                <a:solidFill>
                  <a:schemeClr val="tx1"/>
                </a:solidFill>
                <a:latin typeface="Arial" panose="020B0604020202020204" pitchFamily="34" charset="0"/>
              </a:defRPr>
            </a:lvl8pPr>
            <a:lvl9pPr marL="3881438" indent="-227013" eaLnBrk="0" fontAlgn="base" hangingPunct="0">
              <a:spcBef>
                <a:spcPct val="0"/>
              </a:spcBef>
              <a:spcAft>
                <a:spcPct val="0"/>
              </a:spcAft>
              <a:defRPr>
                <a:solidFill>
                  <a:schemeClr val="tx1"/>
                </a:solidFill>
                <a:latin typeface="Arial" panose="020B0604020202020204" pitchFamily="34" charset="0"/>
              </a:defRPr>
            </a:lvl9pPr>
          </a:lstStyle>
          <a:p>
            <a:fld id="{7C846B78-66BA-417A-9A5F-E08294F4FA6B}" type="slidenum">
              <a:rPr lang="tr-TR" altLang="tr-TR" smtClean="0">
                <a:latin typeface="Calibri" panose="020F0502020204030204" pitchFamily="34" charset="0"/>
              </a:rPr>
              <a:pPr/>
              <a:t>29</a:t>
            </a:fld>
            <a:endParaRPr lang="tr-TR" altLang="tr-TR">
              <a:latin typeface="Calibri" panose="020F0502020204030204" pitchFamily="34"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Slayt Görüntüsü Yer Tutucusu 1">
            <a:extLst>
              <a:ext uri="{FF2B5EF4-FFF2-40B4-BE49-F238E27FC236}">
                <a16:creationId xmlns:a16="http://schemas.microsoft.com/office/drawing/2014/main" id="{D941A8DD-5F6D-A8FC-FE23-B9A414C4E03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2819" name="Not Yer Tutucusu 2">
            <a:extLst>
              <a:ext uri="{FF2B5EF4-FFF2-40B4-BE49-F238E27FC236}">
                <a16:creationId xmlns:a16="http://schemas.microsoft.com/office/drawing/2014/main" id="{EA59E78B-4A93-35FE-613F-FFF86254363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62820" name="Slayt Numarası Yer Tutucusu 3">
            <a:extLst>
              <a:ext uri="{FF2B5EF4-FFF2-40B4-BE49-F238E27FC236}">
                <a16:creationId xmlns:a16="http://schemas.microsoft.com/office/drawing/2014/main" id="{17ED73FF-52D2-5671-40FC-8EFBFD3C8889}"/>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E72A29BD-D375-4486-BB99-09F75B8274A7}" type="slidenum">
              <a:rPr lang="tr-TR" altLang="tr-TR" smtClean="0">
                <a:latin typeface="Calibri" panose="020F0502020204030204" pitchFamily="34" charset="0"/>
              </a:rPr>
              <a:pPr/>
              <a:t>96</a:t>
            </a:fld>
            <a:endParaRPr lang="tr-TR" altLang="tr-TR">
              <a:latin typeface="Calibri" panose="020F0502020204030204" pitchFamily="34"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Slayt Görüntüsü Yer Tutucusu 1">
            <a:extLst>
              <a:ext uri="{FF2B5EF4-FFF2-40B4-BE49-F238E27FC236}">
                <a16:creationId xmlns:a16="http://schemas.microsoft.com/office/drawing/2014/main" id="{56C4A5AD-2F44-CFA2-6584-96F0C61C2DF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4867" name="Not Yer Tutucusu 2">
            <a:extLst>
              <a:ext uri="{FF2B5EF4-FFF2-40B4-BE49-F238E27FC236}">
                <a16:creationId xmlns:a16="http://schemas.microsoft.com/office/drawing/2014/main" id="{88FBCF0D-9CDB-13A1-E3DB-412FB1FB8CB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tr-TR" altLang="tr-TR"/>
          </a:p>
        </p:txBody>
      </p:sp>
      <p:sp>
        <p:nvSpPr>
          <p:cNvPr id="164868" name="Slayt Numarası Yer Tutucusu 3">
            <a:extLst>
              <a:ext uri="{FF2B5EF4-FFF2-40B4-BE49-F238E27FC236}">
                <a16:creationId xmlns:a16="http://schemas.microsoft.com/office/drawing/2014/main" id="{01ECC583-77FB-8482-5FE1-DCE3D79E2517}"/>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FEC101D8-694C-4B24-9B64-0C9CFD0F8DB9}" type="slidenum">
              <a:rPr lang="tr-TR" altLang="tr-TR" smtClean="0">
                <a:latin typeface="Calibri" panose="020F0502020204030204" pitchFamily="34" charset="0"/>
              </a:rPr>
              <a:pPr/>
              <a:t>97</a:t>
            </a:fld>
            <a:endParaRPr lang="tr-TR" altLang="tr-TR">
              <a:latin typeface="Calibri" panose="020F0502020204030204"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Slayt Görüntüsü Yer Tutucusu 1">
            <a:extLst>
              <a:ext uri="{FF2B5EF4-FFF2-40B4-BE49-F238E27FC236}">
                <a16:creationId xmlns:a16="http://schemas.microsoft.com/office/drawing/2014/main" id="{5ECEDB48-456B-383C-FDAA-E53F923B06A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6915" name="Not Yer Tutucusu 2">
            <a:extLst>
              <a:ext uri="{FF2B5EF4-FFF2-40B4-BE49-F238E27FC236}">
                <a16:creationId xmlns:a16="http://schemas.microsoft.com/office/drawing/2014/main" id="{15A4977B-91BE-09BF-774F-D8F3FB818EE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tr-TR" altLang="tr-TR"/>
          </a:p>
        </p:txBody>
      </p:sp>
      <p:sp>
        <p:nvSpPr>
          <p:cNvPr id="166916" name="Slayt Numarası Yer Tutucusu 3">
            <a:extLst>
              <a:ext uri="{FF2B5EF4-FFF2-40B4-BE49-F238E27FC236}">
                <a16:creationId xmlns:a16="http://schemas.microsoft.com/office/drawing/2014/main" id="{6D617A82-0DAF-1C14-8705-5CC6950BC7FB}"/>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404EDBCC-5AAD-4B7A-973C-677DD778DA8C}" type="slidenum">
              <a:rPr lang="tr-TR" altLang="tr-TR" smtClean="0">
                <a:latin typeface="Calibri" panose="020F0502020204030204" pitchFamily="34" charset="0"/>
              </a:rPr>
              <a:pPr/>
              <a:t>98</a:t>
            </a:fld>
            <a:endParaRPr lang="tr-TR" altLang="tr-TR">
              <a:latin typeface="Calibri" panose="020F0502020204030204" pitchFamily="34"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Slayt Görüntüsü Yer Tutucusu 1">
            <a:extLst>
              <a:ext uri="{FF2B5EF4-FFF2-40B4-BE49-F238E27FC236}">
                <a16:creationId xmlns:a16="http://schemas.microsoft.com/office/drawing/2014/main" id="{B68C9340-E85B-EB3C-ADE7-E418C99FB626}"/>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8963" name="Not Yer Tutucusu 2">
            <a:extLst>
              <a:ext uri="{FF2B5EF4-FFF2-40B4-BE49-F238E27FC236}">
                <a16:creationId xmlns:a16="http://schemas.microsoft.com/office/drawing/2014/main" id="{303A63B6-010B-EF84-508D-7A1970FB149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68964" name="Slayt Numarası Yer Tutucusu 3">
            <a:extLst>
              <a:ext uri="{FF2B5EF4-FFF2-40B4-BE49-F238E27FC236}">
                <a16:creationId xmlns:a16="http://schemas.microsoft.com/office/drawing/2014/main" id="{15FFC05A-9D1F-A8A3-F6F8-A7D89ABA0EFB}"/>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FE0592A0-7D8B-465C-93B8-72B97F9E01E8}" type="slidenum">
              <a:rPr lang="tr-TR" altLang="tr-TR" smtClean="0">
                <a:latin typeface="Calibri" panose="020F0502020204030204" pitchFamily="34" charset="0"/>
              </a:rPr>
              <a:pPr/>
              <a:t>99</a:t>
            </a:fld>
            <a:endParaRPr lang="tr-TR" altLang="tr-TR">
              <a:latin typeface="Calibri" panose="020F0502020204030204" pitchFamily="34"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Slayt Görüntüsü Yer Tutucusu 1">
            <a:extLst>
              <a:ext uri="{FF2B5EF4-FFF2-40B4-BE49-F238E27FC236}">
                <a16:creationId xmlns:a16="http://schemas.microsoft.com/office/drawing/2014/main" id="{3667A7FF-E6F2-82F0-8069-E0B1BB2D70B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1011" name="Not Yer Tutucusu 2">
            <a:extLst>
              <a:ext uri="{FF2B5EF4-FFF2-40B4-BE49-F238E27FC236}">
                <a16:creationId xmlns:a16="http://schemas.microsoft.com/office/drawing/2014/main" id="{C0E27B00-0B9B-27EC-7B0A-127ED73CBF0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71012" name="Slayt Numarası Yer Tutucusu 3">
            <a:extLst>
              <a:ext uri="{FF2B5EF4-FFF2-40B4-BE49-F238E27FC236}">
                <a16:creationId xmlns:a16="http://schemas.microsoft.com/office/drawing/2014/main" id="{E38CB0B6-69FA-2CB2-CABB-9EFB794C2AC0}"/>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AE9B3AAB-A567-4D0E-9AEB-44D072C45698}" type="slidenum">
              <a:rPr lang="tr-TR" altLang="tr-TR" smtClean="0">
                <a:latin typeface="Calibri" panose="020F0502020204030204" pitchFamily="34" charset="0"/>
              </a:rPr>
              <a:pPr/>
              <a:t>100</a:t>
            </a:fld>
            <a:endParaRPr lang="tr-TR" altLang="tr-TR">
              <a:latin typeface="Calibri" panose="020F0502020204030204" pitchFamily="34"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Slayt Görüntüsü Yer Tutucusu 1">
            <a:extLst>
              <a:ext uri="{FF2B5EF4-FFF2-40B4-BE49-F238E27FC236}">
                <a16:creationId xmlns:a16="http://schemas.microsoft.com/office/drawing/2014/main" id="{222C932D-8D54-6D1B-2D08-8DFE24679E8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3059" name="Not Yer Tutucusu 2">
            <a:extLst>
              <a:ext uri="{FF2B5EF4-FFF2-40B4-BE49-F238E27FC236}">
                <a16:creationId xmlns:a16="http://schemas.microsoft.com/office/drawing/2014/main" id="{68B6DBAF-3079-A8F0-DBB7-C789A3AEBC7D}"/>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73060" name="Slayt Numarası Yer Tutucusu 3">
            <a:extLst>
              <a:ext uri="{FF2B5EF4-FFF2-40B4-BE49-F238E27FC236}">
                <a16:creationId xmlns:a16="http://schemas.microsoft.com/office/drawing/2014/main" id="{A02BC72E-B739-6042-AAE0-619790A54DDD}"/>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5959107D-A0E7-4FE3-B6D4-D0F7F8D463CD}" type="slidenum">
              <a:rPr lang="tr-TR" altLang="tr-TR" smtClean="0">
                <a:latin typeface="Calibri" panose="020F0502020204030204" pitchFamily="34" charset="0"/>
              </a:rPr>
              <a:pPr/>
              <a:t>101</a:t>
            </a:fld>
            <a:endParaRPr lang="tr-TR" altLang="tr-TR">
              <a:latin typeface="Calibri" panose="020F0502020204030204" pitchFamily="34"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Slayt Görüntüsü Yer Tutucusu 1">
            <a:extLst>
              <a:ext uri="{FF2B5EF4-FFF2-40B4-BE49-F238E27FC236}">
                <a16:creationId xmlns:a16="http://schemas.microsoft.com/office/drawing/2014/main" id="{AF311B51-96C0-A79D-C62D-8AA989C04D0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5107" name="Not Yer Tutucusu 2">
            <a:extLst>
              <a:ext uri="{FF2B5EF4-FFF2-40B4-BE49-F238E27FC236}">
                <a16:creationId xmlns:a16="http://schemas.microsoft.com/office/drawing/2014/main" id="{9EC1A184-DB3E-6A32-2C5D-9D1867F884D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75108" name="Slayt Numarası Yer Tutucusu 3">
            <a:extLst>
              <a:ext uri="{FF2B5EF4-FFF2-40B4-BE49-F238E27FC236}">
                <a16:creationId xmlns:a16="http://schemas.microsoft.com/office/drawing/2014/main" id="{229384D9-B0E4-D21D-4B79-0E538DAE9540}"/>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39775" indent="-282575">
              <a:defRPr>
                <a:solidFill>
                  <a:schemeClr val="tx1"/>
                </a:solidFill>
                <a:latin typeface="Arial" panose="020B0604020202020204" pitchFamily="34" charset="0"/>
              </a:defRPr>
            </a:lvl2pPr>
            <a:lvl3pPr marL="1138238" indent="-225425">
              <a:defRPr>
                <a:solidFill>
                  <a:schemeClr val="tx1"/>
                </a:solidFill>
                <a:latin typeface="Arial" panose="020B0604020202020204" pitchFamily="34" charset="0"/>
              </a:defRPr>
            </a:lvl3pPr>
            <a:lvl4pPr marL="1595438" indent="-225425">
              <a:defRPr>
                <a:solidFill>
                  <a:schemeClr val="tx1"/>
                </a:solidFill>
                <a:latin typeface="Arial" panose="020B0604020202020204" pitchFamily="34" charset="0"/>
              </a:defRPr>
            </a:lvl4pPr>
            <a:lvl5pPr marL="2051050" indent="-225425">
              <a:defRPr>
                <a:solidFill>
                  <a:schemeClr val="tx1"/>
                </a:solidFill>
                <a:latin typeface="Arial" panose="020B0604020202020204" pitchFamily="34" charset="0"/>
              </a:defRPr>
            </a:lvl5pPr>
            <a:lvl6pPr marL="2508250" indent="-225425" eaLnBrk="0" fontAlgn="base" hangingPunct="0">
              <a:spcBef>
                <a:spcPct val="0"/>
              </a:spcBef>
              <a:spcAft>
                <a:spcPct val="0"/>
              </a:spcAft>
              <a:defRPr>
                <a:solidFill>
                  <a:schemeClr val="tx1"/>
                </a:solidFill>
                <a:latin typeface="Arial" panose="020B0604020202020204" pitchFamily="34" charset="0"/>
              </a:defRPr>
            </a:lvl6pPr>
            <a:lvl7pPr marL="2965450" indent="-225425" eaLnBrk="0" fontAlgn="base" hangingPunct="0">
              <a:spcBef>
                <a:spcPct val="0"/>
              </a:spcBef>
              <a:spcAft>
                <a:spcPct val="0"/>
              </a:spcAft>
              <a:defRPr>
                <a:solidFill>
                  <a:schemeClr val="tx1"/>
                </a:solidFill>
                <a:latin typeface="Arial" panose="020B0604020202020204" pitchFamily="34" charset="0"/>
              </a:defRPr>
            </a:lvl7pPr>
            <a:lvl8pPr marL="3422650" indent="-225425" eaLnBrk="0" fontAlgn="base" hangingPunct="0">
              <a:spcBef>
                <a:spcPct val="0"/>
              </a:spcBef>
              <a:spcAft>
                <a:spcPct val="0"/>
              </a:spcAft>
              <a:defRPr>
                <a:solidFill>
                  <a:schemeClr val="tx1"/>
                </a:solidFill>
                <a:latin typeface="Arial" panose="020B0604020202020204" pitchFamily="34" charset="0"/>
              </a:defRPr>
            </a:lvl8pPr>
            <a:lvl9pPr marL="3879850" indent="-225425" eaLnBrk="0" fontAlgn="base" hangingPunct="0">
              <a:spcBef>
                <a:spcPct val="0"/>
              </a:spcBef>
              <a:spcAft>
                <a:spcPct val="0"/>
              </a:spcAft>
              <a:defRPr>
                <a:solidFill>
                  <a:schemeClr val="tx1"/>
                </a:solidFill>
                <a:latin typeface="Arial" panose="020B0604020202020204" pitchFamily="34" charset="0"/>
              </a:defRPr>
            </a:lvl9pPr>
          </a:lstStyle>
          <a:p>
            <a:fld id="{334D5E88-1BAE-47F8-B65A-FAD573449055}" type="slidenum">
              <a:rPr lang="tr-TR" altLang="tr-TR" smtClean="0">
                <a:latin typeface="Calibri" panose="020F0502020204030204" pitchFamily="34" charset="0"/>
              </a:rPr>
              <a:pPr/>
              <a:t>102</a:t>
            </a:fld>
            <a:endParaRPr lang="tr-TR" altLang="tr-TR">
              <a:latin typeface="Calibri" panose="020F0502020204030204" pitchFamily="34"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Slayt Görüntüsü Yer Tutucusu 1">
            <a:extLst>
              <a:ext uri="{FF2B5EF4-FFF2-40B4-BE49-F238E27FC236}">
                <a16:creationId xmlns:a16="http://schemas.microsoft.com/office/drawing/2014/main" id="{3EFF75AE-AC2B-35B7-52C3-87B39E4E56F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7155" name="Not Yer Tutucusu 2">
            <a:extLst>
              <a:ext uri="{FF2B5EF4-FFF2-40B4-BE49-F238E27FC236}">
                <a16:creationId xmlns:a16="http://schemas.microsoft.com/office/drawing/2014/main" id="{63D5E41A-C9EF-8F10-C61D-E3EE98C36A03}"/>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77156" name="Slayt Numarası Yer Tutucusu 3">
            <a:extLst>
              <a:ext uri="{FF2B5EF4-FFF2-40B4-BE49-F238E27FC236}">
                <a16:creationId xmlns:a16="http://schemas.microsoft.com/office/drawing/2014/main" id="{3131DAE4-4875-B22B-1EE4-364AB6A22CD2}"/>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39775" indent="-282575">
              <a:defRPr>
                <a:solidFill>
                  <a:schemeClr val="tx1"/>
                </a:solidFill>
                <a:latin typeface="Arial" panose="020B0604020202020204" pitchFamily="34" charset="0"/>
              </a:defRPr>
            </a:lvl2pPr>
            <a:lvl3pPr marL="1138238" indent="-225425">
              <a:defRPr>
                <a:solidFill>
                  <a:schemeClr val="tx1"/>
                </a:solidFill>
                <a:latin typeface="Arial" panose="020B0604020202020204" pitchFamily="34" charset="0"/>
              </a:defRPr>
            </a:lvl3pPr>
            <a:lvl4pPr marL="1595438" indent="-225425">
              <a:defRPr>
                <a:solidFill>
                  <a:schemeClr val="tx1"/>
                </a:solidFill>
                <a:latin typeface="Arial" panose="020B0604020202020204" pitchFamily="34" charset="0"/>
              </a:defRPr>
            </a:lvl4pPr>
            <a:lvl5pPr marL="2051050" indent="-225425">
              <a:defRPr>
                <a:solidFill>
                  <a:schemeClr val="tx1"/>
                </a:solidFill>
                <a:latin typeface="Arial" panose="020B0604020202020204" pitchFamily="34" charset="0"/>
              </a:defRPr>
            </a:lvl5pPr>
            <a:lvl6pPr marL="2508250" indent="-225425" eaLnBrk="0" fontAlgn="base" hangingPunct="0">
              <a:spcBef>
                <a:spcPct val="0"/>
              </a:spcBef>
              <a:spcAft>
                <a:spcPct val="0"/>
              </a:spcAft>
              <a:defRPr>
                <a:solidFill>
                  <a:schemeClr val="tx1"/>
                </a:solidFill>
                <a:latin typeface="Arial" panose="020B0604020202020204" pitchFamily="34" charset="0"/>
              </a:defRPr>
            </a:lvl6pPr>
            <a:lvl7pPr marL="2965450" indent="-225425" eaLnBrk="0" fontAlgn="base" hangingPunct="0">
              <a:spcBef>
                <a:spcPct val="0"/>
              </a:spcBef>
              <a:spcAft>
                <a:spcPct val="0"/>
              </a:spcAft>
              <a:defRPr>
                <a:solidFill>
                  <a:schemeClr val="tx1"/>
                </a:solidFill>
                <a:latin typeface="Arial" panose="020B0604020202020204" pitchFamily="34" charset="0"/>
              </a:defRPr>
            </a:lvl7pPr>
            <a:lvl8pPr marL="3422650" indent="-225425" eaLnBrk="0" fontAlgn="base" hangingPunct="0">
              <a:spcBef>
                <a:spcPct val="0"/>
              </a:spcBef>
              <a:spcAft>
                <a:spcPct val="0"/>
              </a:spcAft>
              <a:defRPr>
                <a:solidFill>
                  <a:schemeClr val="tx1"/>
                </a:solidFill>
                <a:latin typeface="Arial" panose="020B0604020202020204" pitchFamily="34" charset="0"/>
              </a:defRPr>
            </a:lvl8pPr>
            <a:lvl9pPr marL="3879850" indent="-225425" eaLnBrk="0" fontAlgn="base" hangingPunct="0">
              <a:spcBef>
                <a:spcPct val="0"/>
              </a:spcBef>
              <a:spcAft>
                <a:spcPct val="0"/>
              </a:spcAft>
              <a:defRPr>
                <a:solidFill>
                  <a:schemeClr val="tx1"/>
                </a:solidFill>
                <a:latin typeface="Arial" panose="020B0604020202020204" pitchFamily="34" charset="0"/>
              </a:defRPr>
            </a:lvl9pPr>
          </a:lstStyle>
          <a:p>
            <a:fld id="{987AE3F0-AFDE-4D90-BAD0-3E77435C6340}" type="slidenum">
              <a:rPr lang="tr-TR" altLang="tr-TR" smtClean="0">
                <a:latin typeface="Calibri" panose="020F0502020204030204" pitchFamily="34" charset="0"/>
              </a:rPr>
              <a:pPr/>
              <a:t>103</a:t>
            </a:fld>
            <a:endParaRPr lang="tr-TR" altLang="tr-TR">
              <a:latin typeface="Calibri" panose="020F0502020204030204" pitchFamily="34"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Slayt Görüntüsü Yer Tutucusu 1">
            <a:extLst>
              <a:ext uri="{FF2B5EF4-FFF2-40B4-BE49-F238E27FC236}">
                <a16:creationId xmlns:a16="http://schemas.microsoft.com/office/drawing/2014/main" id="{AF576828-015C-2611-ED44-CF3F2893C85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9203" name="Not Yer Tutucusu 2">
            <a:extLst>
              <a:ext uri="{FF2B5EF4-FFF2-40B4-BE49-F238E27FC236}">
                <a16:creationId xmlns:a16="http://schemas.microsoft.com/office/drawing/2014/main" id="{89A8E44E-AA96-A6EE-A64D-BA4C5D84F10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79204" name="Slayt Numarası Yer Tutucusu 3">
            <a:extLst>
              <a:ext uri="{FF2B5EF4-FFF2-40B4-BE49-F238E27FC236}">
                <a16:creationId xmlns:a16="http://schemas.microsoft.com/office/drawing/2014/main" id="{C1F057D0-3844-214F-B59D-2A16101EDA8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39775" indent="-282575">
              <a:defRPr>
                <a:solidFill>
                  <a:schemeClr val="tx1"/>
                </a:solidFill>
                <a:latin typeface="Arial" panose="020B0604020202020204" pitchFamily="34" charset="0"/>
              </a:defRPr>
            </a:lvl2pPr>
            <a:lvl3pPr marL="1138238" indent="-225425">
              <a:defRPr>
                <a:solidFill>
                  <a:schemeClr val="tx1"/>
                </a:solidFill>
                <a:latin typeface="Arial" panose="020B0604020202020204" pitchFamily="34" charset="0"/>
              </a:defRPr>
            </a:lvl3pPr>
            <a:lvl4pPr marL="1595438" indent="-225425">
              <a:defRPr>
                <a:solidFill>
                  <a:schemeClr val="tx1"/>
                </a:solidFill>
                <a:latin typeface="Arial" panose="020B0604020202020204" pitchFamily="34" charset="0"/>
              </a:defRPr>
            </a:lvl4pPr>
            <a:lvl5pPr marL="2051050" indent="-225425">
              <a:defRPr>
                <a:solidFill>
                  <a:schemeClr val="tx1"/>
                </a:solidFill>
                <a:latin typeface="Arial" panose="020B0604020202020204" pitchFamily="34" charset="0"/>
              </a:defRPr>
            </a:lvl5pPr>
            <a:lvl6pPr marL="2508250" indent="-225425" eaLnBrk="0" fontAlgn="base" hangingPunct="0">
              <a:spcBef>
                <a:spcPct val="0"/>
              </a:spcBef>
              <a:spcAft>
                <a:spcPct val="0"/>
              </a:spcAft>
              <a:defRPr>
                <a:solidFill>
                  <a:schemeClr val="tx1"/>
                </a:solidFill>
                <a:latin typeface="Arial" panose="020B0604020202020204" pitchFamily="34" charset="0"/>
              </a:defRPr>
            </a:lvl6pPr>
            <a:lvl7pPr marL="2965450" indent="-225425" eaLnBrk="0" fontAlgn="base" hangingPunct="0">
              <a:spcBef>
                <a:spcPct val="0"/>
              </a:spcBef>
              <a:spcAft>
                <a:spcPct val="0"/>
              </a:spcAft>
              <a:defRPr>
                <a:solidFill>
                  <a:schemeClr val="tx1"/>
                </a:solidFill>
                <a:latin typeface="Arial" panose="020B0604020202020204" pitchFamily="34" charset="0"/>
              </a:defRPr>
            </a:lvl7pPr>
            <a:lvl8pPr marL="3422650" indent="-225425" eaLnBrk="0" fontAlgn="base" hangingPunct="0">
              <a:spcBef>
                <a:spcPct val="0"/>
              </a:spcBef>
              <a:spcAft>
                <a:spcPct val="0"/>
              </a:spcAft>
              <a:defRPr>
                <a:solidFill>
                  <a:schemeClr val="tx1"/>
                </a:solidFill>
                <a:latin typeface="Arial" panose="020B0604020202020204" pitchFamily="34" charset="0"/>
              </a:defRPr>
            </a:lvl8pPr>
            <a:lvl9pPr marL="3879850" indent="-225425" eaLnBrk="0" fontAlgn="base" hangingPunct="0">
              <a:spcBef>
                <a:spcPct val="0"/>
              </a:spcBef>
              <a:spcAft>
                <a:spcPct val="0"/>
              </a:spcAft>
              <a:defRPr>
                <a:solidFill>
                  <a:schemeClr val="tx1"/>
                </a:solidFill>
                <a:latin typeface="Arial" panose="020B0604020202020204" pitchFamily="34" charset="0"/>
              </a:defRPr>
            </a:lvl9pPr>
          </a:lstStyle>
          <a:p>
            <a:fld id="{E2140F41-0587-4A2B-9BA5-51118D063297}" type="slidenum">
              <a:rPr lang="tr-TR" altLang="tr-TR" smtClean="0">
                <a:latin typeface="Calibri" panose="020F0502020204030204" pitchFamily="34" charset="0"/>
              </a:rPr>
              <a:pPr/>
              <a:t>104</a:t>
            </a:fld>
            <a:endParaRPr lang="tr-TR" altLang="tr-TR">
              <a:latin typeface="Calibri" panose="020F0502020204030204" pitchFamily="34"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Slayt Görüntüsü Yer Tutucusu 1">
            <a:extLst>
              <a:ext uri="{FF2B5EF4-FFF2-40B4-BE49-F238E27FC236}">
                <a16:creationId xmlns:a16="http://schemas.microsoft.com/office/drawing/2014/main" id="{DF2A5307-01E2-3C7F-E272-FC973D095CF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1251" name="Not Yer Tutucusu 2">
            <a:extLst>
              <a:ext uri="{FF2B5EF4-FFF2-40B4-BE49-F238E27FC236}">
                <a16:creationId xmlns:a16="http://schemas.microsoft.com/office/drawing/2014/main" id="{6723CA00-2C79-9991-50EB-4653543DFDE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81252" name="Slayt Numarası Yer Tutucusu 3">
            <a:extLst>
              <a:ext uri="{FF2B5EF4-FFF2-40B4-BE49-F238E27FC236}">
                <a16:creationId xmlns:a16="http://schemas.microsoft.com/office/drawing/2014/main" id="{7A112DC1-AE83-89F3-71A8-9831C0E4F844}"/>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39775" indent="-282575">
              <a:defRPr>
                <a:solidFill>
                  <a:schemeClr val="tx1"/>
                </a:solidFill>
                <a:latin typeface="Arial" panose="020B0604020202020204" pitchFamily="34" charset="0"/>
              </a:defRPr>
            </a:lvl2pPr>
            <a:lvl3pPr marL="1138238" indent="-225425">
              <a:defRPr>
                <a:solidFill>
                  <a:schemeClr val="tx1"/>
                </a:solidFill>
                <a:latin typeface="Arial" panose="020B0604020202020204" pitchFamily="34" charset="0"/>
              </a:defRPr>
            </a:lvl3pPr>
            <a:lvl4pPr marL="1595438" indent="-225425">
              <a:defRPr>
                <a:solidFill>
                  <a:schemeClr val="tx1"/>
                </a:solidFill>
                <a:latin typeface="Arial" panose="020B0604020202020204" pitchFamily="34" charset="0"/>
              </a:defRPr>
            </a:lvl4pPr>
            <a:lvl5pPr marL="2051050" indent="-225425">
              <a:defRPr>
                <a:solidFill>
                  <a:schemeClr val="tx1"/>
                </a:solidFill>
                <a:latin typeface="Arial" panose="020B0604020202020204" pitchFamily="34" charset="0"/>
              </a:defRPr>
            </a:lvl5pPr>
            <a:lvl6pPr marL="2508250" indent="-225425" eaLnBrk="0" fontAlgn="base" hangingPunct="0">
              <a:spcBef>
                <a:spcPct val="0"/>
              </a:spcBef>
              <a:spcAft>
                <a:spcPct val="0"/>
              </a:spcAft>
              <a:defRPr>
                <a:solidFill>
                  <a:schemeClr val="tx1"/>
                </a:solidFill>
                <a:latin typeface="Arial" panose="020B0604020202020204" pitchFamily="34" charset="0"/>
              </a:defRPr>
            </a:lvl6pPr>
            <a:lvl7pPr marL="2965450" indent="-225425" eaLnBrk="0" fontAlgn="base" hangingPunct="0">
              <a:spcBef>
                <a:spcPct val="0"/>
              </a:spcBef>
              <a:spcAft>
                <a:spcPct val="0"/>
              </a:spcAft>
              <a:defRPr>
                <a:solidFill>
                  <a:schemeClr val="tx1"/>
                </a:solidFill>
                <a:latin typeface="Arial" panose="020B0604020202020204" pitchFamily="34" charset="0"/>
              </a:defRPr>
            </a:lvl7pPr>
            <a:lvl8pPr marL="3422650" indent="-225425" eaLnBrk="0" fontAlgn="base" hangingPunct="0">
              <a:spcBef>
                <a:spcPct val="0"/>
              </a:spcBef>
              <a:spcAft>
                <a:spcPct val="0"/>
              </a:spcAft>
              <a:defRPr>
                <a:solidFill>
                  <a:schemeClr val="tx1"/>
                </a:solidFill>
                <a:latin typeface="Arial" panose="020B0604020202020204" pitchFamily="34" charset="0"/>
              </a:defRPr>
            </a:lvl8pPr>
            <a:lvl9pPr marL="3879850" indent="-225425" eaLnBrk="0" fontAlgn="base" hangingPunct="0">
              <a:spcBef>
                <a:spcPct val="0"/>
              </a:spcBef>
              <a:spcAft>
                <a:spcPct val="0"/>
              </a:spcAft>
              <a:defRPr>
                <a:solidFill>
                  <a:schemeClr val="tx1"/>
                </a:solidFill>
                <a:latin typeface="Arial" panose="020B0604020202020204" pitchFamily="34" charset="0"/>
              </a:defRPr>
            </a:lvl9pPr>
          </a:lstStyle>
          <a:p>
            <a:fld id="{02D68E4B-D5FB-47E0-A3EA-F35B974FA2E2}" type="slidenum">
              <a:rPr lang="tr-TR" altLang="tr-TR" smtClean="0">
                <a:latin typeface="Calibri" panose="020F0502020204030204" pitchFamily="34" charset="0"/>
              </a:rPr>
              <a:pPr/>
              <a:t>105</a:t>
            </a:fld>
            <a:endParaRPr lang="tr-TR" altLang="tr-TR">
              <a:latin typeface="Calibri" panose="020F0502020204030204" pitchFamily="34"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2" name="Rectangle 7">
            <a:extLst>
              <a:ext uri="{FF2B5EF4-FFF2-40B4-BE49-F238E27FC236}">
                <a16:creationId xmlns:a16="http://schemas.microsoft.com/office/drawing/2014/main" id="{172E156B-4A82-5B73-5DD6-397A051CC31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1pPr>
            <a:lvl2pPr marL="742950" indent="-28575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2pPr>
            <a:lvl3pPr marL="11430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3pPr>
            <a:lvl4pPr marL="16002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4pPr>
            <a:lvl5pPr marL="20574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9pPr>
          </a:lstStyle>
          <a:p>
            <a:pPr>
              <a:spcBef>
                <a:spcPts val="13"/>
              </a:spcBef>
              <a:spcAft>
                <a:spcPts val="13"/>
              </a:spcAft>
              <a:buSzPct val="100000"/>
            </a:pPr>
            <a:fld id="{1F56A913-BEE0-4662-8D4F-28230985548B}" type="slidenum">
              <a:rPr lang="tr-TR" altLang="tr-TR" smtClean="0">
                <a:solidFill>
                  <a:srgbClr val="000000"/>
                </a:solidFill>
                <a:latin typeface="Calibri" panose="020F0502020204030204" pitchFamily="34" charset="0"/>
                <a:cs typeface="DejaVu Sans" charset="0"/>
              </a:rPr>
              <a:pPr>
                <a:spcBef>
                  <a:spcPts val="13"/>
                </a:spcBef>
                <a:spcAft>
                  <a:spcPts val="13"/>
                </a:spcAft>
                <a:buSzPct val="100000"/>
              </a:pPr>
              <a:t>30</a:t>
            </a:fld>
            <a:endParaRPr lang="tr-TR" altLang="tr-TR">
              <a:solidFill>
                <a:srgbClr val="000000"/>
              </a:solidFill>
              <a:latin typeface="Calibri" panose="020F0502020204030204" pitchFamily="34" charset="0"/>
              <a:cs typeface="DejaVu Sans" charset="0"/>
            </a:endParaRPr>
          </a:p>
        </p:txBody>
      </p:sp>
      <p:sp>
        <p:nvSpPr>
          <p:cNvPr id="40963" name="Text Box 1">
            <a:extLst>
              <a:ext uri="{FF2B5EF4-FFF2-40B4-BE49-F238E27FC236}">
                <a16:creationId xmlns:a16="http://schemas.microsoft.com/office/drawing/2014/main" id="{D0BE44F8-2F7A-69FA-ACC2-4053CE0814D0}"/>
              </a:ext>
            </a:extLst>
          </p:cNvPr>
          <p:cNvSpPr txBox="1">
            <a:spLocks noChangeArrowheads="1"/>
          </p:cNvSpPr>
          <p:nvPr/>
        </p:nvSpPr>
        <p:spPr bwMode="auto">
          <a:xfrm>
            <a:off x="3849688" y="9429750"/>
            <a:ext cx="2946400" cy="496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1pPr>
            <a:lvl2pPr marL="742950" indent="-28575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2pPr>
            <a:lvl3pPr marL="11430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3pPr>
            <a:lvl4pPr marL="16002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4pPr>
            <a:lvl5pPr marL="20574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9pPr>
          </a:lstStyle>
          <a:p>
            <a:pPr algn="r" eaLnBrk="1" hangingPunct="1">
              <a:spcBef>
                <a:spcPts val="25"/>
              </a:spcBef>
              <a:spcAft>
                <a:spcPts val="25"/>
              </a:spcAft>
              <a:buSzPct val="100000"/>
            </a:pPr>
            <a:fld id="{12E54751-9A45-43B9-85FD-7965B361C5AA}" type="slidenum">
              <a:rPr lang="tr-TR" altLang="tr-TR" sz="1200">
                <a:solidFill>
                  <a:srgbClr val="000000"/>
                </a:solidFill>
                <a:latin typeface="Calibri" panose="020F0502020204030204" pitchFamily="34" charset="0"/>
                <a:cs typeface="DejaVu Sans" charset="0"/>
              </a:rPr>
              <a:pPr algn="r" eaLnBrk="1" hangingPunct="1">
                <a:spcBef>
                  <a:spcPts val="25"/>
                </a:spcBef>
                <a:spcAft>
                  <a:spcPts val="25"/>
                </a:spcAft>
                <a:buSzPct val="100000"/>
              </a:pPr>
              <a:t>30</a:t>
            </a:fld>
            <a:endParaRPr lang="tr-TR" altLang="tr-TR" sz="1200">
              <a:solidFill>
                <a:srgbClr val="000000"/>
              </a:solidFill>
              <a:latin typeface="Calibri" panose="020F0502020204030204" pitchFamily="34" charset="0"/>
              <a:cs typeface="DejaVu Sans" charset="0"/>
            </a:endParaRPr>
          </a:p>
        </p:txBody>
      </p:sp>
      <p:sp>
        <p:nvSpPr>
          <p:cNvPr id="40964" name="Text Box 2">
            <a:extLst>
              <a:ext uri="{FF2B5EF4-FFF2-40B4-BE49-F238E27FC236}">
                <a16:creationId xmlns:a16="http://schemas.microsoft.com/office/drawing/2014/main" id="{2BC0A1D5-2EAC-D441-E970-C0461CFD8840}"/>
              </a:ext>
            </a:extLst>
          </p:cNvPr>
          <p:cNvSpPr txBox="1">
            <a:spLocks noChangeArrowheads="1"/>
          </p:cNvSpPr>
          <p:nvPr/>
        </p:nvSpPr>
        <p:spPr bwMode="auto">
          <a:xfrm>
            <a:off x="3849688" y="9429750"/>
            <a:ext cx="2946400" cy="496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1pPr>
            <a:lvl2pPr marL="742950" indent="-28575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2pPr>
            <a:lvl3pPr marL="11430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3pPr>
            <a:lvl4pPr marL="16002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4pPr>
            <a:lvl5pPr marL="20574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9pPr>
          </a:lstStyle>
          <a:p>
            <a:pPr algn="r" eaLnBrk="1" hangingPunct="1">
              <a:spcBef>
                <a:spcPts val="38"/>
              </a:spcBef>
              <a:spcAft>
                <a:spcPts val="38"/>
              </a:spcAft>
              <a:buSzPct val="100000"/>
            </a:pPr>
            <a:fld id="{9F81DC97-4931-4EE6-857C-7603A0628AB0}" type="slidenum">
              <a:rPr lang="tr-TR" altLang="tr-TR" sz="1200">
                <a:solidFill>
                  <a:srgbClr val="000000"/>
                </a:solidFill>
                <a:latin typeface="Calibri" panose="020F0502020204030204" pitchFamily="34" charset="0"/>
                <a:cs typeface="DejaVu Sans" charset="0"/>
              </a:rPr>
              <a:pPr algn="r" eaLnBrk="1" hangingPunct="1">
                <a:spcBef>
                  <a:spcPts val="38"/>
                </a:spcBef>
                <a:spcAft>
                  <a:spcPts val="38"/>
                </a:spcAft>
                <a:buSzPct val="100000"/>
              </a:pPr>
              <a:t>30</a:t>
            </a:fld>
            <a:endParaRPr lang="tr-TR" altLang="tr-TR" sz="1200">
              <a:solidFill>
                <a:srgbClr val="000000"/>
              </a:solidFill>
              <a:latin typeface="Calibri" panose="020F0502020204030204" pitchFamily="34" charset="0"/>
              <a:cs typeface="DejaVu Sans" charset="0"/>
            </a:endParaRPr>
          </a:p>
        </p:txBody>
      </p:sp>
      <p:sp>
        <p:nvSpPr>
          <p:cNvPr id="40965" name="Text Box 3">
            <a:extLst>
              <a:ext uri="{FF2B5EF4-FFF2-40B4-BE49-F238E27FC236}">
                <a16:creationId xmlns:a16="http://schemas.microsoft.com/office/drawing/2014/main" id="{8F7187DF-45D9-FE45-22D0-3794220172F8}"/>
              </a:ext>
            </a:extLst>
          </p:cNvPr>
          <p:cNvSpPr txBox="1">
            <a:spLocks noChangeArrowheads="1"/>
          </p:cNvSpPr>
          <p:nvPr/>
        </p:nvSpPr>
        <p:spPr bwMode="auto">
          <a:xfrm>
            <a:off x="3849688" y="9429750"/>
            <a:ext cx="2946400" cy="496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1pPr>
            <a:lvl2pPr marL="742950" indent="-28575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2pPr>
            <a:lvl3pPr marL="11430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3pPr>
            <a:lvl4pPr marL="16002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4pPr>
            <a:lvl5pPr marL="20574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9pPr>
          </a:lstStyle>
          <a:p>
            <a:pPr algn="r" eaLnBrk="1" hangingPunct="1">
              <a:spcBef>
                <a:spcPts val="50"/>
              </a:spcBef>
              <a:spcAft>
                <a:spcPts val="38"/>
              </a:spcAft>
              <a:buSzPct val="100000"/>
            </a:pPr>
            <a:fld id="{45AAEBB5-81A8-494D-8237-4B7CC6B8397D}" type="slidenum">
              <a:rPr lang="tr-TR" altLang="tr-TR" sz="1200">
                <a:solidFill>
                  <a:srgbClr val="000000"/>
                </a:solidFill>
                <a:latin typeface="Calibri" panose="020F0502020204030204" pitchFamily="34" charset="0"/>
                <a:cs typeface="DejaVu Sans" charset="0"/>
              </a:rPr>
              <a:pPr algn="r" eaLnBrk="1" hangingPunct="1">
                <a:spcBef>
                  <a:spcPts val="50"/>
                </a:spcBef>
                <a:spcAft>
                  <a:spcPts val="38"/>
                </a:spcAft>
                <a:buSzPct val="100000"/>
              </a:pPr>
              <a:t>30</a:t>
            </a:fld>
            <a:endParaRPr lang="tr-TR" altLang="tr-TR" sz="1200">
              <a:solidFill>
                <a:srgbClr val="000000"/>
              </a:solidFill>
              <a:latin typeface="Calibri" panose="020F0502020204030204" pitchFamily="34" charset="0"/>
              <a:cs typeface="DejaVu Sans" charset="0"/>
            </a:endParaRPr>
          </a:p>
        </p:txBody>
      </p:sp>
      <p:sp>
        <p:nvSpPr>
          <p:cNvPr id="40966" name="Text Box 4">
            <a:extLst>
              <a:ext uri="{FF2B5EF4-FFF2-40B4-BE49-F238E27FC236}">
                <a16:creationId xmlns:a16="http://schemas.microsoft.com/office/drawing/2014/main" id="{0840FC84-7B19-B87A-6961-69106674444C}"/>
              </a:ext>
            </a:extLst>
          </p:cNvPr>
          <p:cNvSpPr txBox="1">
            <a:spLocks noChangeArrowheads="1"/>
          </p:cNvSpPr>
          <p:nvPr/>
        </p:nvSpPr>
        <p:spPr bwMode="auto">
          <a:xfrm>
            <a:off x="3849688" y="9429750"/>
            <a:ext cx="2946400" cy="496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b"/>
          <a:lstStyle>
            <a:lvl1pPr>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1pPr>
            <a:lvl2pPr marL="742950" indent="-285750">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2pPr>
            <a:lvl3pPr marL="1143000" indent="-228600">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3pPr>
            <a:lvl4pPr marL="1600200" indent="-228600">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4pPr>
            <a:lvl5pPr marL="2057400" indent="-228600">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9pPr>
          </a:lstStyle>
          <a:p>
            <a:pPr algn="r" eaLnBrk="1" hangingPunct="1">
              <a:spcBef>
                <a:spcPts val="50"/>
              </a:spcBef>
              <a:spcAft>
                <a:spcPts val="50"/>
              </a:spcAft>
              <a:buSzPct val="100000"/>
            </a:pPr>
            <a:fld id="{FF2CAC4B-8BCF-4963-AA46-0D23D1FC035C}" type="slidenum">
              <a:rPr lang="tr-TR" altLang="tr-TR" sz="1200">
                <a:solidFill>
                  <a:srgbClr val="000000"/>
                </a:solidFill>
                <a:latin typeface="Calibri" panose="020F0502020204030204" pitchFamily="34" charset="0"/>
                <a:cs typeface="DejaVu Sans" charset="0"/>
              </a:rPr>
              <a:pPr algn="r" eaLnBrk="1" hangingPunct="1">
                <a:spcBef>
                  <a:spcPts val="50"/>
                </a:spcBef>
                <a:spcAft>
                  <a:spcPts val="50"/>
                </a:spcAft>
                <a:buSzPct val="100000"/>
              </a:pPr>
              <a:t>30</a:t>
            </a:fld>
            <a:endParaRPr lang="tr-TR" altLang="tr-TR" sz="1200">
              <a:solidFill>
                <a:srgbClr val="000000"/>
              </a:solidFill>
              <a:latin typeface="Calibri" panose="020F0502020204030204" pitchFamily="34" charset="0"/>
              <a:cs typeface="DejaVu Sans" charset="0"/>
            </a:endParaRPr>
          </a:p>
        </p:txBody>
      </p:sp>
      <p:sp>
        <p:nvSpPr>
          <p:cNvPr id="40967" name="Rectangle 5">
            <a:extLst>
              <a:ext uri="{FF2B5EF4-FFF2-40B4-BE49-F238E27FC236}">
                <a16:creationId xmlns:a16="http://schemas.microsoft.com/office/drawing/2014/main" id="{A1F90991-0776-9E3E-6A45-0DD96F827277}"/>
              </a:ext>
            </a:extLst>
          </p:cNvPr>
          <p:cNvSpPr>
            <a:spLocks noChangeArrowheads="1" noTextEdit="1"/>
          </p:cNvSpPr>
          <p:nvPr>
            <p:ph type="sldImg"/>
          </p:nvPr>
        </p:nvSpPr>
        <p:spPr bwMode="auto">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68" name="Rectangle 6">
            <a:extLst>
              <a:ext uri="{FF2B5EF4-FFF2-40B4-BE49-F238E27FC236}">
                <a16:creationId xmlns:a16="http://schemas.microsoft.com/office/drawing/2014/main" id="{9398DF97-744C-4694-A398-901D1096B733}"/>
              </a:ext>
            </a:extLst>
          </p:cNvPr>
          <p:cNvSpPr>
            <a:spLocks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numCol="1" anchor="ctr" anchorCtr="0" compatLnSpc="1">
            <a:prstTxWarp prst="textNoShape">
              <a:avLst/>
            </a:prstTxWarp>
          </a:bodyPr>
          <a:lstStyle/>
          <a:p>
            <a:endParaRPr lang="tr-TR" altLang="tr-TR"/>
          </a:p>
        </p:txBody>
      </p:sp>
      <p:sp>
        <p:nvSpPr>
          <p:cNvPr id="40969" name="Text Box 7">
            <a:extLst>
              <a:ext uri="{FF2B5EF4-FFF2-40B4-BE49-F238E27FC236}">
                <a16:creationId xmlns:a16="http://schemas.microsoft.com/office/drawing/2014/main" id="{1735274B-8FD5-09F5-7FFD-3DCBD6A30391}"/>
              </a:ext>
            </a:extLst>
          </p:cNvPr>
          <p:cNvSpPr txBox="1">
            <a:spLocks noChangeArrowheads="1"/>
          </p:cNvSpPr>
          <p:nvPr/>
        </p:nvSpPr>
        <p:spPr bwMode="auto">
          <a:xfrm>
            <a:off x="3849688" y="9429750"/>
            <a:ext cx="2946400" cy="496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9pPr>
          </a:lstStyle>
          <a:p>
            <a:pPr algn="r" eaLnBrk="1" hangingPunct="1">
              <a:spcBef>
                <a:spcPts val="50"/>
              </a:spcBef>
              <a:spcAft>
                <a:spcPts val="50"/>
              </a:spcAft>
              <a:buSzPct val="100000"/>
            </a:pPr>
            <a:fld id="{34C66A80-1BFE-4019-BFDA-82EFA80E4BCC}" type="slidenum">
              <a:rPr lang="tr-TR" altLang="tr-TR" sz="1200">
                <a:solidFill>
                  <a:srgbClr val="000000"/>
                </a:solidFill>
                <a:latin typeface="Calibri" panose="020F0502020204030204" pitchFamily="34" charset="0"/>
                <a:cs typeface="DejaVu Sans" charset="0"/>
              </a:rPr>
              <a:pPr algn="r" eaLnBrk="1" hangingPunct="1">
                <a:spcBef>
                  <a:spcPts val="50"/>
                </a:spcBef>
                <a:spcAft>
                  <a:spcPts val="50"/>
                </a:spcAft>
                <a:buSzPct val="100000"/>
              </a:pPr>
              <a:t>30</a:t>
            </a:fld>
            <a:endParaRPr lang="tr-TR" altLang="tr-TR" sz="1200">
              <a:solidFill>
                <a:srgbClr val="000000"/>
              </a:solidFill>
              <a:latin typeface="Calibri" panose="020F0502020204030204" pitchFamily="34" charset="0"/>
              <a:cs typeface="DejaVu Sans"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Slayt Görüntüsü Yer Tutucusu 1">
            <a:extLst>
              <a:ext uri="{FF2B5EF4-FFF2-40B4-BE49-F238E27FC236}">
                <a16:creationId xmlns:a16="http://schemas.microsoft.com/office/drawing/2014/main" id="{195E8E58-0FA9-36B5-9BCC-90A2FD173B9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3299" name="Not Yer Tutucusu 2">
            <a:extLst>
              <a:ext uri="{FF2B5EF4-FFF2-40B4-BE49-F238E27FC236}">
                <a16:creationId xmlns:a16="http://schemas.microsoft.com/office/drawing/2014/main" id="{85ABB818-E63C-FEF3-9A32-89791B976EB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83300" name="Slayt Numarası Yer Tutucusu 3">
            <a:extLst>
              <a:ext uri="{FF2B5EF4-FFF2-40B4-BE49-F238E27FC236}">
                <a16:creationId xmlns:a16="http://schemas.microsoft.com/office/drawing/2014/main" id="{670EE942-4623-3DDD-A209-6A58007D081E}"/>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39775" indent="-282575">
              <a:defRPr>
                <a:solidFill>
                  <a:schemeClr val="tx1"/>
                </a:solidFill>
                <a:latin typeface="Arial" panose="020B0604020202020204" pitchFamily="34" charset="0"/>
              </a:defRPr>
            </a:lvl2pPr>
            <a:lvl3pPr marL="1138238" indent="-225425">
              <a:defRPr>
                <a:solidFill>
                  <a:schemeClr val="tx1"/>
                </a:solidFill>
                <a:latin typeface="Arial" panose="020B0604020202020204" pitchFamily="34" charset="0"/>
              </a:defRPr>
            </a:lvl3pPr>
            <a:lvl4pPr marL="1595438" indent="-225425">
              <a:defRPr>
                <a:solidFill>
                  <a:schemeClr val="tx1"/>
                </a:solidFill>
                <a:latin typeface="Arial" panose="020B0604020202020204" pitchFamily="34" charset="0"/>
              </a:defRPr>
            </a:lvl4pPr>
            <a:lvl5pPr marL="2051050" indent="-225425">
              <a:defRPr>
                <a:solidFill>
                  <a:schemeClr val="tx1"/>
                </a:solidFill>
                <a:latin typeface="Arial" panose="020B0604020202020204" pitchFamily="34" charset="0"/>
              </a:defRPr>
            </a:lvl5pPr>
            <a:lvl6pPr marL="2508250" indent="-225425" eaLnBrk="0" fontAlgn="base" hangingPunct="0">
              <a:spcBef>
                <a:spcPct val="0"/>
              </a:spcBef>
              <a:spcAft>
                <a:spcPct val="0"/>
              </a:spcAft>
              <a:defRPr>
                <a:solidFill>
                  <a:schemeClr val="tx1"/>
                </a:solidFill>
                <a:latin typeface="Arial" panose="020B0604020202020204" pitchFamily="34" charset="0"/>
              </a:defRPr>
            </a:lvl6pPr>
            <a:lvl7pPr marL="2965450" indent="-225425" eaLnBrk="0" fontAlgn="base" hangingPunct="0">
              <a:spcBef>
                <a:spcPct val="0"/>
              </a:spcBef>
              <a:spcAft>
                <a:spcPct val="0"/>
              </a:spcAft>
              <a:defRPr>
                <a:solidFill>
                  <a:schemeClr val="tx1"/>
                </a:solidFill>
                <a:latin typeface="Arial" panose="020B0604020202020204" pitchFamily="34" charset="0"/>
              </a:defRPr>
            </a:lvl7pPr>
            <a:lvl8pPr marL="3422650" indent="-225425" eaLnBrk="0" fontAlgn="base" hangingPunct="0">
              <a:spcBef>
                <a:spcPct val="0"/>
              </a:spcBef>
              <a:spcAft>
                <a:spcPct val="0"/>
              </a:spcAft>
              <a:defRPr>
                <a:solidFill>
                  <a:schemeClr val="tx1"/>
                </a:solidFill>
                <a:latin typeface="Arial" panose="020B0604020202020204" pitchFamily="34" charset="0"/>
              </a:defRPr>
            </a:lvl8pPr>
            <a:lvl9pPr marL="3879850" indent="-225425" eaLnBrk="0" fontAlgn="base" hangingPunct="0">
              <a:spcBef>
                <a:spcPct val="0"/>
              </a:spcBef>
              <a:spcAft>
                <a:spcPct val="0"/>
              </a:spcAft>
              <a:defRPr>
                <a:solidFill>
                  <a:schemeClr val="tx1"/>
                </a:solidFill>
                <a:latin typeface="Arial" panose="020B0604020202020204" pitchFamily="34" charset="0"/>
              </a:defRPr>
            </a:lvl9pPr>
          </a:lstStyle>
          <a:p>
            <a:fld id="{F8CB4B51-A2C5-42F5-8D9B-D14587ED36AA}" type="slidenum">
              <a:rPr lang="tr-TR" altLang="tr-TR" smtClean="0">
                <a:latin typeface="Calibri" panose="020F0502020204030204" pitchFamily="34" charset="0"/>
              </a:rPr>
              <a:pPr/>
              <a:t>106</a:t>
            </a:fld>
            <a:endParaRPr lang="tr-TR" altLang="tr-TR">
              <a:latin typeface="Calibri" panose="020F0502020204030204" pitchFamily="34"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Slayt Görüntüsü Yer Tutucusu 1">
            <a:extLst>
              <a:ext uri="{FF2B5EF4-FFF2-40B4-BE49-F238E27FC236}">
                <a16:creationId xmlns:a16="http://schemas.microsoft.com/office/drawing/2014/main" id="{A090E7DF-C6CD-0EBA-CA66-1AD5E759A9F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5347" name="Not Yer Tutucusu 2">
            <a:extLst>
              <a:ext uri="{FF2B5EF4-FFF2-40B4-BE49-F238E27FC236}">
                <a16:creationId xmlns:a16="http://schemas.microsoft.com/office/drawing/2014/main" id="{83A8D196-B262-9514-CC2F-266C42EC9844}"/>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85348" name="Slayt Numarası Yer Tutucusu 3">
            <a:extLst>
              <a:ext uri="{FF2B5EF4-FFF2-40B4-BE49-F238E27FC236}">
                <a16:creationId xmlns:a16="http://schemas.microsoft.com/office/drawing/2014/main" id="{AE315B35-F8BA-6DA6-752F-211674C21A9C}"/>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39775" indent="-282575">
              <a:defRPr>
                <a:solidFill>
                  <a:schemeClr val="tx1"/>
                </a:solidFill>
                <a:latin typeface="Arial" panose="020B0604020202020204" pitchFamily="34" charset="0"/>
              </a:defRPr>
            </a:lvl2pPr>
            <a:lvl3pPr marL="1138238" indent="-225425">
              <a:defRPr>
                <a:solidFill>
                  <a:schemeClr val="tx1"/>
                </a:solidFill>
                <a:latin typeface="Arial" panose="020B0604020202020204" pitchFamily="34" charset="0"/>
              </a:defRPr>
            </a:lvl3pPr>
            <a:lvl4pPr marL="1595438" indent="-225425">
              <a:defRPr>
                <a:solidFill>
                  <a:schemeClr val="tx1"/>
                </a:solidFill>
                <a:latin typeface="Arial" panose="020B0604020202020204" pitchFamily="34" charset="0"/>
              </a:defRPr>
            </a:lvl4pPr>
            <a:lvl5pPr marL="2051050" indent="-225425">
              <a:defRPr>
                <a:solidFill>
                  <a:schemeClr val="tx1"/>
                </a:solidFill>
                <a:latin typeface="Arial" panose="020B0604020202020204" pitchFamily="34" charset="0"/>
              </a:defRPr>
            </a:lvl5pPr>
            <a:lvl6pPr marL="2508250" indent="-225425" eaLnBrk="0" fontAlgn="base" hangingPunct="0">
              <a:spcBef>
                <a:spcPct val="0"/>
              </a:spcBef>
              <a:spcAft>
                <a:spcPct val="0"/>
              </a:spcAft>
              <a:defRPr>
                <a:solidFill>
                  <a:schemeClr val="tx1"/>
                </a:solidFill>
                <a:latin typeface="Arial" panose="020B0604020202020204" pitchFamily="34" charset="0"/>
              </a:defRPr>
            </a:lvl6pPr>
            <a:lvl7pPr marL="2965450" indent="-225425" eaLnBrk="0" fontAlgn="base" hangingPunct="0">
              <a:spcBef>
                <a:spcPct val="0"/>
              </a:spcBef>
              <a:spcAft>
                <a:spcPct val="0"/>
              </a:spcAft>
              <a:defRPr>
                <a:solidFill>
                  <a:schemeClr val="tx1"/>
                </a:solidFill>
                <a:latin typeface="Arial" panose="020B0604020202020204" pitchFamily="34" charset="0"/>
              </a:defRPr>
            </a:lvl7pPr>
            <a:lvl8pPr marL="3422650" indent="-225425" eaLnBrk="0" fontAlgn="base" hangingPunct="0">
              <a:spcBef>
                <a:spcPct val="0"/>
              </a:spcBef>
              <a:spcAft>
                <a:spcPct val="0"/>
              </a:spcAft>
              <a:defRPr>
                <a:solidFill>
                  <a:schemeClr val="tx1"/>
                </a:solidFill>
                <a:latin typeface="Arial" panose="020B0604020202020204" pitchFamily="34" charset="0"/>
              </a:defRPr>
            </a:lvl8pPr>
            <a:lvl9pPr marL="3879850" indent="-225425" eaLnBrk="0" fontAlgn="base" hangingPunct="0">
              <a:spcBef>
                <a:spcPct val="0"/>
              </a:spcBef>
              <a:spcAft>
                <a:spcPct val="0"/>
              </a:spcAft>
              <a:defRPr>
                <a:solidFill>
                  <a:schemeClr val="tx1"/>
                </a:solidFill>
                <a:latin typeface="Arial" panose="020B0604020202020204" pitchFamily="34" charset="0"/>
              </a:defRPr>
            </a:lvl9pPr>
          </a:lstStyle>
          <a:p>
            <a:fld id="{0E85BE90-AF46-474B-955E-3D2A34137936}" type="slidenum">
              <a:rPr lang="tr-TR" altLang="tr-TR" smtClean="0">
                <a:latin typeface="Calibri" panose="020F0502020204030204" pitchFamily="34" charset="0"/>
              </a:rPr>
              <a:pPr/>
              <a:t>107</a:t>
            </a:fld>
            <a:endParaRPr lang="tr-TR" altLang="tr-TR">
              <a:latin typeface="Calibri" panose="020F0502020204030204" pitchFamily="34"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Slayt Görüntüsü Yer Tutucusu 1">
            <a:extLst>
              <a:ext uri="{FF2B5EF4-FFF2-40B4-BE49-F238E27FC236}">
                <a16:creationId xmlns:a16="http://schemas.microsoft.com/office/drawing/2014/main" id="{2E3865D7-CA5D-5E08-C005-353CC400D92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7395" name="Not Yer Tutucusu 2">
            <a:extLst>
              <a:ext uri="{FF2B5EF4-FFF2-40B4-BE49-F238E27FC236}">
                <a16:creationId xmlns:a16="http://schemas.microsoft.com/office/drawing/2014/main" id="{1AE1AD3A-FCB5-8BCD-BC7B-20A858910EC4}"/>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87396" name="Slayt Numarası Yer Tutucusu 3">
            <a:extLst>
              <a:ext uri="{FF2B5EF4-FFF2-40B4-BE49-F238E27FC236}">
                <a16:creationId xmlns:a16="http://schemas.microsoft.com/office/drawing/2014/main" id="{2999EEB9-B024-FB8C-FF52-193C9C0BE61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39775" indent="-282575">
              <a:defRPr>
                <a:solidFill>
                  <a:schemeClr val="tx1"/>
                </a:solidFill>
                <a:latin typeface="Arial" panose="020B0604020202020204" pitchFamily="34" charset="0"/>
              </a:defRPr>
            </a:lvl2pPr>
            <a:lvl3pPr marL="1138238" indent="-225425">
              <a:defRPr>
                <a:solidFill>
                  <a:schemeClr val="tx1"/>
                </a:solidFill>
                <a:latin typeface="Arial" panose="020B0604020202020204" pitchFamily="34" charset="0"/>
              </a:defRPr>
            </a:lvl3pPr>
            <a:lvl4pPr marL="1595438" indent="-225425">
              <a:defRPr>
                <a:solidFill>
                  <a:schemeClr val="tx1"/>
                </a:solidFill>
                <a:latin typeface="Arial" panose="020B0604020202020204" pitchFamily="34" charset="0"/>
              </a:defRPr>
            </a:lvl4pPr>
            <a:lvl5pPr marL="2051050" indent="-225425">
              <a:defRPr>
                <a:solidFill>
                  <a:schemeClr val="tx1"/>
                </a:solidFill>
                <a:latin typeface="Arial" panose="020B0604020202020204" pitchFamily="34" charset="0"/>
              </a:defRPr>
            </a:lvl5pPr>
            <a:lvl6pPr marL="2508250" indent="-225425" eaLnBrk="0" fontAlgn="base" hangingPunct="0">
              <a:spcBef>
                <a:spcPct val="0"/>
              </a:spcBef>
              <a:spcAft>
                <a:spcPct val="0"/>
              </a:spcAft>
              <a:defRPr>
                <a:solidFill>
                  <a:schemeClr val="tx1"/>
                </a:solidFill>
                <a:latin typeface="Arial" panose="020B0604020202020204" pitchFamily="34" charset="0"/>
              </a:defRPr>
            </a:lvl6pPr>
            <a:lvl7pPr marL="2965450" indent="-225425" eaLnBrk="0" fontAlgn="base" hangingPunct="0">
              <a:spcBef>
                <a:spcPct val="0"/>
              </a:spcBef>
              <a:spcAft>
                <a:spcPct val="0"/>
              </a:spcAft>
              <a:defRPr>
                <a:solidFill>
                  <a:schemeClr val="tx1"/>
                </a:solidFill>
                <a:latin typeface="Arial" panose="020B0604020202020204" pitchFamily="34" charset="0"/>
              </a:defRPr>
            </a:lvl7pPr>
            <a:lvl8pPr marL="3422650" indent="-225425" eaLnBrk="0" fontAlgn="base" hangingPunct="0">
              <a:spcBef>
                <a:spcPct val="0"/>
              </a:spcBef>
              <a:spcAft>
                <a:spcPct val="0"/>
              </a:spcAft>
              <a:defRPr>
                <a:solidFill>
                  <a:schemeClr val="tx1"/>
                </a:solidFill>
                <a:latin typeface="Arial" panose="020B0604020202020204" pitchFamily="34" charset="0"/>
              </a:defRPr>
            </a:lvl8pPr>
            <a:lvl9pPr marL="3879850" indent="-225425" eaLnBrk="0" fontAlgn="base" hangingPunct="0">
              <a:spcBef>
                <a:spcPct val="0"/>
              </a:spcBef>
              <a:spcAft>
                <a:spcPct val="0"/>
              </a:spcAft>
              <a:defRPr>
                <a:solidFill>
                  <a:schemeClr val="tx1"/>
                </a:solidFill>
                <a:latin typeface="Arial" panose="020B0604020202020204" pitchFamily="34" charset="0"/>
              </a:defRPr>
            </a:lvl9pPr>
          </a:lstStyle>
          <a:p>
            <a:fld id="{FDBF3514-6871-4393-A8BF-7E41CBF69E87}" type="slidenum">
              <a:rPr lang="tr-TR" altLang="tr-TR" smtClean="0">
                <a:latin typeface="Calibri" panose="020F0502020204030204" pitchFamily="34" charset="0"/>
              </a:rPr>
              <a:pPr/>
              <a:t>108</a:t>
            </a:fld>
            <a:endParaRPr lang="tr-TR" altLang="tr-TR">
              <a:latin typeface="Calibri" panose="020F0502020204030204" pitchFamily="34"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Slayt Görüntüsü Yer Tutucusu 1">
            <a:extLst>
              <a:ext uri="{FF2B5EF4-FFF2-40B4-BE49-F238E27FC236}">
                <a16:creationId xmlns:a16="http://schemas.microsoft.com/office/drawing/2014/main" id="{0AB945B6-C943-BCC0-3768-EE386DDBD0A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9443" name="Not Yer Tutucusu 2">
            <a:extLst>
              <a:ext uri="{FF2B5EF4-FFF2-40B4-BE49-F238E27FC236}">
                <a16:creationId xmlns:a16="http://schemas.microsoft.com/office/drawing/2014/main" id="{D6C5C607-9B4A-B9D3-E224-646021805D36}"/>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tr-TR" altLang="tr-TR"/>
          </a:p>
        </p:txBody>
      </p:sp>
      <p:sp>
        <p:nvSpPr>
          <p:cNvPr id="189444" name="Slayt Numarası Yer Tutucusu 3">
            <a:extLst>
              <a:ext uri="{FF2B5EF4-FFF2-40B4-BE49-F238E27FC236}">
                <a16:creationId xmlns:a16="http://schemas.microsoft.com/office/drawing/2014/main" id="{B68FBEF9-0FFB-B623-47BA-1286E6DEB12C}"/>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1363" indent="-284163">
              <a:defRPr>
                <a:solidFill>
                  <a:schemeClr val="tx1"/>
                </a:solidFill>
                <a:latin typeface="Arial" panose="020B0604020202020204" pitchFamily="34" charset="0"/>
              </a:defRPr>
            </a:lvl2pPr>
            <a:lvl3pPr marL="1139825" indent="-227013">
              <a:defRPr>
                <a:solidFill>
                  <a:schemeClr val="tx1"/>
                </a:solidFill>
                <a:latin typeface="Arial" panose="020B0604020202020204" pitchFamily="34" charset="0"/>
              </a:defRPr>
            </a:lvl3pPr>
            <a:lvl4pPr marL="1595438" indent="-227013">
              <a:defRPr>
                <a:solidFill>
                  <a:schemeClr val="tx1"/>
                </a:solidFill>
                <a:latin typeface="Arial" panose="020B0604020202020204" pitchFamily="34" charset="0"/>
              </a:defRPr>
            </a:lvl4pPr>
            <a:lvl5pPr marL="2052638" indent="-227013">
              <a:defRPr>
                <a:solidFill>
                  <a:schemeClr val="tx1"/>
                </a:solidFill>
                <a:latin typeface="Arial" panose="020B0604020202020204" pitchFamily="34" charset="0"/>
              </a:defRPr>
            </a:lvl5pPr>
            <a:lvl6pPr marL="2509838" indent="-227013" eaLnBrk="0" fontAlgn="base" hangingPunct="0">
              <a:spcBef>
                <a:spcPct val="0"/>
              </a:spcBef>
              <a:spcAft>
                <a:spcPct val="0"/>
              </a:spcAft>
              <a:defRPr>
                <a:solidFill>
                  <a:schemeClr val="tx1"/>
                </a:solidFill>
                <a:latin typeface="Arial" panose="020B0604020202020204" pitchFamily="34" charset="0"/>
              </a:defRPr>
            </a:lvl6pPr>
            <a:lvl7pPr marL="2967038" indent="-227013" eaLnBrk="0" fontAlgn="base" hangingPunct="0">
              <a:spcBef>
                <a:spcPct val="0"/>
              </a:spcBef>
              <a:spcAft>
                <a:spcPct val="0"/>
              </a:spcAft>
              <a:defRPr>
                <a:solidFill>
                  <a:schemeClr val="tx1"/>
                </a:solidFill>
                <a:latin typeface="Arial" panose="020B0604020202020204" pitchFamily="34" charset="0"/>
              </a:defRPr>
            </a:lvl7pPr>
            <a:lvl8pPr marL="3424238" indent="-227013" eaLnBrk="0" fontAlgn="base" hangingPunct="0">
              <a:spcBef>
                <a:spcPct val="0"/>
              </a:spcBef>
              <a:spcAft>
                <a:spcPct val="0"/>
              </a:spcAft>
              <a:defRPr>
                <a:solidFill>
                  <a:schemeClr val="tx1"/>
                </a:solidFill>
                <a:latin typeface="Arial" panose="020B0604020202020204" pitchFamily="34" charset="0"/>
              </a:defRPr>
            </a:lvl8pPr>
            <a:lvl9pPr marL="3881438" indent="-227013" eaLnBrk="0" fontAlgn="base" hangingPunct="0">
              <a:spcBef>
                <a:spcPct val="0"/>
              </a:spcBef>
              <a:spcAft>
                <a:spcPct val="0"/>
              </a:spcAft>
              <a:defRPr>
                <a:solidFill>
                  <a:schemeClr val="tx1"/>
                </a:solidFill>
                <a:latin typeface="Arial" panose="020B0604020202020204" pitchFamily="34" charset="0"/>
              </a:defRPr>
            </a:lvl9pPr>
          </a:lstStyle>
          <a:p>
            <a:fld id="{88D4F3B5-06E4-40D3-924F-ADC1CC9C0C59}" type="slidenum">
              <a:rPr lang="tr-TR" altLang="tr-TR" smtClean="0">
                <a:latin typeface="Calibri" panose="020F0502020204030204" pitchFamily="34" charset="0"/>
              </a:rPr>
              <a:pPr/>
              <a:t>109</a:t>
            </a:fld>
            <a:endParaRPr lang="tr-TR" altLang="tr-TR">
              <a:latin typeface="Calibri" panose="020F0502020204030204" pitchFamily="34"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Slayt Görüntüsü Yer Tutucusu 1">
            <a:extLst>
              <a:ext uri="{FF2B5EF4-FFF2-40B4-BE49-F238E27FC236}">
                <a16:creationId xmlns:a16="http://schemas.microsoft.com/office/drawing/2014/main" id="{E7EBA78C-7955-3285-21B0-904AD5188C9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1491" name="Not Yer Tutucusu 2">
            <a:extLst>
              <a:ext uri="{FF2B5EF4-FFF2-40B4-BE49-F238E27FC236}">
                <a16:creationId xmlns:a16="http://schemas.microsoft.com/office/drawing/2014/main" id="{87722E2D-2C96-8B2D-B8A4-369AD5F3F753}"/>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91492" name="Slayt Numarası Yer Tutucusu 3">
            <a:extLst>
              <a:ext uri="{FF2B5EF4-FFF2-40B4-BE49-F238E27FC236}">
                <a16:creationId xmlns:a16="http://schemas.microsoft.com/office/drawing/2014/main" id="{72BFF31B-5A85-55CC-7849-989B0083FDB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1363" indent="-284163">
              <a:defRPr>
                <a:solidFill>
                  <a:schemeClr val="tx1"/>
                </a:solidFill>
                <a:latin typeface="Arial" panose="020B0604020202020204" pitchFamily="34" charset="0"/>
              </a:defRPr>
            </a:lvl2pPr>
            <a:lvl3pPr marL="1139825" indent="-227013">
              <a:defRPr>
                <a:solidFill>
                  <a:schemeClr val="tx1"/>
                </a:solidFill>
                <a:latin typeface="Arial" panose="020B0604020202020204" pitchFamily="34" charset="0"/>
              </a:defRPr>
            </a:lvl3pPr>
            <a:lvl4pPr marL="1595438" indent="-227013">
              <a:defRPr>
                <a:solidFill>
                  <a:schemeClr val="tx1"/>
                </a:solidFill>
                <a:latin typeface="Arial" panose="020B0604020202020204" pitchFamily="34" charset="0"/>
              </a:defRPr>
            </a:lvl4pPr>
            <a:lvl5pPr marL="2052638" indent="-227013">
              <a:defRPr>
                <a:solidFill>
                  <a:schemeClr val="tx1"/>
                </a:solidFill>
                <a:latin typeface="Arial" panose="020B0604020202020204" pitchFamily="34" charset="0"/>
              </a:defRPr>
            </a:lvl5pPr>
            <a:lvl6pPr marL="2509838" indent="-227013" eaLnBrk="0" fontAlgn="base" hangingPunct="0">
              <a:spcBef>
                <a:spcPct val="0"/>
              </a:spcBef>
              <a:spcAft>
                <a:spcPct val="0"/>
              </a:spcAft>
              <a:defRPr>
                <a:solidFill>
                  <a:schemeClr val="tx1"/>
                </a:solidFill>
                <a:latin typeface="Arial" panose="020B0604020202020204" pitchFamily="34" charset="0"/>
              </a:defRPr>
            </a:lvl6pPr>
            <a:lvl7pPr marL="2967038" indent="-227013" eaLnBrk="0" fontAlgn="base" hangingPunct="0">
              <a:spcBef>
                <a:spcPct val="0"/>
              </a:spcBef>
              <a:spcAft>
                <a:spcPct val="0"/>
              </a:spcAft>
              <a:defRPr>
                <a:solidFill>
                  <a:schemeClr val="tx1"/>
                </a:solidFill>
                <a:latin typeface="Arial" panose="020B0604020202020204" pitchFamily="34" charset="0"/>
              </a:defRPr>
            </a:lvl7pPr>
            <a:lvl8pPr marL="3424238" indent="-227013" eaLnBrk="0" fontAlgn="base" hangingPunct="0">
              <a:spcBef>
                <a:spcPct val="0"/>
              </a:spcBef>
              <a:spcAft>
                <a:spcPct val="0"/>
              </a:spcAft>
              <a:defRPr>
                <a:solidFill>
                  <a:schemeClr val="tx1"/>
                </a:solidFill>
                <a:latin typeface="Arial" panose="020B0604020202020204" pitchFamily="34" charset="0"/>
              </a:defRPr>
            </a:lvl8pPr>
            <a:lvl9pPr marL="3881438" indent="-227013" eaLnBrk="0" fontAlgn="base" hangingPunct="0">
              <a:spcBef>
                <a:spcPct val="0"/>
              </a:spcBef>
              <a:spcAft>
                <a:spcPct val="0"/>
              </a:spcAft>
              <a:defRPr>
                <a:solidFill>
                  <a:schemeClr val="tx1"/>
                </a:solidFill>
                <a:latin typeface="Arial" panose="020B0604020202020204" pitchFamily="34" charset="0"/>
              </a:defRPr>
            </a:lvl9pPr>
          </a:lstStyle>
          <a:p>
            <a:fld id="{6E247209-388E-43A7-86E0-A8D9DA78C153}" type="slidenum">
              <a:rPr lang="tr-TR" altLang="tr-TR" smtClean="0">
                <a:latin typeface="Calibri" panose="020F0502020204030204" pitchFamily="34" charset="0"/>
              </a:rPr>
              <a:pPr/>
              <a:t>110</a:t>
            </a:fld>
            <a:endParaRPr lang="tr-TR" altLang="tr-TR">
              <a:latin typeface="Calibri" panose="020F0502020204030204" pitchFamily="34"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Slayt Görüntüsü Yer Tutucusu 1">
            <a:extLst>
              <a:ext uri="{FF2B5EF4-FFF2-40B4-BE49-F238E27FC236}">
                <a16:creationId xmlns:a16="http://schemas.microsoft.com/office/drawing/2014/main" id="{273E446D-8F21-E7CB-7822-F0C212F7A11C}"/>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3539" name="Not Yer Tutucusu 2">
            <a:extLst>
              <a:ext uri="{FF2B5EF4-FFF2-40B4-BE49-F238E27FC236}">
                <a16:creationId xmlns:a16="http://schemas.microsoft.com/office/drawing/2014/main" id="{6039CA6B-8B49-8B06-2EA7-9833C863DAC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93540" name="Slayt Numarası Yer Tutucusu 3">
            <a:extLst>
              <a:ext uri="{FF2B5EF4-FFF2-40B4-BE49-F238E27FC236}">
                <a16:creationId xmlns:a16="http://schemas.microsoft.com/office/drawing/2014/main" id="{3728CFFC-3EFB-70A6-4CB8-7343BC7DCA8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39775" indent="-282575">
              <a:defRPr>
                <a:solidFill>
                  <a:schemeClr val="tx1"/>
                </a:solidFill>
                <a:latin typeface="Arial" panose="020B0604020202020204" pitchFamily="34" charset="0"/>
              </a:defRPr>
            </a:lvl2pPr>
            <a:lvl3pPr marL="1138238" indent="-225425">
              <a:defRPr>
                <a:solidFill>
                  <a:schemeClr val="tx1"/>
                </a:solidFill>
                <a:latin typeface="Arial" panose="020B0604020202020204" pitchFamily="34" charset="0"/>
              </a:defRPr>
            </a:lvl3pPr>
            <a:lvl4pPr marL="1595438" indent="-225425">
              <a:defRPr>
                <a:solidFill>
                  <a:schemeClr val="tx1"/>
                </a:solidFill>
                <a:latin typeface="Arial" panose="020B0604020202020204" pitchFamily="34" charset="0"/>
              </a:defRPr>
            </a:lvl4pPr>
            <a:lvl5pPr marL="2051050" indent="-225425">
              <a:defRPr>
                <a:solidFill>
                  <a:schemeClr val="tx1"/>
                </a:solidFill>
                <a:latin typeface="Arial" panose="020B0604020202020204" pitchFamily="34" charset="0"/>
              </a:defRPr>
            </a:lvl5pPr>
            <a:lvl6pPr marL="2508250" indent="-225425" eaLnBrk="0" fontAlgn="base" hangingPunct="0">
              <a:spcBef>
                <a:spcPct val="0"/>
              </a:spcBef>
              <a:spcAft>
                <a:spcPct val="0"/>
              </a:spcAft>
              <a:defRPr>
                <a:solidFill>
                  <a:schemeClr val="tx1"/>
                </a:solidFill>
                <a:latin typeface="Arial" panose="020B0604020202020204" pitchFamily="34" charset="0"/>
              </a:defRPr>
            </a:lvl6pPr>
            <a:lvl7pPr marL="2965450" indent="-225425" eaLnBrk="0" fontAlgn="base" hangingPunct="0">
              <a:spcBef>
                <a:spcPct val="0"/>
              </a:spcBef>
              <a:spcAft>
                <a:spcPct val="0"/>
              </a:spcAft>
              <a:defRPr>
                <a:solidFill>
                  <a:schemeClr val="tx1"/>
                </a:solidFill>
                <a:latin typeface="Arial" panose="020B0604020202020204" pitchFamily="34" charset="0"/>
              </a:defRPr>
            </a:lvl7pPr>
            <a:lvl8pPr marL="3422650" indent="-225425" eaLnBrk="0" fontAlgn="base" hangingPunct="0">
              <a:spcBef>
                <a:spcPct val="0"/>
              </a:spcBef>
              <a:spcAft>
                <a:spcPct val="0"/>
              </a:spcAft>
              <a:defRPr>
                <a:solidFill>
                  <a:schemeClr val="tx1"/>
                </a:solidFill>
                <a:latin typeface="Arial" panose="020B0604020202020204" pitchFamily="34" charset="0"/>
              </a:defRPr>
            </a:lvl8pPr>
            <a:lvl9pPr marL="3879850" indent="-225425" eaLnBrk="0" fontAlgn="base" hangingPunct="0">
              <a:spcBef>
                <a:spcPct val="0"/>
              </a:spcBef>
              <a:spcAft>
                <a:spcPct val="0"/>
              </a:spcAft>
              <a:defRPr>
                <a:solidFill>
                  <a:schemeClr val="tx1"/>
                </a:solidFill>
                <a:latin typeface="Arial" panose="020B0604020202020204" pitchFamily="34" charset="0"/>
              </a:defRPr>
            </a:lvl9pPr>
          </a:lstStyle>
          <a:p>
            <a:fld id="{046B7104-DBC6-46C6-94A2-9D358D1AD724}" type="slidenum">
              <a:rPr lang="tr-TR" altLang="tr-TR" smtClean="0">
                <a:latin typeface="Calibri" panose="020F0502020204030204" pitchFamily="34" charset="0"/>
              </a:rPr>
              <a:pPr/>
              <a:t>111</a:t>
            </a:fld>
            <a:endParaRPr lang="tr-TR" altLang="tr-TR">
              <a:latin typeface="Calibri" panose="020F0502020204030204" pitchFamily="34"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Slayt Görüntüsü Yer Tutucusu 1">
            <a:extLst>
              <a:ext uri="{FF2B5EF4-FFF2-40B4-BE49-F238E27FC236}">
                <a16:creationId xmlns:a16="http://schemas.microsoft.com/office/drawing/2014/main" id="{8E8A8B16-8A38-4421-CCF3-D5F73E9C87F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5587" name="Not Yer Tutucusu 2">
            <a:extLst>
              <a:ext uri="{FF2B5EF4-FFF2-40B4-BE49-F238E27FC236}">
                <a16:creationId xmlns:a16="http://schemas.microsoft.com/office/drawing/2014/main" id="{F1340E0E-618A-CD94-5560-2759AC0B96B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95588" name="Slayt Numarası Yer Tutucusu 3">
            <a:extLst>
              <a:ext uri="{FF2B5EF4-FFF2-40B4-BE49-F238E27FC236}">
                <a16:creationId xmlns:a16="http://schemas.microsoft.com/office/drawing/2014/main" id="{5D713514-CA26-1572-344C-5B9BE3165048}"/>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39775" indent="-282575">
              <a:defRPr>
                <a:solidFill>
                  <a:schemeClr val="tx1"/>
                </a:solidFill>
                <a:latin typeface="Arial" panose="020B0604020202020204" pitchFamily="34" charset="0"/>
              </a:defRPr>
            </a:lvl2pPr>
            <a:lvl3pPr marL="1138238" indent="-225425">
              <a:defRPr>
                <a:solidFill>
                  <a:schemeClr val="tx1"/>
                </a:solidFill>
                <a:latin typeface="Arial" panose="020B0604020202020204" pitchFamily="34" charset="0"/>
              </a:defRPr>
            </a:lvl3pPr>
            <a:lvl4pPr marL="1595438" indent="-225425">
              <a:defRPr>
                <a:solidFill>
                  <a:schemeClr val="tx1"/>
                </a:solidFill>
                <a:latin typeface="Arial" panose="020B0604020202020204" pitchFamily="34" charset="0"/>
              </a:defRPr>
            </a:lvl4pPr>
            <a:lvl5pPr marL="2051050" indent="-225425">
              <a:defRPr>
                <a:solidFill>
                  <a:schemeClr val="tx1"/>
                </a:solidFill>
                <a:latin typeface="Arial" panose="020B0604020202020204" pitchFamily="34" charset="0"/>
              </a:defRPr>
            </a:lvl5pPr>
            <a:lvl6pPr marL="2508250" indent="-225425" eaLnBrk="0" fontAlgn="base" hangingPunct="0">
              <a:spcBef>
                <a:spcPct val="0"/>
              </a:spcBef>
              <a:spcAft>
                <a:spcPct val="0"/>
              </a:spcAft>
              <a:defRPr>
                <a:solidFill>
                  <a:schemeClr val="tx1"/>
                </a:solidFill>
                <a:latin typeface="Arial" panose="020B0604020202020204" pitchFamily="34" charset="0"/>
              </a:defRPr>
            </a:lvl6pPr>
            <a:lvl7pPr marL="2965450" indent="-225425" eaLnBrk="0" fontAlgn="base" hangingPunct="0">
              <a:spcBef>
                <a:spcPct val="0"/>
              </a:spcBef>
              <a:spcAft>
                <a:spcPct val="0"/>
              </a:spcAft>
              <a:defRPr>
                <a:solidFill>
                  <a:schemeClr val="tx1"/>
                </a:solidFill>
                <a:latin typeface="Arial" panose="020B0604020202020204" pitchFamily="34" charset="0"/>
              </a:defRPr>
            </a:lvl7pPr>
            <a:lvl8pPr marL="3422650" indent="-225425" eaLnBrk="0" fontAlgn="base" hangingPunct="0">
              <a:spcBef>
                <a:spcPct val="0"/>
              </a:spcBef>
              <a:spcAft>
                <a:spcPct val="0"/>
              </a:spcAft>
              <a:defRPr>
                <a:solidFill>
                  <a:schemeClr val="tx1"/>
                </a:solidFill>
                <a:latin typeface="Arial" panose="020B0604020202020204" pitchFamily="34" charset="0"/>
              </a:defRPr>
            </a:lvl8pPr>
            <a:lvl9pPr marL="3879850" indent="-225425" eaLnBrk="0" fontAlgn="base" hangingPunct="0">
              <a:spcBef>
                <a:spcPct val="0"/>
              </a:spcBef>
              <a:spcAft>
                <a:spcPct val="0"/>
              </a:spcAft>
              <a:defRPr>
                <a:solidFill>
                  <a:schemeClr val="tx1"/>
                </a:solidFill>
                <a:latin typeface="Arial" panose="020B0604020202020204" pitchFamily="34" charset="0"/>
              </a:defRPr>
            </a:lvl9pPr>
          </a:lstStyle>
          <a:p>
            <a:fld id="{6D9ED9D9-A2FC-4306-8C21-294784F99C9F}" type="slidenum">
              <a:rPr lang="tr-TR" altLang="tr-TR" smtClean="0">
                <a:latin typeface="Calibri" panose="020F0502020204030204" pitchFamily="34" charset="0"/>
              </a:rPr>
              <a:pPr/>
              <a:t>112</a:t>
            </a:fld>
            <a:endParaRPr lang="tr-TR" altLang="tr-TR">
              <a:latin typeface="Calibri" panose="020F0502020204030204" pitchFamily="34"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Slayt Görüntüsü Yer Tutucusu 1">
            <a:extLst>
              <a:ext uri="{FF2B5EF4-FFF2-40B4-BE49-F238E27FC236}">
                <a16:creationId xmlns:a16="http://schemas.microsoft.com/office/drawing/2014/main" id="{70963A05-53D7-4BAA-7EA9-B78AFB8CE1D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8659" name="Not Yer Tutucusu 2">
            <a:extLst>
              <a:ext uri="{FF2B5EF4-FFF2-40B4-BE49-F238E27FC236}">
                <a16:creationId xmlns:a16="http://schemas.microsoft.com/office/drawing/2014/main" id="{1C9081D7-C6A4-7DE6-CD8F-AD0510D506E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198660" name="Slayt Numarası Yer Tutucusu 3">
            <a:extLst>
              <a:ext uri="{FF2B5EF4-FFF2-40B4-BE49-F238E27FC236}">
                <a16:creationId xmlns:a16="http://schemas.microsoft.com/office/drawing/2014/main" id="{4C6C4B71-8BED-5BE8-5683-50C761CDC4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1363" indent="-284163">
              <a:defRPr>
                <a:solidFill>
                  <a:schemeClr val="tx1"/>
                </a:solidFill>
                <a:latin typeface="Arial" panose="020B0604020202020204" pitchFamily="34" charset="0"/>
              </a:defRPr>
            </a:lvl2pPr>
            <a:lvl3pPr marL="1139825" indent="-227013">
              <a:defRPr>
                <a:solidFill>
                  <a:schemeClr val="tx1"/>
                </a:solidFill>
                <a:latin typeface="Arial" panose="020B0604020202020204" pitchFamily="34" charset="0"/>
              </a:defRPr>
            </a:lvl3pPr>
            <a:lvl4pPr marL="1597025" indent="-227013">
              <a:defRPr>
                <a:solidFill>
                  <a:schemeClr val="tx1"/>
                </a:solidFill>
                <a:latin typeface="Arial" panose="020B0604020202020204" pitchFamily="34" charset="0"/>
              </a:defRPr>
            </a:lvl4pPr>
            <a:lvl5pPr marL="2052638" indent="-227013">
              <a:defRPr>
                <a:solidFill>
                  <a:schemeClr val="tx1"/>
                </a:solidFill>
                <a:latin typeface="Arial" panose="020B0604020202020204" pitchFamily="34" charset="0"/>
              </a:defRPr>
            </a:lvl5pPr>
            <a:lvl6pPr marL="2509838" indent="-227013" eaLnBrk="0" fontAlgn="base" hangingPunct="0">
              <a:spcBef>
                <a:spcPct val="0"/>
              </a:spcBef>
              <a:spcAft>
                <a:spcPct val="0"/>
              </a:spcAft>
              <a:defRPr>
                <a:solidFill>
                  <a:schemeClr val="tx1"/>
                </a:solidFill>
                <a:latin typeface="Arial" panose="020B0604020202020204" pitchFamily="34" charset="0"/>
              </a:defRPr>
            </a:lvl6pPr>
            <a:lvl7pPr marL="2967038" indent="-227013" eaLnBrk="0" fontAlgn="base" hangingPunct="0">
              <a:spcBef>
                <a:spcPct val="0"/>
              </a:spcBef>
              <a:spcAft>
                <a:spcPct val="0"/>
              </a:spcAft>
              <a:defRPr>
                <a:solidFill>
                  <a:schemeClr val="tx1"/>
                </a:solidFill>
                <a:latin typeface="Arial" panose="020B0604020202020204" pitchFamily="34" charset="0"/>
              </a:defRPr>
            </a:lvl7pPr>
            <a:lvl8pPr marL="3424238" indent="-227013" eaLnBrk="0" fontAlgn="base" hangingPunct="0">
              <a:spcBef>
                <a:spcPct val="0"/>
              </a:spcBef>
              <a:spcAft>
                <a:spcPct val="0"/>
              </a:spcAft>
              <a:defRPr>
                <a:solidFill>
                  <a:schemeClr val="tx1"/>
                </a:solidFill>
                <a:latin typeface="Arial" panose="020B0604020202020204" pitchFamily="34" charset="0"/>
              </a:defRPr>
            </a:lvl8pPr>
            <a:lvl9pPr marL="3881438" indent="-227013" eaLnBrk="0" fontAlgn="base" hangingPunct="0">
              <a:spcBef>
                <a:spcPct val="0"/>
              </a:spcBef>
              <a:spcAft>
                <a:spcPct val="0"/>
              </a:spcAft>
              <a:defRPr>
                <a:solidFill>
                  <a:schemeClr val="tx1"/>
                </a:solidFill>
                <a:latin typeface="Arial" panose="020B0604020202020204" pitchFamily="34" charset="0"/>
              </a:defRPr>
            </a:lvl9pPr>
          </a:lstStyle>
          <a:p>
            <a:fld id="{8278E99E-EFDA-4ACA-9192-B7260D5ED0B4}" type="slidenum">
              <a:rPr lang="tr-TR" altLang="tr-TR" smtClean="0">
                <a:latin typeface="Calibri" panose="020F0502020204030204" pitchFamily="34" charset="0"/>
              </a:rPr>
              <a:pPr/>
              <a:t>114</a:t>
            </a:fld>
            <a:endParaRPr lang="tr-TR" altLang="tr-TR">
              <a:latin typeface="Calibri" panose="020F0502020204030204" pitchFamily="34"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Slayt Görüntüsü Yer Tutucusu 1">
            <a:extLst>
              <a:ext uri="{FF2B5EF4-FFF2-40B4-BE49-F238E27FC236}">
                <a16:creationId xmlns:a16="http://schemas.microsoft.com/office/drawing/2014/main" id="{0BBD8773-F0C1-107A-351A-CC57E6F1E5F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0707" name="Not Yer Tutucusu 2">
            <a:extLst>
              <a:ext uri="{FF2B5EF4-FFF2-40B4-BE49-F238E27FC236}">
                <a16:creationId xmlns:a16="http://schemas.microsoft.com/office/drawing/2014/main" id="{158C5FBE-5BBD-2F10-054C-B82F9864B40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200708" name="Slayt Numarası Yer Tutucusu 3">
            <a:extLst>
              <a:ext uri="{FF2B5EF4-FFF2-40B4-BE49-F238E27FC236}">
                <a16:creationId xmlns:a16="http://schemas.microsoft.com/office/drawing/2014/main" id="{B989AD1B-7164-ACA0-0053-18CB91B9C49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1363" indent="-284163">
              <a:defRPr>
                <a:solidFill>
                  <a:schemeClr val="tx1"/>
                </a:solidFill>
                <a:latin typeface="Arial" panose="020B0604020202020204" pitchFamily="34" charset="0"/>
              </a:defRPr>
            </a:lvl2pPr>
            <a:lvl3pPr marL="1139825" indent="-227013">
              <a:defRPr>
                <a:solidFill>
                  <a:schemeClr val="tx1"/>
                </a:solidFill>
                <a:latin typeface="Arial" panose="020B0604020202020204" pitchFamily="34" charset="0"/>
              </a:defRPr>
            </a:lvl3pPr>
            <a:lvl4pPr marL="1597025" indent="-227013">
              <a:defRPr>
                <a:solidFill>
                  <a:schemeClr val="tx1"/>
                </a:solidFill>
                <a:latin typeface="Arial" panose="020B0604020202020204" pitchFamily="34" charset="0"/>
              </a:defRPr>
            </a:lvl4pPr>
            <a:lvl5pPr marL="2052638" indent="-227013">
              <a:defRPr>
                <a:solidFill>
                  <a:schemeClr val="tx1"/>
                </a:solidFill>
                <a:latin typeface="Arial" panose="020B0604020202020204" pitchFamily="34" charset="0"/>
              </a:defRPr>
            </a:lvl5pPr>
            <a:lvl6pPr marL="2509838" indent="-227013" eaLnBrk="0" fontAlgn="base" hangingPunct="0">
              <a:spcBef>
                <a:spcPct val="0"/>
              </a:spcBef>
              <a:spcAft>
                <a:spcPct val="0"/>
              </a:spcAft>
              <a:defRPr>
                <a:solidFill>
                  <a:schemeClr val="tx1"/>
                </a:solidFill>
                <a:latin typeface="Arial" panose="020B0604020202020204" pitchFamily="34" charset="0"/>
              </a:defRPr>
            </a:lvl6pPr>
            <a:lvl7pPr marL="2967038" indent="-227013" eaLnBrk="0" fontAlgn="base" hangingPunct="0">
              <a:spcBef>
                <a:spcPct val="0"/>
              </a:spcBef>
              <a:spcAft>
                <a:spcPct val="0"/>
              </a:spcAft>
              <a:defRPr>
                <a:solidFill>
                  <a:schemeClr val="tx1"/>
                </a:solidFill>
                <a:latin typeface="Arial" panose="020B0604020202020204" pitchFamily="34" charset="0"/>
              </a:defRPr>
            </a:lvl7pPr>
            <a:lvl8pPr marL="3424238" indent="-227013" eaLnBrk="0" fontAlgn="base" hangingPunct="0">
              <a:spcBef>
                <a:spcPct val="0"/>
              </a:spcBef>
              <a:spcAft>
                <a:spcPct val="0"/>
              </a:spcAft>
              <a:defRPr>
                <a:solidFill>
                  <a:schemeClr val="tx1"/>
                </a:solidFill>
                <a:latin typeface="Arial" panose="020B0604020202020204" pitchFamily="34" charset="0"/>
              </a:defRPr>
            </a:lvl8pPr>
            <a:lvl9pPr marL="3881438" indent="-227013" eaLnBrk="0" fontAlgn="base" hangingPunct="0">
              <a:spcBef>
                <a:spcPct val="0"/>
              </a:spcBef>
              <a:spcAft>
                <a:spcPct val="0"/>
              </a:spcAft>
              <a:defRPr>
                <a:solidFill>
                  <a:schemeClr val="tx1"/>
                </a:solidFill>
                <a:latin typeface="Arial" panose="020B0604020202020204" pitchFamily="34" charset="0"/>
              </a:defRPr>
            </a:lvl9pPr>
          </a:lstStyle>
          <a:p>
            <a:fld id="{1834ED9B-A179-42F9-A6B4-873037EF8759}" type="slidenum">
              <a:rPr lang="tr-TR" altLang="tr-TR" smtClean="0">
                <a:latin typeface="Calibri" panose="020F0502020204030204" pitchFamily="34" charset="0"/>
              </a:rPr>
              <a:pPr/>
              <a:t>115</a:t>
            </a:fld>
            <a:endParaRPr lang="tr-TR" altLang="tr-TR">
              <a:latin typeface="Calibri" panose="020F0502020204030204" pitchFamily="34"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Slayt Görüntüsü Yer Tutucusu 1">
            <a:extLst>
              <a:ext uri="{FF2B5EF4-FFF2-40B4-BE49-F238E27FC236}">
                <a16:creationId xmlns:a16="http://schemas.microsoft.com/office/drawing/2014/main" id="{B3F58B10-CC10-FA4E-672C-1EF48E9497D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2755" name="Not Yer Tutucusu 2">
            <a:extLst>
              <a:ext uri="{FF2B5EF4-FFF2-40B4-BE49-F238E27FC236}">
                <a16:creationId xmlns:a16="http://schemas.microsoft.com/office/drawing/2014/main" id="{949B15EA-D609-4BBA-6FE4-CBFC910C7FE3}"/>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202756" name="Slayt Numarası Yer Tutucusu 3">
            <a:extLst>
              <a:ext uri="{FF2B5EF4-FFF2-40B4-BE49-F238E27FC236}">
                <a16:creationId xmlns:a16="http://schemas.microsoft.com/office/drawing/2014/main" id="{2623572C-5073-734C-2D61-A92BFF27532E}"/>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1363" indent="-284163">
              <a:defRPr>
                <a:solidFill>
                  <a:schemeClr val="tx1"/>
                </a:solidFill>
                <a:latin typeface="Arial" panose="020B0604020202020204" pitchFamily="34" charset="0"/>
              </a:defRPr>
            </a:lvl2pPr>
            <a:lvl3pPr marL="1139825" indent="-227013">
              <a:defRPr>
                <a:solidFill>
                  <a:schemeClr val="tx1"/>
                </a:solidFill>
                <a:latin typeface="Arial" panose="020B0604020202020204" pitchFamily="34" charset="0"/>
              </a:defRPr>
            </a:lvl3pPr>
            <a:lvl4pPr marL="1597025" indent="-227013">
              <a:defRPr>
                <a:solidFill>
                  <a:schemeClr val="tx1"/>
                </a:solidFill>
                <a:latin typeface="Arial" panose="020B0604020202020204" pitchFamily="34" charset="0"/>
              </a:defRPr>
            </a:lvl4pPr>
            <a:lvl5pPr marL="2052638" indent="-227013">
              <a:defRPr>
                <a:solidFill>
                  <a:schemeClr val="tx1"/>
                </a:solidFill>
                <a:latin typeface="Arial" panose="020B0604020202020204" pitchFamily="34" charset="0"/>
              </a:defRPr>
            </a:lvl5pPr>
            <a:lvl6pPr marL="2509838" indent="-227013" eaLnBrk="0" fontAlgn="base" hangingPunct="0">
              <a:spcBef>
                <a:spcPct val="0"/>
              </a:spcBef>
              <a:spcAft>
                <a:spcPct val="0"/>
              </a:spcAft>
              <a:defRPr>
                <a:solidFill>
                  <a:schemeClr val="tx1"/>
                </a:solidFill>
                <a:latin typeface="Arial" panose="020B0604020202020204" pitchFamily="34" charset="0"/>
              </a:defRPr>
            </a:lvl6pPr>
            <a:lvl7pPr marL="2967038" indent="-227013" eaLnBrk="0" fontAlgn="base" hangingPunct="0">
              <a:spcBef>
                <a:spcPct val="0"/>
              </a:spcBef>
              <a:spcAft>
                <a:spcPct val="0"/>
              </a:spcAft>
              <a:defRPr>
                <a:solidFill>
                  <a:schemeClr val="tx1"/>
                </a:solidFill>
                <a:latin typeface="Arial" panose="020B0604020202020204" pitchFamily="34" charset="0"/>
              </a:defRPr>
            </a:lvl7pPr>
            <a:lvl8pPr marL="3424238" indent="-227013" eaLnBrk="0" fontAlgn="base" hangingPunct="0">
              <a:spcBef>
                <a:spcPct val="0"/>
              </a:spcBef>
              <a:spcAft>
                <a:spcPct val="0"/>
              </a:spcAft>
              <a:defRPr>
                <a:solidFill>
                  <a:schemeClr val="tx1"/>
                </a:solidFill>
                <a:latin typeface="Arial" panose="020B0604020202020204" pitchFamily="34" charset="0"/>
              </a:defRPr>
            </a:lvl8pPr>
            <a:lvl9pPr marL="3881438" indent="-227013" eaLnBrk="0" fontAlgn="base" hangingPunct="0">
              <a:spcBef>
                <a:spcPct val="0"/>
              </a:spcBef>
              <a:spcAft>
                <a:spcPct val="0"/>
              </a:spcAft>
              <a:defRPr>
                <a:solidFill>
                  <a:schemeClr val="tx1"/>
                </a:solidFill>
                <a:latin typeface="Arial" panose="020B0604020202020204" pitchFamily="34" charset="0"/>
              </a:defRPr>
            </a:lvl9pPr>
          </a:lstStyle>
          <a:p>
            <a:fld id="{FD6ECE7D-42E0-4B33-B2DD-7A3C33AAE1BC}" type="slidenum">
              <a:rPr lang="tr-TR" altLang="tr-TR" smtClean="0">
                <a:latin typeface="Calibri" panose="020F0502020204030204" pitchFamily="34" charset="0"/>
              </a:rPr>
              <a:pPr/>
              <a:t>116</a:t>
            </a:fld>
            <a:endParaRPr lang="tr-TR" altLang="tr-TR">
              <a:latin typeface="Calibri" panose="020F0502020204030204" pitchFamily="34"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10" name="Rectangle 7">
            <a:extLst>
              <a:ext uri="{FF2B5EF4-FFF2-40B4-BE49-F238E27FC236}">
                <a16:creationId xmlns:a16="http://schemas.microsoft.com/office/drawing/2014/main" id="{13E9499E-2780-C7D4-A01B-3E7581CCD30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1pPr>
            <a:lvl2pPr marL="742950" indent="-28575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2pPr>
            <a:lvl3pPr marL="11430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3pPr>
            <a:lvl4pPr marL="16002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4pPr>
            <a:lvl5pPr marL="20574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9pPr>
          </a:lstStyle>
          <a:p>
            <a:pPr>
              <a:spcBef>
                <a:spcPts val="13"/>
              </a:spcBef>
              <a:spcAft>
                <a:spcPts val="13"/>
              </a:spcAft>
              <a:buSzPct val="100000"/>
            </a:pPr>
            <a:fld id="{C5D9B2E1-16AD-43E5-976C-D6DD73FBB80A}" type="slidenum">
              <a:rPr lang="tr-TR" altLang="tr-TR" smtClean="0">
                <a:solidFill>
                  <a:srgbClr val="000000"/>
                </a:solidFill>
                <a:latin typeface="Calibri" panose="020F0502020204030204" pitchFamily="34" charset="0"/>
                <a:cs typeface="DejaVu Sans" charset="0"/>
              </a:rPr>
              <a:pPr>
                <a:spcBef>
                  <a:spcPts val="13"/>
                </a:spcBef>
                <a:spcAft>
                  <a:spcPts val="13"/>
                </a:spcAft>
                <a:buSzPct val="100000"/>
              </a:pPr>
              <a:t>31</a:t>
            </a:fld>
            <a:endParaRPr lang="tr-TR" altLang="tr-TR">
              <a:solidFill>
                <a:srgbClr val="000000"/>
              </a:solidFill>
              <a:latin typeface="Calibri" panose="020F0502020204030204" pitchFamily="34" charset="0"/>
              <a:cs typeface="DejaVu Sans" charset="0"/>
            </a:endParaRPr>
          </a:p>
        </p:txBody>
      </p:sp>
      <p:sp>
        <p:nvSpPr>
          <p:cNvPr id="43011" name="Text Box 1">
            <a:extLst>
              <a:ext uri="{FF2B5EF4-FFF2-40B4-BE49-F238E27FC236}">
                <a16:creationId xmlns:a16="http://schemas.microsoft.com/office/drawing/2014/main" id="{E3EF87E6-0B88-A039-065B-C93EF095671D}"/>
              </a:ext>
            </a:extLst>
          </p:cNvPr>
          <p:cNvSpPr txBox="1">
            <a:spLocks noChangeArrowheads="1"/>
          </p:cNvSpPr>
          <p:nvPr/>
        </p:nvSpPr>
        <p:spPr bwMode="auto">
          <a:xfrm>
            <a:off x="3849688" y="9429750"/>
            <a:ext cx="2946400" cy="496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1pPr>
            <a:lvl2pPr marL="742950" indent="-28575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2pPr>
            <a:lvl3pPr marL="11430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3pPr>
            <a:lvl4pPr marL="16002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4pPr>
            <a:lvl5pPr marL="20574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9pPr>
          </a:lstStyle>
          <a:p>
            <a:pPr algn="r" eaLnBrk="1" hangingPunct="1">
              <a:spcBef>
                <a:spcPts val="25"/>
              </a:spcBef>
              <a:spcAft>
                <a:spcPts val="25"/>
              </a:spcAft>
              <a:buSzPct val="100000"/>
            </a:pPr>
            <a:fld id="{C746A704-EB4F-4A8D-86F4-8D58A589062B}" type="slidenum">
              <a:rPr lang="tr-TR" altLang="tr-TR" sz="1200">
                <a:solidFill>
                  <a:srgbClr val="000000"/>
                </a:solidFill>
                <a:latin typeface="Calibri" panose="020F0502020204030204" pitchFamily="34" charset="0"/>
                <a:cs typeface="DejaVu Sans" charset="0"/>
              </a:rPr>
              <a:pPr algn="r" eaLnBrk="1" hangingPunct="1">
                <a:spcBef>
                  <a:spcPts val="25"/>
                </a:spcBef>
                <a:spcAft>
                  <a:spcPts val="25"/>
                </a:spcAft>
                <a:buSzPct val="100000"/>
              </a:pPr>
              <a:t>31</a:t>
            </a:fld>
            <a:endParaRPr lang="tr-TR" altLang="tr-TR" sz="1200">
              <a:solidFill>
                <a:srgbClr val="000000"/>
              </a:solidFill>
              <a:latin typeface="Calibri" panose="020F0502020204030204" pitchFamily="34" charset="0"/>
              <a:cs typeface="DejaVu Sans" charset="0"/>
            </a:endParaRPr>
          </a:p>
        </p:txBody>
      </p:sp>
      <p:sp>
        <p:nvSpPr>
          <p:cNvPr id="43012" name="Text Box 2">
            <a:extLst>
              <a:ext uri="{FF2B5EF4-FFF2-40B4-BE49-F238E27FC236}">
                <a16:creationId xmlns:a16="http://schemas.microsoft.com/office/drawing/2014/main" id="{F0EC043F-C5ED-9D2B-3A88-3E6D0608B75C}"/>
              </a:ext>
            </a:extLst>
          </p:cNvPr>
          <p:cNvSpPr txBox="1">
            <a:spLocks noChangeArrowheads="1"/>
          </p:cNvSpPr>
          <p:nvPr/>
        </p:nvSpPr>
        <p:spPr bwMode="auto">
          <a:xfrm>
            <a:off x="3849688" y="9429750"/>
            <a:ext cx="2946400" cy="496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1pPr>
            <a:lvl2pPr marL="742950" indent="-28575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2pPr>
            <a:lvl3pPr marL="11430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3pPr>
            <a:lvl4pPr marL="16002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4pPr>
            <a:lvl5pPr marL="20574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9pPr>
          </a:lstStyle>
          <a:p>
            <a:pPr algn="r" eaLnBrk="1" hangingPunct="1">
              <a:spcBef>
                <a:spcPts val="38"/>
              </a:spcBef>
              <a:spcAft>
                <a:spcPts val="38"/>
              </a:spcAft>
              <a:buSzPct val="100000"/>
            </a:pPr>
            <a:fld id="{118B829B-3344-4DD9-975B-2630D2D5C08E}" type="slidenum">
              <a:rPr lang="tr-TR" altLang="tr-TR" sz="1200">
                <a:solidFill>
                  <a:srgbClr val="000000"/>
                </a:solidFill>
                <a:latin typeface="Calibri" panose="020F0502020204030204" pitchFamily="34" charset="0"/>
                <a:cs typeface="DejaVu Sans" charset="0"/>
              </a:rPr>
              <a:pPr algn="r" eaLnBrk="1" hangingPunct="1">
                <a:spcBef>
                  <a:spcPts val="38"/>
                </a:spcBef>
                <a:spcAft>
                  <a:spcPts val="38"/>
                </a:spcAft>
                <a:buSzPct val="100000"/>
              </a:pPr>
              <a:t>31</a:t>
            </a:fld>
            <a:endParaRPr lang="tr-TR" altLang="tr-TR" sz="1200">
              <a:solidFill>
                <a:srgbClr val="000000"/>
              </a:solidFill>
              <a:latin typeface="Calibri" panose="020F0502020204030204" pitchFamily="34" charset="0"/>
              <a:cs typeface="DejaVu Sans" charset="0"/>
            </a:endParaRPr>
          </a:p>
        </p:txBody>
      </p:sp>
      <p:sp>
        <p:nvSpPr>
          <p:cNvPr id="43013" name="Text Box 3">
            <a:extLst>
              <a:ext uri="{FF2B5EF4-FFF2-40B4-BE49-F238E27FC236}">
                <a16:creationId xmlns:a16="http://schemas.microsoft.com/office/drawing/2014/main" id="{760C6F9D-3FC8-03FC-3096-026850A39FD9}"/>
              </a:ext>
            </a:extLst>
          </p:cNvPr>
          <p:cNvSpPr txBox="1">
            <a:spLocks noChangeArrowheads="1"/>
          </p:cNvSpPr>
          <p:nvPr/>
        </p:nvSpPr>
        <p:spPr bwMode="auto">
          <a:xfrm>
            <a:off x="3849688" y="9429750"/>
            <a:ext cx="2946400" cy="496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1pPr>
            <a:lvl2pPr marL="742950" indent="-28575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2pPr>
            <a:lvl3pPr marL="11430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3pPr>
            <a:lvl4pPr marL="16002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4pPr>
            <a:lvl5pPr marL="20574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9pPr>
          </a:lstStyle>
          <a:p>
            <a:pPr algn="r" eaLnBrk="1" hangingPunct="1">
              <a:spcBef>
                <a:spcPts val="50"/>
              </a:spcBef>
              <a:spcAft>
                <a:spcPts val="38"/>
              </a:spcAft>
              <a:buSzPct val="100000"/>
            </a:pPr>
            <a:fld id="{EFDDFD5A-6650-4A26-8467-59CCDC3B6878}" type="slidenum">
              <a:rPr lang="tr-TR" altLang="tr-TR" sz="1200">
                <a:solidFill>
                  <a:srgbClr val="000000"/>
                </a:solidFill>
                <a:latin typeface="Calibri" panose="020F0502020204030204" pitchFamily="34" charset="0"/>
                <a:cs typeface="DejaVu Sans" charset="0"/>
              </a:rPr>
              <a:pPr algn="r" eaLnBrk="1" hangingPunct="1">
                <a:spcBef>
                  <a:spcPts val="50"/>
                </a:spcBef>
                <a:spcAft>
                  <a:spcPts val="38"/>
                </a:spcAft>
                <a:buSzPct val="100000"/>
              </a:pPr>
              <a:t>31</a:t>
            </a:fld>
            <a:endParaRPr lang="tr-TR" altLang="tr-TR" sz="1200">
              <a:solidFill>
                <a:srgbClr val="000000"/>
              </a:solidFill>
              <a:latin typeface="Calibri" panose="020F0502020204030204" pitchFamily="34" charset="0"/>
              <a:cs typeface="DejaVu Sans" charset="0"/>
            </a:endParaRPr>
          </a:p>
        </p:txBody>
      </p:sp>
      <p:sp>
        <p:nvSpPr>
          <p:cNvPr id="43014" name="Text Box 4">
            <a:extLst>
              <a:ext uri="{FF2B5EF4-FFF2-40B4-BE49-F238E27FC236}">
                <a16:creationId xmlns:a16="http://schemas.microsoft.com/office/drawing/2014/main" id="{CDC9307B-4610-FA91-4D4F-AE58DA888AFC}"/>
              </a:ext>
            </a:extLst>
          </p:cNvPr>
          <p:cNvSpPr txBox="1">
            <a:spLocks noChangeArrowheads="1"/>
          </p:cNvSpPr>
          <p:nvPr/>
        </p:nvSpPr>
        <p:spPr bwMode="auto">
          <a:xfrm>
            <a:off x="3849688" y="9429750"/>
            <a:ext cx="2946400" cy="496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b"/>
          <a:lstStyle>
            <a:lvl1pPr>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1pPr>
            <a:lvl2pPr marL="742950" indent="-285750">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2pPr>
            <a:lvl3pPr marL="1143000" indent="-228600">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3pPr>
            <a:lvl4pPr marL="1600200" indent="-228600">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4pPr>
            <a:lvl5pPr marL="2057400" indent="-228600">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9pPr>
          </a:lstStyle>
          <a:p>
            <a:pPr algn="r" eaLnBrk="1" hangingPunct="1">
              <a:spcBef>
                <a:spcPts val="50"/>
              </a:spcBef>
              <a:spcAft>
                <a:spcPts val="50"/>
              </a:spcAft>
              <a:buSzPct val="100000"/>
            </a:pPr>
            <a:fld id="{0A43E395-78F6-40F6-9D94-BB24342DB965}" type="slidenum">
              <a:rPr lang="tr-TR" altLang="tr-TR" sz="1200">
                <a:solidFill>
                  <a:srgbClr val="000000"/>
                </a:solidFill>
                <a:latin typeface="Calibri" panose="020F0502020204030204" pitchFamily="34" charset="0"/>
                <a:cs typeface="DejaVu Sans" charset="0"/>
              </a:rPr>
              <a:pPr algn="r" eaLnBrk="1" hangingPunct="1">
                <a:spcBef>
                  <a:spcPts val="50"/>
                </a:spcBef>
                <a:spcAft>
                  <a:spcPts val="50"/>
                </a:spcAft>
                <a:buSzPct val="100000"/>
              </a:pPr>
              <a:t>31</a:t>
            </a:fld>
            <a:endParaRPr lang="tr-TR" altLang="tr-TR" sz="1200">
              <a:solidFill>
                <a:srgbClr val="000000"/>
              </a:solidFill>
              <a:latin typeface="Calibri" panose="020F0502020204030204" pitchFamily="34" charset="0"/>
              <a:cs typeface="DejaVu Sans" charset="0"/>
            </a:endParaRPr>
          </a:p>
        </p:txBody>
      </p:sp>
      <p:sp>
        <p:nvSpPr>
          <p:cNvPr id="43015" name="Rectangle 5">
            <a:extLst>
              <a:ext uri="{FF2B5EF4-FFF2-40B4-BE49-F238E27FC236}">
                <a16:creationId xmlns:a16="http://schemas.microsoft.com/office/drawing/2014/main" id="{CD22EF4E-E2D1-8FA9-7582-6F6D55A7EC14}"/>
              </a:ext>
            </a:extLst>
          </p:cNvPr>
          <p:cNvSpPr>
            <a:spLocks noChangeArrowheads="1" noTextEdit="1"/>
          </p:cNvSpPr>
          <p:nvPr>
            <p:ph type="sldImg"/>
          </p:nvPr>
        </p:nvSpPr>
        <p:spPr bwMode="auto">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016" name="Rectangle 6">
            <a:extLst>
              <a:ext uri="{FF2B5EF4-FFF2-40B4-BE49-F238E27FC236}">
                <a16:creationId xmlns:a16="http://schemas.microsoft.com/office/drawing/2014/main" id="{0A4189EA-2980-DBD0-54E4-EE7149B89329}"/>
              </a:ext>
            </a:extLst>
          </p:cNvPr>
          <p:cNvSpPr>
            <a:spLocks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numCol="1" anchor="ctr" anchorCtr="0" compatLnSpc="1">
            <a:prstTxWarp prst="textNoShape">
              <a:avLst/>
            </a:prstTxWarp>
          </a:bodyPr>
          <a:lstStyle/>
          <a:p>
            <a:endParaRPr lang="tr-TR" altLang="tr-TR"/>
          </a:p>
        </p:txBody>
      </p:sp>
      <p:sp>
        <p:nvSpPr>
          <p:cNvPr id="43017" name="Text Box 7">
            <a:extLst>
              <a:ext uri="{FF2B5EF4-FFF2-40B4-BE49-F238E27FC236}">
                <a16:creationId xmlns:a16="http://schemas.microsoft.com/office/drawing/2014/main" id="{D0229DCA-384B-D898-4D4F-2D6F7365E2EA}"/>
              </a:ext>
            </a:extLst>
          </p:cNvPr>
          <p:cNvSpPr txBox="1">
            <a:spLocks noChangeArrowheads="1"/>
          </p:cNvSpPr>
          <p:nvPr/>
        </p:nvSpPr>
        <p:spPr bwMode="auto">
          <a:xfrm>
            <a:off x="3849688" y="9429750"/>
            <a:ext cx="2946400" cy="496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9pPr>
          </a:lstStyle>
          <a:p>
            <a:pPr algn="r" eaLnBrk="1" hangingPunct="1">
              <a:spcBef>
                <a:spcPts val="50"/>
              </a:spcBef>
              <a:spcAft>
                <a:spcPts val="50"/>
              </a:spcAft>
              <a:buSzPct val="100000"/>
            </a:pPr>
            <a:fld id="{5847236B-C155-4113-A581-7076145B0847}" type="slidenum">
              <a:rPr lang="tr-TR" altLang="tr-TR" sz="1200">
                <a:solidFill>
                  <a:srgbClr val="000000"/>
                </a:solidFill>
                <a:latin typeface="Calibri" panose="020F0502020204030204" pitchFamily="34" charset="0"/>
                <a:cs typeface="DejaVu Sans" charset="0"/>
              </a:rPr>
              <a:pPr algn="r" eaLnBrk="1" hangingPunct="1">
                <a:spcBef>
                  <a:spcPts val="50"/>
                </a:spcBef>
                <a:spcAft>
                  <a:spcPts val="50"/>
                </a:spcAft>
                <a:buSzPct val="100000"/>
              </a:pPr>
              <a:t>31</a:t>
            </a:fld>
            <a:endParaRPr lang="tr-TR" altLang="tr-TR" sz="1200">
              <a:solidFill>
                <a:srgbClr val="000000"/>
              </a:solidFill>
              <a:latin typeface="Calibri" panose="020F0502020204030204" pitchFamily="34" charset="0"/>
              <a:cs typeface="DejaVu Sans"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Slayt Görüntüsü Yer Tutucusu 1">
            <a:extLst>
              <a:ext uri="{FF2B5EF4-FFF2-40B4-BE49-F238E27FC236}">
                <a16:creationId xmlns:a16="http://schemas.microsoft.com/office/drawing/2014/main" id="{5F4A4228-6380-1AD2-DBD0-FA088438EE22}"/>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03" name="Not Yer Tutucusu 2">
            <a:extLst>
              <a:ext uri="{FF2B5EF4-FFF2-40B4-BE49-F238E27FC236}">
                <a16:creationId xmlns:a16="http://schemas.microsoft.com/office/drawing/2014/main" id="{F556E4C6-2F25-FF5D-678A-3B2812D256A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204804" name="Slayt Numarası Yer Tutucusu 3">
            <a:extLst>
              <a:ext uri="{FF2B5EF4-FFF2-40B4-BE49-F238E27FC236}">
                <a16:creationId xmlns:a16="http://schemas.microsoft.com/office/drawing/2014/main" id="{30BAB557-5B1E-F4B7-1239-CFDF01BCCCB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1363" indent="-284163">
              <a:defRPr>
                <a:solidFill>
                  <a:schemeClr val="tx1"/>
                </a:solidFill>
                <a:latin typeface="Arial" panose="020B0604020202020204" pitchFamily="34" charset="0"/>
              </a:defRPr>
            </a:lvl2pPr>
            <a:lvl3pPr marL="1139825" indent="-227013">
              <a:defRPr>
                <a:solidFill>
                  <a:schemeClr val="tx1"/>
                </a:solidFill>
                <a:latin typeface="Arial" panose="020B0604020202020204" pitchFamily="34" charset="0"/>
              </a:defRPr>
            </a:lvl3pPr>
            <a:lvl4pPr marL="1597025" indent="-227013">
              <a:defRPr>
                <a:solidFill>
                  <a:schemeClr val="tx1"/>
                </a:solidFill>
                <a:latin typeface="Arial" panose="020B0604020202020204" pitchFamily="34" charset="0"/>
              </a:defRPr>
            </a:lvl4pPr>
            <a:lvl5pPr marL="2052638" indent="-227013">
              <a:defRPr>
                <a:solidFill>
                  <a:schemeClr val="tx1"/>
                </a:solidFill>
                <a:latin typeface="Arial" panose="020B0604020202020204" pitchFamily="34" charset="0"/>
              </a:defRPr>
            </a:lvl5pPr>
            <a:lvl6pPr marL="2509838" indent="-227013" eaLnBrk="0" fontAlgn="base" hangingPunct="0">
              <a:spcBef>
                <a:spcPct val="0"/>
              </a:spcBef>
              <a:spcAft>
                <a:spcPct val="0"/>
              </a:spcAft>
              <a:defRPr>
                <a:solidFill>
                  <a:schemeClr val="tx1"/>
                </a:solidFill>
                <a:latin typeface="Arial" panose="020B0604020202020204" pitchFamily="34" charset="0"/>
              </a:defRPr>
            </a:lvl6pPr>
            <a:lvl7pPr marL="2967038" indent="-227013" eaLnBrk="0" fontAlgn="base" hangingPunct="0">
              <a:spcBef>
                <a:spcPct val="0"/>
              </a:spcBef>
              <a:spcAft>
                <a:spcPct val="0"/>
              </a:spcAft>
              <a:defRPr>
                <a:solidFill>
                  <a:schemeClr val="tx1"/>
                </a:solidFill>
                <a:latin typeface="Arial" panose="020B0604020202020204" pitchFamily="34" charset="0"/>
              </a:defRPr>
            </a:lvl7pPr>
            <a:lvl8pPr marL="3424238" indent="-227013" eaLnBrk="0" fontAlgn="base" hangingPunct="0">
              <a:spcBef>
                <a:spcPct val="0"/>
              </a:spcBef>
              <a:spcAft>
                <a:spcPct val="0"/>
              </a:spcAft>
              <a:defRPr>
                <a:solidFill>
                  <a:schemeClr val="tx1"/>
                </a:solidFill>
                <a:latin typeface="Arial" panose="020B0604020202020204" pitchFamily="34" charset="0"/>
              </a:defRPr>
            </a:lvl8pPr>
            <a:lvl9pPr marL="3881438" indent="-227013" eaLnBrk="0" fontAlgn="base" hangingPunct="0">
              <a:spcBef>
                <a:spcPct val="0"/>
              </a:spcBef>
              <a:spcAft>
                <a:spcPct val="0"/>
              </a:spcAft>
              <a:defRPr>
                <a:solidFill>
                  <a:schemeClr val="tx1"/>
                </a:solidFill>
                <a:latin typeface="Arial" panose="020B0604020202020204" pitchFamily="34" charset="0"/>
              </a:defRPr>
            </a:lvl9pPr>
          </a:lstStyle>
          <a:p>
            <a:fld id="{26FDF4EE-9D0A-40B0-98D9-10680FBB6EA5}" type="slidenum">
              <a:rPr lang="tr-TR" altLang="tr-TR" smtClean="0">
                <a:latin typeface="Calibri" panose="020F0502020204030204" pitchFamily="34" charset="0"/>
              </a:rPr>
              <a:pPr/>
              <a:t>117</a:t>
            </a:fld>
            <a:endParaRPr lang="tr-TR" altLang="tr-TR">
              <a:latin typeface="Calibri" panose="020F0502020204030204" pitchFamily="34"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Slayt Görüntüsü Yer Tutucusu 1">
            <a:extLst>
              <a:ext uri="{FF2B5EF4-FFF2-40B4-BE49-F238E27FC236}">
                <a16:creationId xmlns:a16="http://schemas.microsoft.com/office/drawing/2014/main" id="{9E30D4AE-4F21-C654-AB39-762CA2A02CD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6851" name="Not Yer Tutucusu 2">
            <a:extLst>
              <a:ext uri="{FF2B5EF4-FFF2-40B4-BE49-F238E27FC236}">
                <a16:creationId xmlns:a16="http://schemas.microsoft.com/office/drawing/2014/main" id="{BA69DFEC-1E1B-5FE1-6A59-8E8B01458AD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206852" name="Slayt Numarası Yer Tutucusu 3">
            <a:extLst>
              <a:ext uri="{FF2B5EF4-FFF2-40B4-BE49-F238E27FC236}">
                <a16:creationId xmlns:a16="http://schemas.microsoft.com/office/drawing/2014/main" id="{14E52161-E535-916F-156E-240CF30ED404}"/>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1363" indent="-284163">
              <a:defRPr>
                <a:solidFill>
                  <a:schemeClr val="tx1"/>
                </a:solidFill>
                <a:latin typeface="Arial" panose="020B0604020202020204" pitchFamily="34" charset="0"/>
              </a:defRPr>
            </a:lvl2pPr>
            <a:lvl3pPr marL="1139825" indent="-227013">
              <a:defRPr>
                <a:solidFill>
                  <a:schemeClr val="tx1"/>
                </a:solidFill>
                <a:latin typeface="Arial" panose="020B0604020202020204" pitchFamily="34" charset="0"/>
              </a:defRPr>
            </a:lvl3pPr>
            <a:lvl4pPr marL="1597025" indent="-227013">
              <a:defRPr>
                <a:solidFill>
                  <a:schemeClr val="tx1"/>
                </a:solidFill>
                <a:latin typeface="Arial" panose="020B0604020202020204" pitchFamily="34" charset="0"/>
              </a:defRPr>
            </a:lvl4pPr>
            <a:lvl5pPr marL="2052638" indent="-227013">
              <a:defRPr>
                <a:solidFill>
                  <a:schemeClr val="tx1"/>
                </a:solidFill>
                <a:latin typeface="Arial" panose="020B0604020202020204" pitchFamily="34" charset="0"/>
              </a:defRPr>
            </a:lvl5pPr>
            <a:lvl6pPr marL="2509838" indent="-227013" eaLnBrk="0" fontAlgn="base" hangingPunct="0">
              <a:spcBef>
                <a:spcPct val="0"/>
              </a:spcBef>
              <a:spcAft>
                <a:spcPct val="0"/>
              </a:spcAft>
              <a:defRPr>
                <a:solidFill>
                  <a:schemeClr val="tx1"/>
                </a:solidFill>
                <a:latin typeface="Arial" panose="020B0604020202020204" pitchFamily="34" charset="0"/>
              </a:defRPr>
            </a:lvl6pPr>
            <a:lvl7pPr marL="2967038" indent="-227013" eaLnBrk="0" fontAlgn="base" hangingPunct="0">
              <a:spcBef>
                <a:spcPct val="0"/>
              </a:spcBef>
              <a:spcAft>
                <a:spcPct val="0"/>
              </a:spcAft>
              <a:defRPr>
                <a:solidFill>
                  <a:schemeClr val="tx1"/>
                </a:solidFill>
                <a:latin typeface="Arial" panose="020B0604020202020204" pitchFamily="34" charset="0"/>
              </a:defRPr>
            </a:lvl7pPr>
            <a:lvl8pPr marL="3424238" indent="-227013" eaLnBrk="0" fontAlgn="base" hangingPunct="0">
              <a:spcBef>
                <a:spcPct val="0"/>
              </a:spcBef>
              <a:spcAft>
                <a:spcPct val="0"/>
              </a:spcAft>
              <a:defRPr>
                <a:solidFill>
                  <a:schemeClr val="tx1"/>
                </a:solidFill>
                <a:latin typeface="Arial" panose="020B0604020202020204" pitchFamily="34" charset="0"/>
              </a:defRPr>
            </a:lvl8pPr>
            <a:lvl9pPr marL="3881438" indent="-227013" eaLnBrk="0" fontAlgn="base" hangingPunct="0">
              <a:spcBef>
                <a:spcPct val="0"/>
              </a:spcBef>
              <a:spcAft>
                <a:spcPct val="0"/>
              </a:spcAft>
              <a:defRPr>
                <a:solidFill>
                  <a:schemeClr val="tx1"/>
                </a:solidFill>
                <a:latin typeface="Arial" panose="020B0604020202020204" pitchFamily="34" charset="0"/>
              </a:defRPr>
            </a:lvl9pPr>
          </a:lstStyle>
          <a:p>
            <a:fld id="{0EEFE59A-AB5E-4581-A779-C33319F8ED60}" type="slidenum">
              <a:rPr lang="tr-TR" altLang="tr-TR" smtClean="0">
                <a:latin typeface="Calibri" panose="020F0502020204030204" pitchFamily="34" charset="0"/>
              </a:rPr>
              <a:pPr/>
              <a:t>118</a:t>
            </a:fld>
            <a:endParaRPr lang="tr-TR" altLang="tr-TR">
              <a:latin typeface="Calibri" panose="020F0502020204030204" pitchFamily="34"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Slayt Görüntüsü Yer Tutucusu 1">
            <a:extLst>
              <a:ext uri="{FF2B5EF4-FFF2-40B4-BE49-F238E27FC236}">
                <a16:creationId xmlns:a16="http://schemas.microsoft.com/office/drawing/2014/main" id="{C0BCA149-BC47-00C5-A2D4-C8A4818DBFD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8899" name="Not Yer Tutucusu 2">
            <a:extLst>
              <a:ext uri="{FF2B5EF4-FFF2-40B4-BE49-F238E27FC236}">
                <a16:creationId xmlns:a16="http://schemas.microsoft.com/office/drawing/2014/main" id="{61C91D6E-82A0-EEB9-B446-C9518A2159B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208900" name="Slayt Numarası Yer Tutucusu 3">
            <a:extLst>
              <a:ext uri="{FF2B5EF4-FFF2-40B4-BE49-F238E27FC236}">
                <a16:creationId xmlns:a16="http://schemas.microsoft.com/office/drawing/2014/main" id="{6630E952-6F9E-475A-B766-19CDB2D17D3B}"/>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1363" indent="-284163">
              <a:defRPr>
                <a:solidFill>
                  <a:schemeClr val="tx1"/>
                </a:solidFill>
                <a:latin typeface="Arial" panose="020B0604020202020204" pitchFamily="34" charset="0"/>
              </a:defRPr>
            </a:lvl2pPr>
            <a:lvl3pPr marL="1139825" indent="-227013">
              <a:defRPr>
                <a:solidFill>
                  <a:schemeClr val="tx1"/>
                </a:solidFill>
                <a:latin typeface="Arial" panose="020B0604020202020204" pitchFamily="34" charset="0"/>
              </a:defRPr>
            </a:lvl3pPr>
            <a:lvl4pPr marL="1597025" indent="-227013">
              <a:defRPr>
                <a:solidFill>
                  <a:schemeClr val="tx1"/>
                </a:solidFill>
                <a:latin typeface="Arial" panose="020B0604020202020204" pitchFamily="34" charset="0"/>
              </a:defRPr>
            </a:lvl4pPr>
            <a:lvl5pPr marL="2052638" indent="-227013">
              <a:defRPr>
                <a:solidFill>
                  <a:schemeClr val="tx1"/>
                </a:solidFill>
                <a:latin typeface="Arial" panose="020B0604020202020204" pitchFamily="34" charset="0"/>
              </a:defRPr>
            </a:lvl5pPr>
            <a:lvl6pPr marL="2509838" indent="-227013" eaLnBrk="0" fontAlgn="base" hangingPunct="0">
              <a:spcBef>
                <a:spcPct val="0"/>
              </a:spcBef>
              <a:spcAft>
                <a:spcPct val="0"/>
              </a:spcAft>
              <a:defRPr>
                <a:solidFill>
                  <a:schemeClr val="tx1"/>
                </a:solidFill>
                <a:latin typeface="Arial" panose="020B0604020202020204" pitchFamily="34" charset="0"/>
              </a:defRPr>
            </a:lvl6pPr>
            <a:lvl7pPr marL="2967038" indent="-227013" eaLnBrk="0" fontAlgn="base" hangingPunct="0">
              <a:spcBef>
                <a:spcPct val="0"/>
              </a:spcBef>
              <a:spcAft>
                <a:spcPct val="0"/>
              </a:spcAft>
              <a:defRPr>
                <a:solidFill>
                  <a:schemeClr val="tx1"/>
                </a:solidFill>
                <a:latin typeface="Arial" panose="020B0604020202020204" pitchFamily="34" charset="0"/>
              </a:defRPr>
            </a:lvl7pPr>
            <a:lvl8pPr marL="3424238" indent="-227013" eaLnBrk="0" fontAlgn="base" hangingPunct="0">
              <a:spcBef>
                <a:spcPct val="0"/>
              </a:spcBef>
              <a:spcAft>
                <a:spcPct val="0"/>
              </a:spcAft>
              <a:defRPr>
                <a:solidFill>
                  <a:schemeClr val="tx1"/>
                </a:solidFill>
                <a:latin typeface="Arial" panose="020B0604020202020204" pitchFamily="34" charset="0"/>
              </a:defRPr>
            </a:lvl8pPr>
            <a:lvl9pPr marL="3881438" indent="-227013" eaLnBrk="0" fontAlgn="base" hangingPunct="0">
              <a:spcBef>
                <a:spcPct val="0"/>
              </a:spcBef>
              <a:spcAft>
                <a:spcPct val="0"/>
              </a:spcAft>
              <a:defRPr>
                <a:solidFill>
                  <a:schemeClr val="tx1"/>
                </a:solidFill>
                <a:latin typeface="Arial" panose="020B0604020202020204" pitchFamily="34" charset="0"/>
              </a:defRPr>
            </a:lvl9pPr>
          </a:lstStyle>
          <a:p>
            <a:fld id="{BE003A0B-F691-4D85-A053-C3B8D3773BBE}" type="slidenum">
              <a:rPr lang="tr-TR" altLang="tr-TR" smtClean="0">
                <a:latin typeface="Calibri" panose="020F0502020204030204" pitchFamily="34" charset="0"/>
              </a:rPr>
              <a:pPr/>
              <a:t>119</a:t>
            </a:fld>
            <a:endParaRPr lang="tr-TR" altLang="tr-TR">
              <a:latin typeface="Calibri" panose="020F0502020204030204" pitchFamily="34"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Slayt Görüntüsü Yer Tutucusu 1">
            <a:extLst>
              <a:ext uri="{FF2B5EF4-FFF2-40B4-BE49-F238E27FC236}">
                <a16:creationId xmlns:a16="http://schemas.microsoft.com/office/drawing/2014/main" id="{83EBED60-C068-1A46-EE37-687318BB5EB6}"/>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0947" name="Not Yer Tutucusu 2">
            <a:extLst>
              <a:ext uri="{FF2B5EF4-FFF2-40B4-BE49-F238E27FC236}">
                <a16:creationId xmlns:a16="http://schemas.microsoft.com/office/drawing/2014/main" id="{765A26B1-A829-A934-90C4-21BE7C95EB6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tr-TR" altLang="tr-TR"/>
          </a:p>
        </p:txBody>
      </p:sp>
      <p:sp>
        <p:nvSpPr>
          <p:cNvPr id="210948" name="Slayt Numarası Yer Tutucusu 3">
            <a:extLst>
              <a:ext uri="{FF2B5EF4-FFF2-40B4-BE49-F238E27FC236}">
                <a16:creationId xmlns:a16="http://schemas.microsoft.com/office/drawing/2014/main" id="{C9A3A48C-DD4B-38AC-EA70-38BEE34A64B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1363" indent="-284163">
              <a:defRPr>
                <a:solidFill>
                  <a:schemeClr val="tx1"/>
                </a:solidFill>
                <a:latin typeface="Arial" panose="020B0604020202020204" pitchFamily="34" charset="0"/>
              </a:defRPr>
            </a:lvl2pPr>
            <a:lvl3pPr marL="1139825" indent="-227013">
              <a:defRPr>
                <a:solidFill>
                  <a:schemeClr val="tx1"/>
                </a:solidFill>
                <a:latin typeface="Arial" panose="020B0604020202020204" pitchFamily="34" charset="0"/>
              </a:defRPr>
            </a:lvl3pPr>
            <a:lvl4pPr marL="1597025" indent="-227013">
              <a:defRPr>
                <a:solidFill>
                  <a:schemeClr val="tx1"/>
                </a:solidFill>
                <a:latin typeface="Arial" panose="020B0604020202020204" pitchFamily="34" charset="0"/>
              </a:defRPr>
            </a:lvl4pPr>
            <a:lvl5pPr marL="2052638" indent="-227013">
              <a:defRPr>
                <a:solidFill>
                  <a:schemeClr val="tx1"/>
                </a:solidFill>
                <a:latin typeface="Arial" panose="020B0604020202020204" pitchFamily="34" charset="0"/>
              </a:defRPr>
            </a:lvl5pPr>
            <a:lvl6pPr marL="2509838" indent="-227013" eaLnBrk="0" fontAlgn="base" hangingPunct="0">
              <a:spcBef>
                <a:spcPct val="0"/>
              </a:spcBef>
              <a:spcAft>
                <a:spcPct val="0"/>
              </a:spcAft>
              <a:defRPr>
                <a:solidFill>
                  <a:schemeClr val="tx1"/>
                </a:solidFill>
                <a:latin typeface="Arial" panose="020B0604020202020204" pitchFamily="34" charset="0"/>
              </a:defRPr>
            </a:lvl6pPr>
            <a:lvl7pPr marL="2967038" indent="-227013" eaLnBrk="0" fontAlgn="base" hangingPunct="0">
              <a:spcBef>
                <a:spcPct val="0"/>
              </a:spcBef>
              <a:spcAft>
                <a:spcPct val="0"/>
              </a:spcAft>
              <a:defRPr>
                <a:solidFill>
                  <a:schemeClr val="tx1"/>
                </a:solidFill>
                <a:latin typeface="Arial" panose="020B0604020202020204" pitchFamily="34" charset="0"/>
              </a:defRPr>
            </a:lvl7pPr>
            <a:lvl8pPr marL="3424238" indent="-227013" eaLnBrk="0" fontAlgn="base" hangingPunct="0">
              <a:spcBef>
                <a:spcPct val="0"/>
              </a:spcBef>
              <a:spcAft>
                <a:spcPct val="0"/>
              </a:spcAft>
              <a:defRPr>
                <a:solidFill>
                  <a:schemeClr val="tx1"/>
                </a:solidFill>
                <a:latin typeface="Arial" panose="020B0604020202020204" pitchFamily="34" charset="0"/>
              </a:defRPr>
            </a:lvl8pPr>
            <a:lvl9pPr marL="3881438" indent="-227013" eaLnBrk="0" fontAlgn="base" hangingPunct="0">
              <a:spcBef>
                <a:spcPct val="0"/>
              </a:spcBef>
              <a:spcAft>
                <a:spcPct val="0"/>
              </a:spcAft>
              <a:defRPr>
                <a:solidFill>
                  <a:schemeClr val="tx1"/>
                </a:solidFill>
                <a:latin typeface="Arial" panose="020B0604020202020204" pitchFamily="34" charset="0"/>
              </a:defRPr>
            </a:lvl9pPr>
          </a:lstStyle>
          <a:p>
            <a:fld id="{3E8D7B00-AA53-4227-B832-3B81B26498C2}" type="slidenum">
              <a:rPr lang="tr-TR" altLang="tr-TR" smtClean="0">
                <a:latin typeface="Calibri" panose="020F0502020204030204" pitchFamily="34" charset="0"/>
              </a:rPr>
              <a:pPr/>
              <a:t>120</a:t>
            </a:fld>
            <a:endParaRPr lang="tr-TR" altLang="tr-TR">
              <a:latin typeface="Calibri" panose="020F0502020204030204" pitchFamily="34"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8" name="Rectangle 7">
            <a:extLst>
              <a:ext uri="{FF2B5EF4-FFF2-40B4-BE49-F238E27FC236}">
                <a16:creationId xmlns:a16="http://schemas.microsoft.com/office/drawing/2014/main" id="{89AE348C-36FF-8390-EEF5-96AA1D0C442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1pPr>
            <a:lvl2pPr marL="742950" indent="-28575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2pPr>
            <a:lvl3pPr marL="11430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3pPr>
            <a:lvl4pPr marL="16002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4pPr>
            <a:lvl5pPr marL="20574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9pPr>
          </a:lstStyle>
          <a:p>
            <a:pPr>
              <a:spcBef>
                <a:spcPts val="13"/>
              </a:spcBef>
              <a:spcAft>
                <a:spcPts val="13"/>
              </a:spcAft>
              <a:buSzPct val="100000"/>
            </a:pPr>
            <a:fld id="{C6A72DF7-DC9F-4FCF-85EC-85E13613D15C}" type="slidenum">
              <a:rPr lang="tr-TR" altLang="tr-TR" smtClean="0">
                <a:solidFill>
                  <a:srgbClr val="000000"/>
                </a:solidFill>
                <a:latin typeface="Calibri" panose="020F0502020204030204" pitchFamily="34" charset="0"/>
                <a:cs typeface="DejaVu Sans" charset="0"/>
              </a:rPr>
              <a:pPr>
                <a:spcBef>
                  <a:spcPts val="13"/>
                </a:spcBef>
                <a:spcAft>
                  <a:spcPts val="13"/>
                </a:spcAft>
                <a:buSzPct val="100000"/>
              </a:pPr>
              <a:t>32</a:t>
            </a:fld>
            <a:endParaRPr lang="tr-TR" altLang="tr-TR">
              <a:solidFill>
                <a:srgbClr val="000000"/>
              </a:solidFill>
              <a:latin typeface="Calibri" panose="020F0502020204030204" pitchFamily="34" charset="0"/>
              <a:cs typeface="DejaVu Sans" charset="0"/>
            </a:endParaRPr>
          </a:p>
        </p:txBody>
      </p:sp>
      <p:sp>
        <p:nvSpPr>
          <p:cNvPr id="45059" name="Text Box 1">
            <a:extLst>
              <a:ext uri="{FF2B5EF4-FFF2-40B4-BE49-F238E27FC236}">
                <a16:creationId xmlns:a16="http://schemas.microsoft.com/office/drawing/2014/main" id="{20A43CF4-40BF-D7A4-9D02-1E0A62D04867}"/>
              </a:ext>
            </a:extLst>
          </p:cNvPr>
          <p:cNvSpPr txBox="1">
            <a:spLocks noChangeArrowheads="1"/>
          </p:cNvSpPr>
          <p:nvPr/>
        </p:nvSpPr>
        <p:spPr bwMode="auto">
          <a:xfrm>
            <a:off x="3849688" y="9429750"/>
            <a:ext cx="2946400" cy="496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1pPr>
            <a:lvl2pPr marL="742950" indent="-28575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2pPr>
            <a:lvl3pPr marL="11430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3pPr>
            <a:lvl4pPr marL="16002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4pPr>
            <a:lvl5pPr marL="20574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9pPr>
          </a:lstStyle>
          <a:p>
            <a:pPr algn="r" eaLnBrk="1" hangingPunct="1">
              <a:spcBef>
                <a:spcPts val="25"/>
              </a:spcBef>
              <a:spcAft>
                <a:spcPts val="25"/>
              </a:spcAft>
              <a:buSzPct val="100000"/>
            </a:pPr>
            <a:fld id="{7B63F856-3235-4D58-8873-09AAA7CF0145}" type="slidenum">
              <a:rPr lang="tr-TR" altLang="tr-TR" sz="1200">
                <a:solidFill>
                  <a:srgbClr val="000000"/>
                </a:solidFill>
                <a:latin typeface="Calibri" panose="020F0502020204030204" pitchFamily="34" charset="0"/>
                <a:cs typeface="DejaVu Sans" charset="0"/>
              </a:rPr>
              <a:pPr algn="r" eaLnBrk="1" hangingPunct="1">
                <a:spcBef>
                  <a:spcPts val="25"/>
                </a:spcBef>
                <a:spcAft>
                  <a:spcPts val="25"/>
                </a:spcAft>
                <a:buSzPct val="100000"/>
              </a:pPr>
              <a:t>32</a:t>
            </a:fld>
            <a:endParaRPr lang="tr-TR" altLang="tr-TR" sz="1200">
              <a:solidFill>
                <a:srgbClr val="000000"/>
              </a:solidFill>
              <a:latin typeface="Calibri" panose="020F0502020204030204" pitchFamily="34" charset="0"/>
              <a:cs typeface="DejaVu Sans" charset="0"/>
            </a:endParaRPr>
          </a:p>
        </p:txBody>
      </p:sp>
      <p:sp>
        <p:nvSpPr>
          <p:cNvPr id="45060" name="Text Box 2">
            <a:extLst>
              <a:ext uri="{FF2B5EF4-FFF2-40B4-BE49-F238E27FC236}">
                <a16:creationId xmlns:a16="http://schemas.microsoft.com/office/drawing/2014/main" id="{9B7A42BE-6635-AD8C-AD1E-12F7C742FE2F}"/>
              </a:ext>
            </a:extLst>
          </p:cNvPr>
          <p:cNvSpPr txBox="1">
            <a:spLocks noChangeArrowheads="1"/>
          </p:cNvSpPr>
          <p:nvPr/>
        </p:nvSpPr>
        <p:spPr bwMode="auto">
          <a:xfrm>
            <a:off x="3849688" y="9429750"/>
            <a:ext cx="2946400" cy="496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1pPr>
            <a:lvl2pPr marL="742950" indent="-28575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2pPr>
            <a:lvl3pPr marL="11430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3pPr>
            <a:lvl4pPr marL="16002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4pPr>
            <a:lvl5pPr marL="20574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9pPr>
          </a:lstStyle>
          <a:p>
            <a:pPr algn="r" eaLnBrk="1" hangingPunct="1">
              <a:spcBef>
                <a:spcPts val="38"/>
              </a:spcBef>
              <a:spcAft>
                <a:spcPts val="38"/>
              </a:spcAft>
              <a:buSzPct val="100000"/>
            </a:pPr>
            <a:fld id="{1E86D59A-626F-4121-B7B9-CAD38F8ADB50}" type="slidenum">
              <a:rPr lang="tr-TR" altLang="tr-TR" sz="1200">
                <a:solidFill>
                  <a:srgbClr val="000000"/>
                </a:solidFill>
                <a:latin typeface="Calibri" panose="020F0502020204030204" pitchFamily="34" charset="0"/>
                <a:cs typeface="DejaVu Sans" charset="0"/>
              </a:rPr>
              <a:pPr algn="r" eaLnBrk="1" hangingPunct="1">
                <a:spcBef>
                  <a:spcPts val="38"/>
                </a:spcBef>
                <a:spcAft>
                  <a:spcPts val="38"/>
                </a:spcAft>
                <a:buSzPct val="100000"/>
              </a:pPr>
              <a:t>32</a:t>
            </a:fld>
            <a:endParaRPr lang="tr-TR" altLang="tr-TR" sz="1200">
              <a:solidFill>
                <a:srgbClr val="000000"/>
              </a:solidFill>
              <a:latin typeface="Calibri" panose="020F0502020204030204" pitchFamily="34" charset="0"/>
              <a:cs typeface="DejaVu Sans" charset="0"/>
            </a:endParaRPr>
          </a:p>
        </p:txBody>
      </p:sp>
      <p:sp>
        <p:nvSpPr>
          <p:cNvPr id="45061" name="Text Box 3">
            <a:extLst>
              <a:ext uri="{FF2B5EF4-FFF2-40B4-BE49-F238E27FC236}">
                <a16:creationId xmlns:a16="http://schemas.microsoft.com/office/drawing/2014/main" id="{AA5E7D22-99B0-FDD1-BCAE-26D4EE5D4701}"/>
              </a:ext>
            </a:extLst>
          </p:cNvPr>
          <p:cNvSpPr txBox="1">
            <a:spLocks noChangeArrowheads="1"/>
          </p:cNvSpPr>
          <p:nvPr/>
        </p:nvSpPr>
        <p:spPr bwMode="auto">
          <a:xfrm>
            <a:off x="3849688" y="9429750"/>
            <a:ext cx="2946400" cy="496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1pPr>
            <a:lvl2pPr marL="742950" indent="-28575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2pPr>
            <a:lvl3pPr marL="11430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3pPr>
            <a:lvl4pPr marL="16002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4pPr>
            <a:lvl5pPr marL="2057400" indent="-2286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defRPr>
            </a:lvl9pPr>
          </a:lstStyle>
          <a:p>
            <a:pPr algn="r" eaLnBrk="1" hangingPunct="1">
              <a:spcBef>
                <a:spcPts val="50"/>
              </a:spcBef>
              <a:spcAft>
                <a:spcPts val="38"/>
              </a:spcAft>
              <a:buSzPct val="100000"/>
            </a:pPr>
            <a:fld id="{64C3466B-96EB-418A-AEC3-D0CFB0CA9B3C}" type="slidenum">
              <a:rPr lang="tr-TR" altLang="tr-TR" sz="1200">
                <a:solidFill>
                  <a:srgbClr val="000000"/>
                </a:solidFill>
                <a:latin typeface="Calibri" panose="020F0502020204030204" pitchFamily="34" charset="0"/>
                <a:cs typeface="DejaVu Sans" charset="0"/>
              </a:rPr>
              <a:pPr algn="r" eaLnBrk="1" hangingPunct="1">
                <a:spcBef>
                  <a:spcPts val="50"/>
                </a:spcBef>
                <a:spcAft>
                  <a:spcPts val="38"/>
                </a:spcAft>
                <a:buSzPct val="100000"/>
              </a:pPr>
              <a:t>32</a:t>
            </a:fld>
            <a:endParaRPr lang="tr-TR" altLang="tr-TR" sz="1200">
              <a:solidFill>
                <a:srgbClr val="000000"/>
              </a:solidFill>
              <a:latin typeface="Calibri" panose="020F0502020204030204" pitchFamily="34" charset="0"/>
              <a:cs typeface="DejaVu Sans" charset="0"/>
            </a:endParaRPr>
          </a:p>
        </p:txBody>
      </p:sp>
      <p:sp>
        <p:nvSpPr>
          <p:cNvPr id="45062" name="Text Box 4">
            <a:extLst>
              <a:ext uri="{FF2B5EF4-FFF2-40B4-BE49-F238E27FC236}">
                <a16:creationId xmlns:a16="http://schemas.microsoft.com/office/drawing/2014/main" id="{7E792013-DB36-231D-D83D-07FDF2A0FCA8}"/>
              </a:ext>
            </a:extLst>
          </p:cNvPr>
          <p:cNvSpPr txBox="1">
            <a:spLocks noChangeArrowheads="1"/>
          </p:cNvSpPr>
          <p:nvPr/>
        </p:nvSpPr>
        <p:spPr bwMode="auto">
          <a:xfrm>
            <a:off x="3849688" y="9429750"/>
            <a:ext cx="2946400" cy="496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b"/>
          <a:lstStyle>
            <a:lvl1pPr>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1pPr>
            <a:lvl2pPr marL="742950" indent="-285750">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2pPr>
            <a:lvl3pPr marL="1143000" indent="-228600">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3pPr>
            <a:lvl4pPr marL="1600200" indent="-228600">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4pPr>
            <a:lvl5pPr marL="2057400" indent="-228600">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446088" algn="l"/>
                <a:tab pos="893763" algn="l"/>
                <a:tab pos="1343025" algn="l"/>
                <a:tab pos="1790700" algn="l"/>
                <a:tab pos="2239963" algn="l"/>
                <a:tab pos="2687638" algn="l"/>
                <a:tab pos="3136900" algn="l"/>
                <a:tab pos="3584575" algn="l"/>
                <a:tab pos="4033838" algn="l"/>
                <a:tab pos="4481513" algn="l"/>
                <a:tab pos="4930775" algn="l"/>
                <a:tab pos="5378450" algn="l"/>
                <a:tab pos="5827713" algn="l"/>
                <a:tab pos="6275388" algn="l"/>
                <a:tab pos="6724650" algn="l"/>
                <a:tab pos="7172325" algn="l"/>
                <a:tab pos="7621588" algn="l"/>
                <a:tab pos="8069263" algn="l"/>
                <a:tab pos="8518525" algn="l"/>
                <a:tab pos="8966200" algn="l"/>
                <a:tab pos="9144000" algn="l"/>
                <a:tab pos="10058400" algn="l"/>
              </a:tabLst>
              <a:defRPr>
                <a:solidFill>
                  <a:schemeClr val="tx1"/>
                </a:solidFill>
                <a:latin typeface="Arial" panose="020B0604020202020204" pitchFamily="34" charset="0"/>
              </a:defRPr>
            </a:lvl9pPr>
          </a:lstStyle>
          <a:p>
            <a:pPr algn="r" eaLnBrk="1" hangingPunct="1">
              <a:spcBef>
                <a:spcPts val="50"/>
              </a:spcBef>
              <a:spcAft>
                <a:spcPts val="50"/>
              </a:spcAft>
              <a:buSzPct val="100000"/>
            </a:pPr>
            <a:fld id="{06F4BB31-A347-46FB-93B7-808CCCEA89EE}" type="slidenum">
              <a:rPr lang="tr-TR" altLang="tr-TR" sz="1200">
                <a:solidFill>
                  <a:srgbClr val="000000"/>
                </a:solidFill>
                <a:latin typeface="Calibri" panose="020F0502020204030204" pitchFamily="34" charset="0"/>
                <a:cs typeface="DejaVu Sans" charset="0"/>
              </a:rPr>
              <a:pPr algn="r" eaLnBrk="1" hangingPunct="1">
                <a:spcBef>
                  <a:spcPts val="50"/>
                </a:spcBef>
                <a:spcAft>
                  <a:spcPts val="50"/>
                </a:spcAft>
                <a:buSzPct val="100000"/>
              </a:pPr>
              <a:t>32</a:t>
            </a:fld>
            <a:endParaRPr lang="tr-TR" altLang="tr-TR" sz="1200">
              <a:solidFill>
                <a:srgbClr val="000000"/>
              </a:solidFill>
              <a:latin typeface="Calibri" panose="020F0502020204030204" pitchFamily="34" charset="0"/>
              <a:cs typeface="DejaVu Sans" charset="0"/>
            </a:endParaRPr>
          </a:p>
        </p:txBody>
      </p:sp>
      <p:sp>
        <p:nvSpPr>
          <p:cNvPr id="45063" name="Rectangle 5">
            <a:extLst>
              <a:ext uri="{FF2B5EF4-FFF2-40B4-BE49-F238E27FC236}">
                <a16:creationId xmlns:a16="http://schemas.microsoft.com/office/drawing/2014/main" id="{79DE3B90-DE91-A264-CD63-4C4AD9DF2037}"/>
              </a:ext>
            </a:extLst>
          </p:cNvPr>
          <p:cNvSpPr>
            <a:spLocks noChangeArrowheads="1" noTextEdit="1"/>
          </p:cNvSpPr>
          <p:nvPr>
            <p:ph type="sldImg"/>
          </p:nvPr>
        </p:nvSpPr>
        <p:spPr bwMode="auto">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5064" name="Rectangle 6">
            <a:extLst>
              <a:ext uri="{FF2B5EF4-FFF2-40B4-BE49-F238E27FC236}">
                <a16:creationId xmlns:a16="http://schemas.microsoft.com/office/drawing/2014/main" id="{4FFF39F0-FCEC-63AF-9AB1-7D61E1C0CD70}"/>
              </a:ext>
            </a:extLst>
          </p:cNvPr>
          <p:cNvSpPr>
            <a:spLocks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numCol="1" anchor="ctr" anchorCtr="0" compatLnSpc="1">
            <a:prstTxWarp prst="textNoShape">
              <a:avLst/>
            </a:prstTxWarp>
          </a:bodyPr>
          <a:lstStyle/>
          <a:p>
            <a:endParaRPr lang="tr-TR" altLang="tr-TR"/>
          </a:p>
        </p:txBody>
      </p:sp>
      <p:sp>
        <p:nvSpPr>
          <p:cNvPr id="45065" name="Text Box 7">
            <a:extLst>
              <a:ext uri="{FF2B5EF4-FFF2-40B4-BE49-F238E27FC236}">
                <a16:creationId xmlns:a16="http://schemas.microsoft.com/office/drawing/2014/main" id="{89A322C0-B231-D27C-643D-488430C21E19}"/>
              </a:ext>
            </a:extLst>
          </p:cNvPr>
          <p:cNvSpPr txBox="1">
            <a:spLocks noChangeArrowheads="1"/>
          </p:cNvSpPr>
          <p:nvPr/>
        </p:nvSpPr>
        <p:spPr bwMode="auto">
          <a:xfrm>
            <a:off x="3849688" y="9429750"/>
            <a:ext cx="2946400" cy="496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chemeClr val="tx1"/>
                </a:solidFill>
                <a:latin typeface="Arial" panose="020B0604020202020204" pitchFamily="34" charset="0"/>
              </a:defRPr>
            </a:lvl9pPr>
          </a:lstStyle>
          <a:p>
            <a:pPr algn="r" eaLnBrk="1" hangingPunct="1">
              <a:spcBef>
                <a:spcPts val="50"/>
              </a:spcBef>
              <a:spcAft>
                <a:spcPts val="50"/>
              </a:spcAft>
              <a:buSzPct val="100000"/>
            </a:pPr>
            <a:fld id="{5D5004D7-8D63-4BA4-B7CE-9318876650F8}" type="slidenum">
              <a:rPr lang="tr-TR" altLang="tr-TR" sz="1200">
                <a:solidFill>
                  <a:srgbClr val="000000"/>
                </a:solidFill>
                <a:latin typeface="Calibri" panose="020F0502020204030204" pitchFamily="34" charset="0"/>
                <a:cs typeface="DejaVu Sans" charset="0"/>
              </a:rPr>
              <a:pPr algn="r" eaLnBrk="1" hangingPunct="1">
                <a:spcBef>
                  <a:spcPts val="50"/>
                </a:spcBef>
                <a:spcAft>
                  <a:spcPts val="50"/>
                </a:spcAft>
                <a:buSzPct val="100000"/>
              </a:pPr>
              <a:t>32</a:t>
            </a:fld>
            <a:endParaRPr lang="tr-TR" altLang="tr-TR" sz="1200">
              <a:solidFill>
                <a:srgbClr val="000000"/>
              </a:solidFill>
              <a:latin typeface="Calibri" panose="020F0502020204030204" pitchFamily="34" charset="0"/>
              <a:cs typeface="DejaVu Sans"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Başlık Slaydı">
    <p:spTree>
      <p:nvGrpSpPr>
        <p:cNvPr id="1" name=""/>
        <p:cNvGrpSpPr/>
        <p:nvPr/>
      </p:nvGrpSpPr>
      <p:grpSpPr>
        <a:xfrm>
          <a:off x="0" y="0"/>
          <a:ext cx="0" cy="0"/>
          <a:chOff x="0" y="0"/>
          <a:chExt cx="0" cy="0"/>
        </a:xfrm>
      </p:grpSpPr>
      <p:grpSp>
        <p:nvGrpSpPr>
          <p:cNvPr id="2" name="Group 2">
            <a:extLst>
              <a:ext uri="{FF2B5EF4-FFF2-40B4-BE49-F238E27FC236}">
                <a16:creationId xmlns:a16="http://schemas.microsoft.com/office/drawing/2014/main" id="{F9AEF764-59B2-102A-7489-2FECE21A4944}"/>
              </a:ext>
            </a:extLst>
          </p:cNvPr>
          <p:cNvGrpSpPr>
            <a:grpSpLocks/>
          </p:cNvGrpSpPr>
          <p:nvPr/>
        </p:nvGrpSpPr>
        <p:grpSpPr bwMode="auto">
          <a:xfrm>
            <a:off x="0" y="0"/>
            <a:ext cx="8763000" cy="5943600"/>
            <a:chOff x="0" y="0"/>
            <a:chExt cx="5520" cy="3744"/>
          </a:xfrm>
        </p:grpSpPr>
        <p:sp>
          <p:nvSpPr>
            <p:cNvPr id="3" name="Rectangle 3">
              <a:extLst>
                <a:ext uri="{FF2B5EF4-FFF2-40B4-BE49-F238E27FC236}">
                  <a16:creationId xmlns:a16="http://schemas.microsoft.com/office/drawing/2014/main" id="{D21E05E2-7F16-3AEE-74A8-45848ADB6DB8}"/>
                </a:ext>
              </a:extLst>
            </p:cNvPr>
            <p:cNvSpPr>
              <a:spLocks noChangeArrowheads="1"/>
            </p:cNvSpPr>
            <p:nvPr/>
          </p:nvSpPr>
          <p:spPr bwMode="auto">
            <a:xfrm>
              <a:off x="0" y="0"/>
              <a:ext cx="1104" cy="3072"/>
            </a:xfrm>
            <a:prstGeom prst="rect">
              <a:avLst/>
            </a:prstGeom>
            <a:solidFill>
              <a:schemeClr val="accent1"/>
            </a:solidFill>
            <a:ln>
              <a:noFill/>
            </a:ln>
            <a:effec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1" hangingPunct="1">
                <a:defRPr/>
              </a:pPr>
              <a:endParaRPr lang="tr-TR" altLang="tr-TR" sz="2400">
                <a:latin typeface="Times New Roman" panose="02020603050405020304" pitchFamily="18" charset="0"/>
              </a:endParaRPr>
            </a:p>
          </p:txBody>
        </p:sp>
        <p:grpSp>
          <p:nvGrpSpPr>
            <p:cNvPr id="4" name="Group 4">
              <a:extLst>
                <a:ext uri="{FF2B5EF4-FFF2-40B4-BE49-F238E27FC236}">
                  <a16:creationId xmlns:a16="http://schemas.microsoft.com/office/drawing/2014/main" id="{D2AE64BD-865A-F4BD-B517-3993C6F5AAD0}"/>
                </a:ext>
              </a:extLst>
            </p:cNvPr>
            <p:cNvGrpSpPr>
              <a:grpSpLocks/>
            </p:cNvGrpSpPr>
            <p:nvPr userDrawn="1"/>
          </p:nvGrpSpPr>
          <p:grpSpPr bwMode="auto">
            <a:xfrm>
              <a:off x="0" y="2208"/>
              <a:ext cx="5520" cy="1536"/>
              <a:chOff x="0" y="2208"/>
              <a:chExt cx="5520" cy="1536"/>
            </a:xfrm>
          </p:grpSpPr>
          <p:sp>
            <p:nvSpPr>
              <p:cNvPr id="8" name="Rectangle 5">
                <a:extLst>
                  <a:ext uri="{FF2B5EF4-FFF2-40B4-BE49-F238E27FC236}">
                    <a16:creationId xmlns:a16="http://schemas.microsoft.com/office/drawing/2014/main" id="{8ABFA9B7-E037-446F-C469-3B42E1E5A3BB}"/>
                  </a:ext>
                </a:extLst>
              </p:cNvPr>
              <p:cNvSpPr>
                <a:spLocks noChangeArrowheads="1"/>
              </p:cNvSpPr>
              <p:nvPr/>
            </p:nvSpPr>
            <p:spPr bwMode="ltGray">
              <a:xfrm>
                <a:off x="624" y="2208"/>
                <a:ext cx="4896" cy="1536"/>
              </a:xfrm>
              <a:prstGeom prst="rect">
                <a:avLst/>
              </a:prstGeom>
              <a:solidFill>
                <a:schemeClr val="bg2"/>
              </a:solidFill>
              <a:ln>
                <a:noFill/>
              </a:ln>
              <a:effec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1" hangingPunct="1">
                  <a:defRPr/>
                </a:pPr>
                <a:endParaRPr lang="tr-TR" altLang="tr-TR" sz="2400">
                  <a:latin typeface="Times New Roman" panose="02020603050405020304" pitchFamily="18" charset="0"/>
                </a:endParaRPr>
              </a:p>
            </p:txBody>
          </p:sp>
          <p:sp>
            <p:nvSpPr>
              <p:cNvPr id="9" name="Rectangle 6">
                <a:extLst>
                  <a:ext uri="{FF2B5EF4-FFF2-40B4-BE49-F238E27FC236}">
                    <a16:creationId xmlns:a16="http://schemas.microsoft.com/office/drawing/2014/main" id="{2BCFB112-3366-7936-EE7A-4C0B38840FE6}"/>
                  </a:ext>
                </a:extLst>
              </p:cNvPr>
              <p:cNvSpPr>
                <a:spLocks noChangeArrowheads="1"/>
              </p:cNvSpPr>
              <p:nvPr/>
            </p:nvSpPr>
            <p:spPr bwMode="white">
              <a:xfrm>
                <a:off x="654" y="2352"/>
                <a:ext cx="4818" cy="1347"/>
              </a:xfrm>
              <a:prstGeom prst="rect">
                <a:avLst/>
              </a:prstGeom>
              <a:solidFill>
                <a:schemeClr val="bg1"/>
              </a:solidFill>
              <a:ln>
                <a:noFill/>
              </a:ln>
              <a:effec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1" hangingPunct="1">
                  <a:defRPr/>
                </a:pPr>
                <a:endParaRPr lang="tr-TR" altLang="tr-TR" sz="2400">
                  <a:latin typeface="Times New Roman" panose="02020603050405020304" pitchFamily="18" charset="0"/>
                </a:endParaRPr>
              </a:p>
            </p:txBody>
          </p:sp>
          <p:sp>
            <p:nvSpPr>
              <p:cNvPr id="10" name="Line 7">
                <a:extLst>
                  <a:ext uri="{FF2B5EF4-FFF2-40B4-BE49-F238E27FC236}">
                    <a16:creationId xmlns:a16="http://schemas.microsoft.com/office/drawing/2014/main" id="{100E7E44-4AA8-2EE5-B68B-4FCE822F04AF}"/>
                  </a:ext>
                </a:extLst>
              </p:cNvPr>
              <p:cNvSpPr>
                <a:spLocks noChangeShapeType="1"/>
              </p:cNvSpPr>
              <p:nvPr/>
            </p:nvSpPr>
            <p:spPr bwMode="auto">
              <a:xfrm>
                <a:off x="0" y="3072"/>
                <a:ext cx="624"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a:lstStyle/>
              <a:p>
                <a:endParaRPr lang="tr-TR"/>
              </a:p>
            </p:txBody>
          </p:sp>
        </p:grpSp>
        <p:grpSp>
          <p:nvGrpSpPr>
            <p:cNvPr id="5" name="Group 8">
              <a:extLst>
                <a:ext uri="{FF2B5EF4-FFF2-40B4-BE49-F238E27FC236}">
                  <a16:creationId xmlns:a16="http://schemas.microsoft.com/office/drawing/2014/main" id="{AEBD5365-3954-0A76-2969-D6B1D0B9A0CA}"/>
                </a:ext>
              </a:extLst>
            </p:cNvPr>
            <p:cNvGrpSpPr>
              <a:grpSpLocks/>
            </p:cNvGrpSpPr>
            <p:nvPr userDrawn="1"/>
          </p:nvGrpSpPr>
          <p:grpSpPr bwMode="auto">
            <a:xfrm>
              <a:off x="400" y="336"/>
              <a:ext cx="5088" cy="192"/>
              <a:chOff x="400" y="336"/>
              <a:chExt cx="5088" cy="192"/>
            </a:xfrm>
          </p:grpSpPr>
          <p:sp>
            <p:nvSpPr>
              <p:cNvPr id="6" name="Rectangle 9">
                <a:extLst>
                  <a:ext uri="{FF2B5EF4-FFF2-40B4-BE49-F238E27FC236}">
                    <a16:creationId xmlns:a16="http://schemas.microsoft.com/office/drawing/2014/main" id="{65DE22F3-861F-69A0-A07F-30CDCA720AAD}"/>
                  </a:ext>
                </a:extLst>
              </p:cNvPr>
              <p:cNvSpPr>
                <a:spLocks noChangeArrowheads="1"/>
              </p:cNvSpPr>
              <p:nvPr/>
            </p:nvSpPr>
            <p:spPr bwMode="auto">
              <a:xfrm>
                <a:off x="3952" y="336"/>
                <a:ext cx="1536" cy="192"/>
              </a:xfrm>
              <a:prstGeom prst="rect">
                <a:avLst/>
              </a:prstGeom>
              <a:solidFill>
                <a:schemeClr val="folHlink"/>
              </a:solidFill>
              <a:ln>
                <a:noFill/>
              </a:ln>
              <a:effec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1" hangingPunct="1">
                  <a:defRPr/>
                </a:pPr>
                <a:endParaRPr lang="tr-TR" altLang="tr-TR" sz="2400">
                  <a:latin typeface="Times New Roman" panose="02020603050405020304" pitchFamily="18" charset="0"/>
                </a:endParaRPr>
              </a:p>
            </p:txBody>
          </p:sp>
          <p:sp>
            <p:nvSpPr>
              <p:cNvPr id="7" name="Line 10">
                <a:extLst>
                  <a:ext uri="{FF2B5EF4-FFF2-40B4-BE49-F238E27FC236}">
                    <a16:creationId xmlns:a16="http://schemas.microsoft.com/office/drawing/2014/main" id="{0CC75E4A-F34B-2CB5-0AB8-62EE82CB7A86}"/>
                  </a:ext>
                </a:extLst>
              </p:cNvPr>
              <p:cNvSpPr>
                <a:spLocks noChangeShapeType="1"/>
              </p:cNvSpPr>
              <p:nvPr/>
            </p:nvSpPr>
            <p:spPr bwMode="auto">
              <a:xfrm>
                <a:off x="400" y="432"/>
                <a:ext cx="5088" cy="0"/>
              </a:xfrm>
              <a:prstGeom prst="line">
                <a:avLst/>
              </a:prstGeom>
              <a:noFill/>
              <a:ln w="44450">
                <a:solidFill>
                  <a:schemeClr val="bg2"/>
                </a:solidFill>
                <a:round/>
                <a:headEnd/>
                <a:tailEnd/>
              </a:ln>
              <a:extLst>
                <a:ext uri="{909E8E84-426E-40DD-AFC4-6F175D3DCCD1}">
                  <a14:hiddenFill xmlns:a14="http://schemas.microsoft.com/office/drawing/2010/main">
                    <a:noFill/>
                  </a14:hiddenFill>
                </a:ext>
              </a:extLst>
            </p:spPr>
            <p:txBody>
              <a:bodyPr/>
              <a:lstStyle/>
              <a:p>
                <a:endParaRPr lang="tr-TR"/>
              </a:p>
            </p:txBody>
          </p:sp>
        </p:grpSp>
      </p:grpSp>
      <p:sp>
        <p:nvSpPr>
          <p:cNvPr id="79883" name="Rectangle 11"/>
          <p:cNvSpPr>
            <a:spLocks noGrp="1" noChangeArrowheads="1"/>
          </p:cNvSpPr>
          <p:nvPr>
            <p:ph type="ctrTitle"/>
          </p:nvPr>
        </p:nvSpPr>
        <p:spPr>
          <a:xfrm>
            <a:off x="2057400" y="1143000"/>
            <a:ext cx="6629400" cy="2209800"/>
          </a:xfrm>
        </p:spPr>
        <p:txBody>
          <a:bodyPr/>
          <a:lstStyle>
            <a:lvl1pPr>
              <a:defRPr sz="4800"/>
            </a:lvl1pPr>
          </a:lstStyle>
          <a:p>
            <a:pPr lvl="0"/>
            <a:r>
              <a:rPr lang="tr-TR" noProof="0"/>
              <a:t>Asıl başlık stili için tıklatın</a:t>
            </a:r>
          </a:p>
        </p:txBody>
      </p:sp>
      <p:sp>
        <p:nvSpPr>
          <p:cNvPr id="79884" name="Rectangle 12"/>
          <p:cNvSpPr>
            <a:spLocks noGrp="1" noChangeArrowheads="1"/>
          </p:cNvSpPr>
          <p:nvPr>
            <p:ph type="subTitle" idx="1"/>
          </p:nvPr>
        </p:nvSpPr>
        <p:spPr>
          <a:xfrm>
            <a:off x="1371600" y="3962400"/>
            <a:ext cx="6858000" cy="1600200"/>
          </a:xfrm>
        </p:spPr>
        <p:txBody>
          <a:bodyPr anchor="ctr"/>
          <a:lstStyle>
            <a:lvl1pPr marL="0" indent="0" algn="ctr">
              <a:buFont typeface="Wingdings" pitchFamily="2" charset="2"/>
              <a:buNone/>
              <a:defRPr/>
            </a:lvl1pPr>
          </a:lstStyle>
          <a:p>
            <a:pPr lvl="0"/>
            <a:r>
              <a:rPr lang="tr-TR" noProof="0"/>
              <a:t>Asıl alt başlık stilini düzenlemek için tıklatın</a:t>
            </a:r>
          </a:p>
        </p:txBody>
      </p:sp>
      <p:sp>
        <p:nvSpPr>
          <p:cNvPr id="11" name="Rectangle 13">
            <a:extLst>
              <a:ext uri="{FF2B5EF4-FFF2-40B4-BE49-F238E27FC236}">
                <a16:creationId xmlns:a16="http://schemas.microsoft.com/office/drawing/2014/main" id="{E65EE3AF-F6FF-963C-5803-24DAE1EE22D0}"/>
              </a:ext>
            </a:extLst>
          </p:cNvPr>
          <p:cNvSpPr>
            <a:spLocks noGrp="1" noChangeArrowheads="1"/>
          </p:cNvSpPr>
          <p:nvPr>
            <p:ph type="dt" sz="half" idx="10"/>
          </p:nvPr>
        </p:nvSpPr>
        <p:spPr>
          <a:xfrm>
            <a:off x="912813" y="6251575"/>
            <a:ext cx="1905000" cy="457200"/>
          </a:xfrm>
        </p:spPr>
        <p:txBody>
          <a:bodyPr/>
          <a:lstStyle>
            <a:lvl1pPr>
              <a:defRPr/>
            </a:lvl1pPr>
          </a:lstStyle>
          <a:p>
            <a:pPr>
              <a:defRPr/>
            </a:pPr>
            <a:fld id="{8C39D9BE-D49D-4AAF-A549-002D8CE42CEE}" type="datetimeFigureOut">
              <a:rPr lang="tr-TR"/>
              <a:pPr>
                <a:defRPr/>
              </a:pPr>
              <a:t>22.07.2024</a:t>
            </a:fld>
            <a:endParaRPr lang="tr-TR"/>
          </a:p>
        </p:txBody>
      </p:sp>
      <p:sp>
        <p:nvSpPr>
          <p:cNvPr id="12" name="Rectangle 14">
            <a:extLst>
              <a:ext uri="{FF2B5EF4-FFF2-40B4-BE49-F238E27FC236}">
                <a16:creationId xmlns:a16="http://schemas.microsoft.com/office/drawing/2014/main" id="{4637222D-0432-6B71-DF3D-F596D9EDFF6D}"/>
              </a:ext>
            </a:extLst>
          </p:cNvPr>
          <p:cNvSpPr>
            <a:spLocks noGrp="1" noChangeArrowheads="1"/>
          </p:cNvSpPr>
          <p:nvPr>
            <p:ph type="ftr" sz="quarter" idx="11"/>
          </p:nvPr>
        </p:nvSpPr>
        <p:spPr>
          <a:xfrm>
            <a:off x="3354388" y="6248400"/>
            <a:ext cx="2895600" cy="457200"/>
          </a:xfrm>
        </p:spPr>
        <p:txBody>
          <a:bodyPr/>
          <a:lstStyle>
            <a:lvl1pPr>
              <a:defRPr/>
            </a:lvl1pPr>
          </a:lstStyle>
          <a:p>
            <a:pPr>
              <a:defRPr/>
            </a:pPr>
            <a:endParaRPr lang="tr-TR"/>
          </a:p>
        </p:txBody>
      </p:sp>
      <p:sp>
        <p:nvSpPr>
          <p:cNvPr id="13" name="Rectangle 15">
            <a:extLst>
              <a:ext uri="{FF2B5EF4-FFF2-40B4-BE49-F238E27FC236}">
                <a16:creationId xmlns:a16="http://schemas.microsoft.com/office/drawing/2014/main" id="{E81575C4-D710-812F-0EB8-BFB9881CDE59}"/>
              </a:ext>
            </a:extLst>
          </p:cNvPr>
          <p:cNvSpPr>
            <a:spLocks noGrp="1" noChangeArrowheads="1"/>
          </p:cNvSpPr>
          <p:nvPr>
            <p:ph type="sldNum" sz="quarter" idx="12"/>
          </p:nvPr>
        </p:nvSpPr>
        <p:spPr/>
        <p:txBody>
          <a:bodyPr/>
          <a:lstStyle>
            <a:lvl1pPr>
              <a:defRPr/>
            </a:lvl1pPr>
          </a:lstStyle>
          <a:p>
            <a:pPr>
              <a:defRPr/>
            </a:pPr>
            <a:fld id="{48E994B5-EB55-4A5A-9415-6D058FF39294}" type="slidenum">
              <a:rPr lang="tr-TR" altLang="tr-TR"/>
              <a:pPr>
                <a:defRPr/>
              </a:pPr>
              <a:t>‹#›</a:t>
            </a:fld>
            <a:endParaRPr lang="tr-TR" altLang="tr-TR"/>
          </a:p>
        </p:txBody>
      </p:sp>
    </p:spTree>
    <p:extLst>
      <p:ext uri="{BB962C8B-B14F-4D97-AF65-F5344CB8AC3E}">
        <p14:creationId xmlns:p14="http://schemas.microsoft.com/office/powerpoint/2010/main" val="2699440349"/>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Başlık 1"/>
          <p:cNvSpPr>
            <a:spLocks noGrp="1"/>
          </p:cNvSpPr>
          <p:nvPr>
            <p:ph type="title"/>
          </p:nvPr>
        </p:nvSpPr>
        <p:spPr/>
        <p:txBody>
          <a:bodyPr/>
          <a:lstStyle/>
          <a:p>
            <a:r>
              <a:rPr lang="tr-TR"/>
              <a:t>Asıl başlık stili için tıklatın</a:t>
            </a:r>
          </a:p>
        </p:txBody>
      </p:sp>
      <p:sp>
        <p:nvSpPr>
          <p:cNvPr id="3" name="Dikey Metin Yer Tutucusu 2"/>
          <p:cNvSpPr>
            <a:spLocks noGrp="1"/>
          </p:cNvSpPr>
          <p:nvPr>
            <p:ph type="body" orient="vert" idx="1"/>
          </p:nvPr>
        </p:nvSpPr>
        <p:spPr/>
        <p:txBody>
          <a:bodyPr vert="eaVert"/>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p>
        </p:txBody>
      </p:sp>
      <p:sp>
        <p:nvSpPr>
          <p:cNvPr id="4" name="Rectangle 9">
            <a:extLst>
              <a:ext uri="{FF2B5EF4-FFF2-40B4-BE49-F238E27FC236}">
                <a16:creationId xmlns:a16="http://schemas.microsoft.com/office/drawing/2014/main" id="{312ACAB2-754B-98E6-F253-FDFACE64DAB9}"/>
              </a:ext>
            </a:extLst>
          </p:cNvPr>
          <p:cNvSpPr>
            <a:spLocks noGrp="1" noChangeArrowheads="1"/>
          </p:cNvSpPr>
          <p:nvPr>
            <p:ph type="dt" sz="half" idx="10"/>
          </p:nvPr>
        </p:nvSpPr>
        <p:spPr>
          <a:ln/>
        </p:spPr>
        <p:txBody>
          <a:bodyPr/>
          <a:lstStyle>
            <a:lvl1pPr>
              <a:defRPr/>
            </a:lvl1pPr>
          </a:lstStyle>
          <a:p>
            <a:pPr>
              <a:defRPr/>
            </a:pPr>
            <a:fld id="{2CD93EFC-19D1-4184-ABA7-38D752B39755}" type="datetimeFigureOut">
              <a:rPr lang="tr-TR"/>
              <a:pPr>
                <a:defRPr/>
              </a:pPr>
              <a:t>22.07.2024</a:t>
            </a:fld>
            <a:endParaRPr lang="tr-TR"/>
          </a:p>
        </p:txBody>
      </p:sp>
      <p:sp>
        <p:nvSpPr>
          <p:cNvPr id="5" name="Rectangle 10">
            <a:extLst>
              <a:ext uri="{FF2B5EF4-FFF2-40B4-BE49-F238E27FC236}">
                <a16:creationId xmlns:a16="http://schemas.microsoft.com/office/drawing/2014/main" id="{A203C7E4-2B05-656F-09B6-3783596471DB}"/>
              </a:ext>
            </a:extLst>
          </p:cNvPr>
          <p:cNvSpPr>
            <a:spLocks noGrp="1" noChangeArrowheads="1"/>
          </p:cNvSpPr>
          <p:nvPr>
            <p:ph type="ftr" sz="quarter" idx="11"/>
          </p:nvPr>
        </p:nvSpPr>
        <p:spPr>
          <a:ln/>
        </p:spPr>
        <p:txBody>
          <a:bodyPr/>
          <a:lstStyle>
            <a:lvl1pPr>
              <a:defRPr/>
            </a:lvl1pPr>
          </a:lstStyle>
          <a:p>
            <a:pPr>
              <a:defRPr/>
            </a:pPr>
            <a:endParaRPr lang="tr-TR"/>
          </a:p>
        </p:txBody>
      </p:sp>
      <p:sp>
        <p:nvSpPr>
          <p:cNvPr id="6" name="Rectangle 11">
            <a:extLst>
              <a:ext uri="{FF2B5EF4-FFF2-40B4-BE49-F238E27FC236}">
                <a16:creationId xmlns:a16="http://schemas.microsoft.com/office/drawing/2014/main" id="{4B8AF4F6-D076-5186-ACAD-8ED090591D01}"/>
              </a:ext>
            </a:extLst>
          </p:cNvPr>
          <p:cNvSpPr>
            <a:spLocks noGrp="1" noChangeArrowheads="1"/>
          </p:cNvSpPr>
          <p:nvPr>
            <p:ph type="sldNum" sz="quarter" idx="12"/>
          </p:nvPr>
        </p:nvSpPr>
        <p:spPr>
          <a:ln/>
        </p:spPr>
        <p:txBody>
          <a:bodyPr/>
          <a:lstStyle>
            <a:lvl1pPr>
              <a:defRPr/>
            </a:lvl1pPr>
          </a:lstStyle>
          <a:p>
            <a:pPr>
              <a:defRPr/>
            </a:pPr>
            <a:fld id="{E3AB5598-EA4A-494E-B04E-61D70344A2C4}" type="slidenum">
              <a:rPr lang="tr-TR" altLang="tr-TR"/>
              <a:pPr>
                <a:defRPr/>
              </a:pPr>
              <a:t>‹#›</a:t>
            </a:fld>
            <a:endParaRPr lang="tr-TR" altLang="tr-TR"/>
          </a:p>
        </p:txBody>
      </p:sp>
    </p:spTree>
    <p:extLst>
      <p:ext uri="{BB962C8B-B14F-4D97-AF65-F5344CB8AC3E}">
        <p14:creationId xmlns:p14="http://schemas.microsoft.com/office/powerpoint/2010/main" val="1370610581"/>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Dikey Başlık 1"/>
          <p:cNvSpPr>
            <a:spLocks noGrp="1"/>
          </p:cNvSpPr>
          <p:nvPr>
            <p:ph type="title" orient="vert"/>
          </p:nvPr>
        </p:nvSpPr>
        <p:spPr>
          <a:xfrm>
            <a:off x="6743700" y="277813"/>
            <a:ext cx="1943100" cy="5853112"/>
          </a:xfrm>
        </p:spPr>
        <p:txBody>
          <a:bodyPr vert="eaVert"/>
          <a:lstStyle/>
          <a:p>
            <a:r>
              <a:rPr lang="tr-TR"/>
              <a:t>Asıl başlık stili için tıklatın</a:t>
            </a:r>
          </a:p>
        </p:txBody>
      </p:sp>
      <p:sp>
        <p:nvSpPr>
          <p:cNvPr id="3" name="Dikey Metin Yer Tutucusu 2"/>
          <p:cNvSpPr>
            <a:spLocks noGrp="1"/>
          </p:cNvSpPr>
          <p:nvPr>
            <p:ph type="body" orient="vert" idx="1"/>
          </p:nvPr>
        </p:nvSpPr>
        <p:spPr>
          <a:xfrm>
            <a:off x="914400" y="277813"/>
            <a:ext cx="5676900" cy="5853112"/>
          </a:xfrm>
        </p:spPr>
        <p:txBody>
          <a:bodyPr vert="eaVert"/>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p>
        </p:txBody>
      </p:sp>
      <p:sp>
        <p:nvSpPr>
          <p:cNvPr id="4" name="Rectangle 9">
            <a:extLst>
              <a:ext uri="{FF2B5EF4-FFF2-40B4-BE49-F238E27FC236}">
                <a16:creationId xmlns:a16="http://schemas.microsoft.com/office/drawing/2014/main" id="{85CC2CCE-7C1F-9BE7-F34D-AC189D386517}"/>
              </a:ext>
            </a:extLst>
          </p:cNvPr>
          <p:cNvSpPr>
            <a:spLocks noGrp="1" noChangeArrowheads="1"/>
          </p:cNvSpPr>
          <p:nvPr>
            <p:ph type="dt" sz="half" idx="10"/>
          </p:nvPr>
        </p:nvSpPr>
        <p:spPr>
          <a:ln/>
        </p:spPr>
        <p:txBody>
          <a:bodyPr/>
          <a:lstStyle>
            <a:lvl1pPr>
              <a:defRPr/>
            </a:lvl1pPr>
          </a:lstStyle>
          <a:p>
            <a:pPr>
              <a:defRPr/>
            </a:pPr>
            <a:fld id="{FAC789A5-2300-46AD-9EEF-EC9FD59F4E53}" type="datetimeFigureOut">
              <a:rPr lang="tr-TR"/>
              <a:pPr>
                <a:defRPr/>
              </a:pPr>
              <a:t>22.07.2024</a:t>
            </a:fld>
            <a:endParaRPr lang="tr-TR"/>
          </a:p>
        </p:txBody>
      </p:sp>
      <p:sp>
        <p:nvSpPr>
          <p:cNvPr id="5" name="Rectangle 10">
            <a:extLst>
              <a:ext uri="{FF2B5EF4-FFF2-40B4-BE49-F238E27FC236}">
                <a16:creationId xmlns:a16="http://schemas.microsoft.com/office/drawing/2014/main" id="{BBCEDB27-142B-F76E-0115-4BD7B1D35623}"/>
              </a:ext>
            </a:extLst>
          </p:cNvPr>
          <p:cNvSpPr>
            <a:spLocks noGrp="1" noChangeArrowheads="1"/>
          </p:cNvSpPr>
          <p:nvPr>
            <p:ph type="ftr" sz="quarter" idx="11"/>
          </p:nvPr>
        </p:nvSpPr>
        <p:spPr>
          <a:ln/>
        </p:spPr>
        <p:txBody>
          <a:bodyPr/>
          <a:lstStyle>
            <a:lvl1pPr>
              <a:defRPr/>
            </a:lvl1pPr>
          </a:lstStyle>
          <a:p>
            <a:pPr>
              <a:defRPr/>
            </a:pPr>
            <a:endParaRPr lang="tr-TR"/>
          </a:p>
        </p:txBody>
      </p:sp>
      <p:sp>
        <p:nvSpPr>
          <p:cNvPr id="6" name="Rectangle 11">
            <a:extLst>
              <a:ext uri="{FF2B5EF4-FFF2-40B4-BE49-F238E27FC236}">
                <a16:creationId xmlns:a16="http://schemas.microsoft.com/office/drawing/2014/main" id="{1A586894-79EB-5F13-BA42-C41B7E56DB3B}"/>
              </a:ext>
            </a:extLst>
          </p:cNvPr>
          <p:cNvSpPr>
            <a:spLocks noGrp="1" noChangeArrowheads="1"/>
          </p:cNvSpPr>
          <p:nvPr>
            <p:ph type="sldNum" sz="quarter" idx="12"/>
          </p:nvPr>
        </p:nvSpPr>
        <p:spPr>
          <a:ln/>
        </p:spPr>
        <p:txBody>
          <a:bodyPr/>
          <a:lstStyle>
            <a:lvl1pPr>
              <a:defRPr/>
            </a:lvl1pPr>
          </a:lstStyle>
          <a:p>
            <a:pPr>
              <a:defRPr/>
            </a:pPr>
            <a:fld id="{07EDED37-6B65-4EF0-AFE7-56E6D64B6EFA}" type="slidenum">
              <a:rPr lang="tr-TR" altLang="tr-TR"/>
              <a:pPr>
                <a:defRPr/>
              </a:pPr>
              <a:t>‹#›</a:t>
            </a:fld>
            <a:endParaRPr lang="tr-TR" altLang="tr-TR"/>
          </a:p>
        </p:txBody>
      </p:sp>
    </p:spTree>
    <p:extLst>
      <p:ext uri="{BB962C8B-B14F-4D97-AF65-F5344CB8AC3E}">
        <p14:creationId xmlns:p14="http://schemas.microsoft.com/office/powerpoint/2010/main" val="368707"/>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Başlık ve Tablo">
    <p:spTree>
      <p:nvGrpSpPr>
        <p:cNvPr id="1" name=""/>
        <p:cNvGrpSpPr/>
        <p:nvPr/>
      </p:nvGrpSpPr>
      <p:grpSpPr>
        <a:xfrm>
          <a:off x="0" y="0"/>
          <a:ext cx="0" cy="0"/>
          <a:chOff x="0" y="0"/>
          <a:chExt cx="0" cy="0"/>
        </a:xfrm>
      </p:grpSpPr>
      <p:sp>
        <p:nvSpPr>
          <p:cNvPr id="2" name="Başlık 1"/>
          <p:cNvSpPr>
            <a:spLocks noGrp="1"/>
          </p:cNvSpPr>
          <p:nvPr>
            <p:ph type="title"/>
          </p:nvPr>
        </p:nvSpPr>
        <p:spPr>
          <a:xfrm>
            <a:off x="914400" y="277813"/>
            <a:ext cx="7772400" cy="1143000"/>
          </a:xfrm>
        </p:spPr>
        <p:txBody>
          <a:bodyPr/>
          <a:lstStyle/>
          <a:p>
            <a:r>
              <a:rPr lang="tr-TR"/>
              <a:t>Asıl başlık stili için tıklatın</a:t>
            </a:r>
          </a:p>
        </p:txBody>
      </p:sp>
      <p:sp>
        <p:nvSpPr>
          <p:cNvPr id="3" name="Tablo Yer Tutucusu 2"/>
          <p:cNvSpPr>
            <a:spLocks noGrp="1"/>
          </p:cNvSpPr>
          <p:nvPr>
            <p:ph type="tbl" idx="1"/>
          </p:nvPr>
        </p:nvSpPr>
        <p:spPr>
          <a:xfrm>
            <a:off x="914400" y="1600202"/>
            <a:ext cx="7772400" cy="4530725"/>
          </a:xfrm>
        </p:spPr>
        <p:txBody>
          <a:bodyPr/>
          <a:lstStyle/>
          <a:p>
            <a:pPr lvl="0"/>
            <a:r>
              <a:rPr lang="tr-TR" noProof="0"/>
              <a:t>Tablo eklemek için simgeyi tıklatın</a:t>
            </a:r>
          </a:p>
        </p:txBody>
      </p:sp>
      <p:sp>
        <p:nvSpPr>
          <p:cNvPr id="4" name="Rectangle 9">
            <a:extLst>
              <a:ext uri="{FF2B5EF4-FFF2-40B4-BE49-F238E27FC236}">
                <a16:creationId xmlns:a16="http://schemas.microsoft.com/office/drawing/2014/main" id="{40935397-B575-F97B-B217-C86A1736D62C}"/>
              </a:ext>
            </a:extLst>
          </p:cNvPr>
          <p:cNvSpPr>
            <a:spLocks noGrp="1" noChangeArrowheads="1"/>
          </p:cNvSpPr>
          <p:nvPr>
            <p:ph type="dt" sz="half" idx="10"/>
          </p:nvPr>
        </p:nvSpPr>
        <p:spPr>
          <a:ln/>
        </p:spPr>
        <p:txBody>
          <a:bodyPr/>
          <a:lstStyle>
            <a:lvl1pPr>
              <a:defRPr/>
            </a:lvl1pPr>
          </a:lstStyle>
          <a:p>
            <a:pPr>
              <a:defRPr/>
            </a:pPr>
            <a:fld id="{742FE66B-7E75-4486-AD27-C83DC48A3DEC}" type="datetimeFigureOut">
              <a:rPr lang="tr-TR"/>
              <a:pPr>
                <a:defRPr/>
              </a:pPr>
              <a:t>22.07.2024</a:t>
            </a:fld>
            <a:endParaRPr lang="tr-TR"/>
          </a:p>
        </p:txBody>
      </p:sp>
      <p:sp>
        <p:nvSpPr>
          <p:cNvPr id="5" name="Rectangle 10">
            <a:extLst>
              <a:ext uri="{FF2B5EF4-FFF2-40B4-BE49-F238E27FC236}">
                <a16:creationId xmlns:a16="http://schemas.microsoft.com/office/drawing/2014/main" id="{2DFF61F4-5805-8927-20BD-DE9D26E31126}"/>
              </a:ext>
            </a:extLst>
          </p:cNvPr>
          <p:cNvSpPr>
            <a:spLocks noGrp="1" noChangeArrowheads="1"/>
          </p:cNvSpPr>
          <p:nvPr>
            <p:ph type="ftr" sz="quarter" idx="11"/>
          </p:nvPr>
        </p:nvSpPr>
        <p:spPr>
          <a:ln/>
        </p:spPr>
        <p:txBody>
          <a:bodyPr/>
          <a:lstStyle>
            <a:lvl1pPr>
              <a:defRPr/>
            </a:lvl1pPr>
          </a:lstStyle>
          <a:p>
            <a:pPr>
              <a:defRPr/>
            </a:pPr>
            <a:endParaRPr lang="tr-TR"/>
          </a:p>
        </p:txBody>
      </p:sp>
      <p:sp>
        <p:nvSpPr>
          <p:cNvPr id="6" name="Rectangle 11">
            <a:extLst>
              <a:ext uri="{FF2B5EF4-FFF2-40B4-BE49-F238E27FC236}">
                <a16:creationId xmlns:a16="http://schemas.microsoft.com/office/drawing/2014/main" id="{2A495388-BD5C-1692-E0F6-78B6EEC28D4A}"/>
              </a:ext>
            </a:extLst>
          </p:cNvPr>
          <p:cNvSpPr>
            <a:spLocks noGrp="1" noChangeArrowheads="1"/>
          </p:cNvSpPr>
          <p:nvPr>
            <p:ph type="sldNum" sz="quarter" idx="12"/>
          </p:nvPr>
        </p:nvSpPr>
        <p:spPr>
          <a:ln/>
        </p:spPr>
        <p:txBody>
          <a:bodyPr/>
          <a:lstStyle>
            <a:lvl1pPr>
              <a:defRPr/>
            </a:lvl1pPr>
          </a:lstStyle>
          <a:p>
            <a:pPr>
              <a:defRPr/>
            </a:pPr>
            <a:fld id="{440635BD-55D7-4BAE-839C-06D76DD86A15}" type="slidenum">
              <a:rPr lang="tr-TR" altLang="tr-TR"/>
              <a:pPr>
                <a:defRPr/>
              </a:pPr>
              <a:t>‹#›</a:t>
            </a:fld>
            <a:endParaRPr lang="tr-TR" altLang="tr-TR"/>
          </a:p>
        </p:txBody>
      </p:sp>
    </p:spTree>
    <p:extLst>
      <p:ext uri="{BB962C8B-B14F-4D97-AF65-F5344CB8AC3E}">
        <p14:creationId xmlns:p14="http://schemas.microsoft.com/office/powerpoint/2010/main" val="1556952063"/>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Başlık 1"/>
          <p:cNvSpPr>
            <a:spLocks noGrp="1"/>
          </p:cNvSpPr>
          <p:nvPr>
            <p:ph type="title"/>
          </p:nvPr>
        </p:nvSpPr>
        <p:spPr/>
        <p:txBody>
          <a:bodyPr/>
          <a:lstStyle/>
          <a:p>
            <a:r>
              <a:rPr lang="tr-TR"/>
              <a:t>Asıl başlık stili için tıklatın</a:t>
            </a:r>
          </a:p>
        </p:txBody>
      </p:sp>
      <p:sp>
        <p:nvSpPr>
          <p:cNvPr id="3" name="İçerik Yer Tutucusu 2"/>
          <p:cNvSpPr>
            <a:spLocks noGrp="1"/>
          </p:cNvSpPr>
          <p:nvPr>
            <p:ph idx="1"/>
          </p:nvPr>
        </p:nvSpPr>
        <p:spPr/>
        <p:txBody>
          <a:bodyPr/>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p>
        </p:txBody>
      </p:sp>
      <p:sp>
        <p:nvSpPr>
          <p:cNvPr id="4" name="Rectangle 9">
            <a:extLst>
              <a:ext uri="{FF2B5EF4-FFF2-40B4-BE49-F238E27FC236}">
                <a16:creationId xmlns:a16="http://schemas.microsoft.com/office/drawing/2014/main" id="{D56FD734-CBDF-19F1-A918-8843E545FFBF}"/>
              </a:ext>
            </a:extLst>
          </p:cNvPr>
          <p:cNvSpPr>
            <a:spLocks noGrp="1" noChangeArrowheads="1"/>
          </p:cNvSpPr>
          <p:nvPr>
            <p:ph type="dt" sz="half" idx="10"/>
          </p:nvPr>
        </p:nvSpPr>
        <p:spPr>
          <a:ln/>
        </p:spPr>
        <p:txBody>
          <a:bodyPr/>
          <a:lstStyle>
            <a:lvl1pPr>
              <a:defRPr/>
            </a:lvl1pPr>
          </a:lstStyle>
          <a:p>
            <a:pPr>
              <a:defRPr/>
            </a:pPr>
            <a:fld id="{6DC250FE-931E-48C0-9D83-BA6CC8848B72}" type="datetimeFigureOut">
              <a:rPr lang="tr-TR"/>
              <a:pPr>
                <a:defRPr/>
              </a:pPr>
              <a:t>22.07.2024</a:t>
            </a:fld>
            <a:endParaRPr lang="tr-TR"/>
          </a:p>
        </p:txBody>
      </p:sp>
      <p:sp>
        <p:nvSpPr>
          <p:cNvPr id="5" name="Rectangle 10">
            <a:extLst>
              <a:ext uri="{FF2B5EF4-FFF2-40B4-BE49-F238E27FC236}">
                <a16:creationId xmlns:a16="http://schemas.microsoft.com/office/drawing/2014/main" id="{FF9800C3-61E0-8A77-C41E-58B1B98EEEAF}"/>
              </a:ext>
            </a:extLst>
          </p:cNvPr>
          <p:cNvSpPr>
            <a:spLocks noGrp="1" noChangeArrowheads="1"/>
          </p:cNvSpPr>
          <p:nvPr>
            <p:ph type="ftr" sz="quarter" idx="11"/>
          </p:nvPr>
        </p:nvSpPr>
        <p:spPr>
          <a:ln/>
        </p:spPr>
        <p:txBody>
          <a:bodyPr/>
          <a:lstStyle>
            <a:lvl1pPr>
              <a:defRPr/>
            </a:lvl1pPr>
          </a:lstStyle>
          <a:p>
            <a:pPr>
              <a:defRPr/>
            </a:pPr>
            <a:endParaRPr lang="tr-TR"/>
          </a:p>
        </p:txBody>
      </p:sp>
      <p:sp>
        <p:nvSpPr>
          <p:cNvPr id="6" name="Rectangle 11">
            <a:extLst>
              <a:ext uri="{FF2B5EF4-FFF2-40B4-BE49-F238E27FC236}">
                <a16:creationId xmlns:a16="http://schemas.microsoft.com/office/drawing/2014/main" id="{BE1F35F4-696E-C756-C6E4-25215DE04DDC}"/>
              </a:ext>
            </a:extLst>
          </p:cNvPr>
          <p:cNvSpPr>
            <a:spLocks noGrp="1" noChangeArrowheads="1"/>
          </p:cNvSpPr>
          <p:nvPr>
            <p:ph type="sldNum" sz="quarter" idx="12"/>
          </p:nvPr>
        </p:nvSpPr>
        <p:spPr>
          <a:ln/>
        </p:spPr>
        <p:txBody>
          <a:bodyPr/>
          <a:lstStyle>
            <a:lvl1pPr>
              <a:defRPr/>
            </a:lvl1pPr>
          </a:lstStyle>
          <a:p>
            <a:pPr>
              <a:defRPr/>
            </a:pPr>
            <a:fld id="{480430B2-E75C-4C96-8824-94E346E924CB}" type="slidenum">
              <a:rPr lang="tr-TR" altLang="tr-TR"/>
              <a:pPr>
                <a:defRPr/>
              </a:pPr>
              <a:t>‹#›</a:t>
            </a:fld>
            <a:endParaRPr lang="tr-TR" altLang="tr-TR"/>
          </a:p>
        </p:txBody>
      </p:sp>
    </p:spTree>
    <p:extLst>
      <p:ext uri="{BB962C8B-B14F-4D97-AF65-F5344CB8AC3E}">
        <p14:creationId xmlns:p14="http://schemas.microsoft.com/office/powerpoint/2010/main" val="1259385284"/>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Başlık 1"/>
          <p:cNvSpPr>
            <a:spLocks noGrp="1"/>
          </p:cNvSpPr>
          <p:nvPr>
            <p:ph type="title"/>
          </p:nvPr>
        </p:nvSpPr>
        <p:spPr>
          <a:xfrm>
            <a:off x="722313" y="4406902"/>
            <a:ext cx="7772400" cy="1362075"/>
          </a:xfrm>
        </p:spPr>
        <p:txBody>
          <a:bodyPr anchor="t"/>
          <a:lstStyle>
            <a:lvl1pPr algn="l">
              <a:defRPr sz="4000" b="1" cap="all"/>
            </a:lvl1pPr>
          </a:lstStyle>
          <a:p>
            <a:r>
              <a:rPr lang="tr-TR"/>
              <a:t>Asıl başlık stili için tıklatın</a:t>
            </a:r>
          </a:p>
        </p:txBody>
      </p:sp>
      <p:sp>
        <p:nvSpPr>
          <p:cNvPr id="3" name="Metin Yer Tutucusu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tr-TR"/>
              <a:t>Asıl metin stillerini düzenlemek için tıklatın</a:t>
            </a:r>
          </a:p>
        </p:txBody>
      </p:sp>
      <p:sp>
        <p:nvSpPr>
          <p:cNvPr id="4" name="Rectangle 9">
            <a:extLst>
              <a:ext uri="{FF2B5EF4-FFF2-40B4-BE49-F238E27FC236}">
                <a16:creationId xmlns:a16="http://schemas.microsoft.com/office/drawing/2014/main" id="{80DC0AEA-5874-F55A-044A-11EEE0D0982F}"/>
              </a:ext>
            </a:extLst>
          </p:cNvPr>
          <p:cNvSpPr>
            <a:spLocks noGrp="1" noChangeArrowheads="1"/>
          </p:cNvSpPr>
          <p:nvPr>
            <p:ph type="dt" sz="half" idx="10"/>
          </p:nvPr>
        </p:nvSpPr>
        <p:spPr>
          <a:ln/>
        </p:spPr>
        <p:txBody>
          <a:bodyPr/>
          <a:lstStyle>
            <a:lvl1pPr>
              <a:defRPr/>
            </a:lvl1pPr>
          </a:lstStyle>
          <a:p>
            <a:pPr>
              <a:defRPr/>
            </a:pPr>
            <a:fld id="{145919B9-6F44-4493-A2D8-9488E722068D}" type="datetimeFigureOut">
              <a:rPr lang="tr-TR"/>
              <a:pPr>
                <a:defRPr/>
              </a:pPr>
              <a:t>22.07.2024</a:t>
            </a:fld>
            <a:endParaRPr lang="tr-TR"/>
          </a:p>
        </p:txBody>
      </p:sp>
      <p:sp>
        <p:nvSpPr>
          <p:cNvPr id="5" name="Rectangle 10">
            <a:extLst>
              <a:ext uri="{FF2B5EF4-FFF2-40B4-BE49-F238E27FC236}">
                <a16:creationId xmlns:a16="http://schemas.microsoft.com/office/drawing/2014/main" id="{DF1CCC11-E77D-26FF-0374-4D5953D4C366}"/>
              </a:ext>
            </a:extLst>
          </p:cNvPr>
          <p:cNvSpPr>
            <a:spLocks noGrp="1" noChangeArrowheads="1"/>
          </p:cNvSpPr>
          <p:nvPr>
            <p:ph type="ftr" sz="quarter" idx="11"/>
          </p:nvPr>
        </p:nvSpPr>
        <p:spPr>
          <a:ln/>
        </p:spPr>
        <p:txBody>
          <a:bodyPr/>
          <a:lstStyle>
            <a:lvl1pPr>
              <a:defRPr/>
            </a:lvl1pPr>
          </a:lstStyle>
          <a:p>
            <a:pPr>
              <a:defRPr/>
            </a:pPr>
            <a:endParaRPr lang="tr-TR"/>
          </a:p>
        </p:txBody>
      </p:sp>
      <p:sp>
        <p:nvSpPr>
          <p:cNvPr id="6" name="Rectangle 11">
            <a:extLst>
              <a:ext uri="{FF2B5EF4-FFF2-40B4-BE49-F238E27FC236}">
                <a16:creationId xmlns:a16="http://schemas.microsoft.com/office/drawing/2014/main" id="{7AC6EA66-11A6-1AC0-3297-28043A00F10F}"/>
              </a:ext>
            </a:extLst>
          </p:cNvPr>
          <p:cNvSpPr>
            <a:spLocks noGrp="1" noChangeArrowheads="1"/>
          </p:cNvSpPr>
          <p:nvPr>
            <p:ph type="sldNum" sz="quarter" idx="12"/>
          </p:nvPr>
        </p:nvSpPr>
        <p:spPr>
          <a:ln/>
        </p:spPr>
        <p:txBody>
          <a:bodyPr/>
          <a:lstStyle>
            <a:lvl1pPr>
              <a:defRPr/>
            </a:lvl1pPr>
          </a:lstStyle>
          <a:p>
            <a:pPr>
              <a:defRPr/>
            </a:pPr>
            <a:fld id="{03460D6A-783A-49F7-BD02-D87AF7A75222}" type="slidenum">
              <a:rPr lang="tr-TR" altLang="tr-TR"/>
              <a:pPr>
                <a:defRPr/>
              </a:pPr>
              <a:t>‹#›</a:t>
            </a:fld>
            <a:endParaRPr lang="tr-TR" altLang="tr-TR"/>
          </a:p>
        </p:txBody>
      </p:sp>
    </p:spTree>
    <p:extLst>
      <p:ext uri="{BB962C8B-B14F-4D97-AF65-F5344CB8AC3E}">
        <p14:creationId xmlns:p14="http://schemas.microsoft.com/office/powerpoint/2010/main" val="3271155460"/>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Başlık 1"/>
          <p:cNvSpPr>
            <a:spLocks noGrp="1"/>
          </p:cNvSpPr>
          <p:nvPr>
            <p:ph type="title"/>
          </p:nvPr>
        </p:nvSpPr>
        <p:spPr/>
        <p:txBody>
          <a:bodyPr/>
          <a:lstStyle/>
          <a:p>
            <a:r>
              <a:rPr lang="tr-TR"/>
              <a:t>Asıl başlık stili için tıklatın</a:t>
            </a:r>
          </a:p>
        </p:txBody>
      </p:sp>
      <p:sp>
        <p:nvSpPr>
          <p:cNvPr id="3" name="İçerik Yer Tutucusu 2"/>
          <p:cNvSpPr>
            <a:spLocks noGrp="1"/>
          </p:cNvSpPr>
          <p:nvPr>
            <p:ph sz="half" idx="1"/>
          </p:nvPr>
        </p:nvSpPr>
        <p:spPr>
          <a:xfrm>
            <a:off x="914400" y="1600202"/>
            <a:ext cx="38100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p>
        </p:txBody>
      </p:sp>
      <p:sp>
        <p:nvSpPr>
          <p:cNvPr id="4" name="İçerik Yer Tutucusu 3"/>
          <p:cNvSpPr>
            <a:spLocks noGrp="1"/>
          </p:cNvSpPr>
          <p:nvPr>
            <p:ph sz="half" idx="2"/>
          </p:nvPr>
        </p:nvSpPr>
        <p:spPr>
          <a:xfrm>
            <a:off x="4876800" y="1600202"/>
            <a:ext cx="38100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p>
        </p:txBody>
      </p:sp>
      <p:sp>
        <p:nvSpPr>
          <p:cNvPr id="5" name="Rectangle 9">
            <a:extLst>
              <a:ext uri="{FF2B5EF4-FFF2-40B4-BE49-F238E27FC236}">
                <a16:creationId xmlns:a16="http://schemas.microsoft.com/office/drawing/2014/main" id="{C4F03024-51CE-FCC6-E34C-875411670215}"/>
              </a:ext>
            </a:extLst>
          </p:cNvPr>
          <p:cNvSpPr>
            <a:spLocks noGrp="1" noChangeArrowheads="1"/>
          </p:cNvSpPr>
          <p:nvPr>
            <p:ph type="dt" sz="half" idx="10"/>
          </p:nvPr>
        </p:nvSpPr>
        <p:spPr>
          <a:ln/>
        </p:spPr>
        <p:txBody>
          <a:bodyPr/>
          <a:lstStyle>
            <a:lvl1pPr>
              <a:defRPr/>
            </a:lvl1pPr>
          </a:lstStyle>
          <a:p>
            <a:pPr>
              <a:defRPr/>
            </a:pPr>
            <a:fld id="{5936EE5C-102C-4BDF-B04D-D773F616C81D}" type="datetimeFigureOut">
              <a:rPr lang="tr-TR"/>
              <a:pPr>
                <a:defRPr/>
              </a:pPr>
              <a:t>22.07.2024</a:t>
            </a:fld>
            <a:endParaRPr lang="tr-TR"/>
          </a:p>
        </p:txBody>
      </p:sp>
      <p:sp>
        <p:nvSpPr>
          <p:cNvPr id="6" name="Rectangle 10">
            <a:extLst>
              <a:ext uri="{FF2B5EF4-FFF2-40B4-BE49-F238E27FC236}">
                <a16:creationId xmlns:a16="http://schemas.microsoft.com/office/drawing/2014/main" id="{D2986C9C-2092-7720-EA3D-5E5D3F399AEC}"/>
              </a:ext>
            </a:extLst>
          </p:cNvPr>
          <p:cNvSpPr>
            <a:spLocks noGrp="1" noChangeArrowheads="1"/>
          </p:cNvSpPr>
          <p:nvPr>
            <p:ph type="ftr" sz="quarter" idx="11"/>
          </p:nvPr>
        </p:nvSpPr>
        <p:spPr>
          <a:ln/>
        </p:spPr>
        <p:txBody>
          <a:bodyPr/>
          <a:lstStyle>
            <a:lvl1pPr>
              <a:defRPr/>
            </a:lvl1pPr>
          </a:lstStyle>
          <a:p>
            <a:pPr>
              <a:defRPr/>
            </a:pPr>
            <a:endParaRPr lang="tr-TR"/>
          </a:p>
        </p:txBody>
      </p:sp>
      <p:sp>
        <p:nvSpPr>
          <p:cNvPr id="7" name="Rectangle 11">
            <a:extLst>
              <a:ext uri="{FF2B5EF4-FFF2-40B4-BE49-F238E27FC236}">
                <a16:creationId xmlns:a16="http://schemas.microsoft.com/office/drawing/2014/main" id="{6F01D2E0-2AA3-9147-19A5-1F63BDF0EBA1}"/>
              </a:ext>
            </a:extLst>
          </p:cNvPr>
          <p:cNvSpPr>
            <a:spLocks noGrp="1" noChangeArrowheads="1"/>
          </p:cNvSpPr>
          <p:nvPr>
            <p:ph type="sldNum" sz="quarter" idx="12"/>
          </p:nvPr>
        </p:nvSpPr>
        <p:spPr>
          <a:ln/>
        </p:spPr>
        <p:txBody>
          <a:bodyPr/>
          <a:lstStyle>
            <a:lvl1pPr>
              <a:defRPr/>
            </a:lvl1pPr>
          </a:lstStyle>
          <a:p>
            <a:pPr>
              <a:defRPr/>
            </a:pPr>
            <a:fld id="{9919845F-15F0-4667-8C1D-EE7CD150369F}" type="slidenum">
              <a:rPr lang="tr-TR" altLang="tr-TR"/>
              <a:pPr>
                <a:defRPr/>
              </a:pPr>
              <a:t>‹#›</a:t>
            </a:fld>
            <a:endParaRPr lang="tr-TR" altLang="tr-TR"/>
          </a:p>
        </p:txBody>
      </p:sp>
    </p:spTree>
    <p:extLst>
      <p:ext uri="{BB962C8B-B14F-4D97-AF65-F5344CB8AC3E}">
        <p14:creationId xmlns:p14="http://schemas.microsoft.com/office/powerpoint/2010/main" val="4216101496"/>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Başlık 1"/>
          <p:cNvSpPr>
            <a:spLocks noGrp="1"/>
          </p:cNvSpPr>
          <p:nvPr>
            <p:ph type="title"/>
          </p:nvPr>
        </p:nvSpPr>
        <p:spPr>
          <a:xfrm>
            <a:off x="457200" y="274638"/>
            <a:ext cx="8229600" cy="1143000"/>
          </a:xfrm>
        </p:spPr>
        <p:txBody>
          <a:bodyPr/>
          <a:lstStyle>
            <a:lvl1pPr>
              <a:defRPr/>
            </a:lvl1pPr>
          </a:lstStyle>
          <a:p>
            <a:r>
              <a:rPr lang="tr-TR"/>
              <a:t>Asıl başlık stili için tıklatın</a:t>
            </a:r>
          </a:p>
        </p:txBody>
      </p:sp>
      <p:sp>
        <p:nvSpPr>
          <p:cNvPr id="3" name="Metin Yer Tutucusu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a:t>Asıl metin stillerini düzenlemek için tıklatın</a:t>
            </a:r>
          </a:p>
        </p:txBody>
      </p:sp>
      <p:sp>
        <p:nvSpPr>
          <p:cNvPr id="4" name="İçerik Yer Tutucus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p>
        </p:txBody>
      </p:sp>
      <p:sp>
        <p:nvSpPr>
          <p:cNvPr id="5" name="Metin Yer Tutucusu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a:t>Asıl metin stillerini düzenlemek için tıklatın</a:t>
            </a:r>
          </a:p>
        </p:txBody>
      </p:sp>
      <p:sp>
        <p:nvSpPr>
          <p:cNvPr id="6" name="İçerik Yer Tutucusu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p>
        </p:txBody>
      </p:sp>
      <p:sp>
        <p:nvSpPr>
          <p:cNvPr id="7" name="Rectangle 9">
            <a:extLst>
              <a:ext uri="{FF2B5EF4-FFF2-40B4-BE49-F238E27FC236}">
                <a16:creationId xmlns:a16="http://schemas.microsoft.com/office/drawing/2014/main" id="{8CE644BA-CDD2-2373-EE0D-2506C6EC3CE8}"/>
              </a:ext>
            </a:extLst>
          </p:cNvPr>
          <p:cNvSpPr>
            <a:spLocks noGrp="1" noChangeArrowheads="1"/>
          </p:cNvSpPr>
          <p:nvPr>
            <p:ph type="dt" sz="half" idx="10"/>
          </p:nvPr>
        </p:nvSpPr>
        <p:spPr>
          <a:ln/>
        </p:spPr>
        <p:txBody>
          <a:bodyPr/>
          <a:lstStyle>
            <a:lvl1pPr>
              <a:defRPr/>
            </a:lvl1pPr>
          </a:lstStyle>
          <a:p>
            <a:pPr>
              <a:defRPr/>
            </a:pPr>
            <a:fld id="{D0257BA0-504F-4876-9FDE-25EC7816B96C}" type="datetimeFigureOut">
              <a:rPr lang="tr-TR"/>
              <a:pPr>
                <a:defRPr/>
              </a:pPr>
              <a:t>22.07.2024</a:t>
            </a:fld>
            <a:endParaRPr lang="tr-TR"/>
          </a:p>
        </p:txBody>
      </p:sp>
      <p:sp>
        <p:nvSpPr>
          <p:cNvPr id="8" name="Rectangle 10">
            <a:extLst>
              <a:ext uri="{FF2B5EF4-FFF2-40B4-BE49-F238E27FC236}">
                <a16:creationId xmlns:a16="http://schemas.microsoft.com/office/drawing/2014/main" id="{F8DF18E7-474F-766A-9B66-E852B56569B1}"/>
              </a:ext>
            </a:extLst>
          </p:cNvPr>
          <p:cNvSpPr>
            <a:spLocks noGrp="1" noChangeArrowheads="1"/>
          </p:cNvSpPr>
          <p:nvPr>
            <p:ph type="ftr" sz="quarter" idx="11"/>
          </p:nvPr>
        </p:nvSpPr>
        <p:spPr>
          <a:ln/>
        </p:spPr>
        <p:txBody>
          <a:bodyPr/>
          <a:lstStyle>
            <a:lvl1pPr>
              <a:defRPr/>
            </a:lvl1pPr>
          </a:lstStyle>
          <a:p>
            <a:pPr>
              <a:defRPr/>
            </a:pPr>
            <a:endParaRPr lang="tr-TR"/>
          </a:p>
        </p:txBody>
      </p:sp>
      <p:sp>
        <p:nvSpPr>
          <p:cNvPr id="9" name="Rectangle 11">
            <a:extLst>
              <a:ext uri="{FF2B5EF4-FFF2-40B4-BE49-F238E27FC236}">
                <a16:creationId xmlns:a16="http://schemas.microsoft.com/office/drawing/2014/main" id="{6276E776-A3DD-E2BB-41BB-66B1A58B2CC6}"/>
              </a:ext>
            </a:extLst>
          </p:cNvPr>
          <p:cNvSpPr>
            <a:spLocks noGrp="1" noChangeArrowheads="1"/>
          </p:cNvSpPr>
          <p:nvPr>
            <p:ph type="sldNum" sz="quarter" idx="12"/>
          </p:nvPr>
        </p:nvSpPr>
        <p:spPr>
          <a:ln/>
        </p:spPr>
        <p:txBody>
          <a:bodyPr/>
          <a:lstStyle>
            <a:lvl1pPr>
              <a:defRPr/>
            </a:lvl1pPr>
          </a:lstStyle>
          <a:p>
            <a:pPr>
              <a:defRPr/>
            </a:pPr>
            <a:fld id="{B66A152C-9B6D-4150-83FF-919C8A901B5B}" type="slidenum">
              <a:rPr lang="tr-TR" altLang="tr-TR"/>
              <a:pPr>
                <a:defRPr/>
              </a:pPr>
              <a:t>‹#›</a:t>
            </a:fld>
            <a:endParaRPr lang="tr-TR" altLang="tr-TR"/>
          </a:p>
        </p:txBody>
      </p:sp>
    </p:spTree>
    <p:extLst>
      <p:ext uri="{BB962C8B-B14F-4D97-AF65-F5344CB8AC3E}">
        <p14:creationId xmlns:p14="http://schemas.microsoft.com/office/powerpoint/2010/main" val="1132135148"/>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Başlık 1"/>
          <p:cNvSpPr>
            <a:spLocks noGrp="1"/>
          </p:cNvSpPr>
          <p:nvPr>
            <p:ph type="title"/>
          </p:nvPr>
        </p:nvSpPr>
        <p:spPr/>
        <p:txBody>
          <a:bodyPr/>
          <a:lstStyle/>
          <a:p>
            <a:r>
              <a:rPr lang="tr-TR"/>
              <a:t>Asıl başlık stili için tıklatın</a:t>
            </a:r>
          </a:p>
        </p:txBody>
      </p:sp>
      <p:sp>
        <p:nvSpPr>
          <p:cNvPr id="3" name="Rectangle 9">
            <a:extLst>
              <a:ext uri="{FF2B5EF4-FFF2-40B4-BE49-F238E27FC236}">
                <a16:creationId xmlns:a16="http://schemas.microsoft.com/office/drawing/2014/main" id="{0150A7B9-C9B7-332D-9B01-FC588310DC4F}"/>
              </a:ext>
            </a:extLst>
          </p:cNvPr>
          <p:cNvSpPr>
            <a:spLocks noGrp="1" noChangeArrowheads="1"/>
          </p:cNvSpPr>
          <p:nvPr>
            <p:ph type="dt" sz="half" idx="10"/>
          </p:nvPr>
        </p:nvSpPr>
        <p:spPr>
          <a:ln/>
        </p:spPr>
        <p:txBody>
          <a:bodyPr/>
          <a:lstStyle>
            <a:lvl1pPr>
              <a:defRPr/>
            </a:lvl1pPr>
          </a:lstStyle>
          <a:p>
            <a:pPr>
              <a:defRPr/>
            </a:pPr>
            <a:fld id="{02B63AE4-4693-49A8-A5A5-B9882664FB8D}" type="datetimeFigureOut">
              <a:rPr lang="tr-TR"/>
              <a:pPr>
                <a:defRPr/>
              </a:pPr>
              <a:t>22.07.2024</a:t>
            </a:fld>
            <a:endParaRPr lang="tr-TR"/>
          </a:p>
        </p:txBody>
      </p:sp>
      <p:sp>
        <p:nvSpPr>
          <p:cNvPr id="4" name="Rectangle 10">
            <a:extLst>
              <a:ext uri="{FF2B5EF4-FFF2-40B4-BE49-F238E27FC236}">
                <a16:creationId xmlns:a16="http://schemas.microsoft.com/office/drawing/2014/main" id="{983FD1B4-A347-AFBF-04DE-F9D23F5CCF79}"/>
              </a:ext>
            </a:extLst>
          </p:cNvPr>
          <p:cNvSpPr>
            <a:spLocks noGrp="1" noChangeArrowheads="1"/>
          </p:cNvSpPr>
          <p:nvPr>
            <p:ph type="ftr" sz="quarter" idx="11"/>
          </p:nvPr>
        </p:nvSpPr>
        <p:spPr>
          <a:ln/>
        </p:spPr>
        <p:txBody>
          <a:bodyPr/>
          <a:lstStyle>
            <a:lvl1pPr>
              <a:defRPr/>
            </a:lvl1pPr>
          </a:lstStyle>
          <a:p>
            <a:pPr>
              <a:defRPr/>
            </a:pPr>
            <a:endParaRPr lang="tr-TR"/>
          </a:p>
        </p:txBody>
      </p:sp>
      <p:sp>
        <p:nvSpPr>
          <p:cNvPr id="5" name="Rectangle 11">
            <a:extLst>
              <a:ext uri="{FF2B5EF4-FFF2-40B4-BE49-F238E27FC236}">
                <a16:creationId xmlns:a16="http://schemas.microsoft.com/office/drawing/2014/main" id="{CA639C0D-A694-4A79-8BCF-58A4A4F049EA}"/>
              </a:ext>
            </a:extLst>
          </p:cNvPr>
          <p:cNvSpPr>
            <a:spLocks noGrp="1" noChangeArrowheads="1"/>
          </p:cNvSpPr>
          <p:nvPr>
            <p:ph type="sldNum" sz="quarter" idx="12"/>
          </p:nvPr>
        </p:nvSpPr>
        <p:spPr>
          <a:ln/>
        </p:spPr>
        <p:txBody>
          <a:bodyPr/>
          <a:lstStyle>
            <a:lvl1pPr>
              <a:defRPr/>
            </a:lvl1pPr>
          </a:lstStyle>
          <a:p>
            <a:pPr>
              <a:defRPr/>
            </a:pPr>
            <a:fld id="{72C65A9C-CD41-4246-9D48-540ECCAB096F}" type="slidenum">
              <a:rPr lang="tr-TR" altLang="tr-TR"/>
              <a:pPr>
                <a:defRPr/>
              </a:pPr>
              <a:t>‹#›</a:t>
            </a:fld>
            <a:endParaRPr lang="tr-TR" altLang="tr-TR"/>
          </a:p>
        </p:txBody>
      </p:sp>
    </p:spTree>
    <p:extLst>
      <p:ext uri="{BB962C8B-B14F-4D97-AF65-F5344CB8AC3E}">
        <p14:creationId xmlns:p14="http://schemas.microsoft.com/office/powerpoint/2010/main" val="255150756"/>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oş">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2E4A9165-0148-F795-96D5-5956F37900BB}"/>
              </a:ext>
            </a:extLst>
          </p:cNvPr>
          <p:cNvSpPr>
            <a:spLocks noGrp="1" noChangeArrowheads="1"/>
          </p:cNvSpPr>
          <p:nvPr>
            <p:ph type="dt" sz="half" idx="10"/>
          </p:nvPr>
        </p:nvSpPr>
        <p:spPr>
          <a:ln/>
        </p:spPr>
        <p:txBody>
          <a:bodyPr/>
          <a:lstStyle>
            <a:lvl1pPr>
              <a:defRPr/>
            </a:lvl1pPr>
          </a:lstStyle>
          <a:p>
            <a:pPr>
              <a:defRPr/>
            </a:pPr>
            <a:fld id="{787470AC-289E-4935-B119-41EC0833F4C6}" type="datetimeFigureOut">
              <a:rPr lang="tr-TR"/>
              <a:pPr>
                <a:defRPr/>
              </a:pPr>
              <a:t>22.07.2024</a:t>
            </a:fld>
            <a:endParaRPr lang="tr-TR"/>
          </a:p>
        </p:txBody>
      </p:sp>
      <p:sp>
        <p:nvSpPr>
          <p:cNvPr id="3" name="Rectangle 10">
            <a:extLst>
              <a:ext uri="{FF2B5EF4-FFF2-40B4-BE49-F238E27FC236}">
                <a16:creationId xmlns:a16="http://schemas.microsoft.com/office/drawing/2014/main" id="{FE531950-3704-F614-4331-B152C1CA3270}"/>
              </a:ext>
            </a:extLst>
          </p:cNvPr>
          <p:cNvSpPr>
            <a:spLocks noGrp="1" noChangeArrowheads="1"/>
          </p:cNvSpPr>
          <p:nvPr>
            <p:ph type="ftr" sz="quarter" idx="11"/>
          </p:nvPr>
        </p:nvSpPr>
        <p:spPr>
          <a:ln/>
        </p:spPr>
        <p:txBody>
          <a:bodyPr/>
          <a:lstStyle>
            <a:lvl1pPr>
              <a:defRPr/>
            </a:lvl1pPr>
          </a:lstStyle>
          <a:p>
            <a:pPr>
              <a:defRPr/>
            </a:pPr>
            <a:endParaRPr lang="tr-TR"/>
          </a:p>
        </p:txBody>
      </p:sp>
      <p:sp>
        <p:nvSpPr>
          <p:cNvPr id="4" name="Rectangle 11">
            <a:extLst>
              <a:ext uri="{FF2B5EF4-FFF2-40B4-BE49-F238E27FC236}">
                <a16:creationId xmlns:a16="http://schemas.microsoft.com/office/drawing/2014/main" id="{CE0388DF-BC3E-FF02-B2E0-ED9CCDE4149C}"/>
              </a:ext>
            </a:extLst>
          </p:cNvPr>
          <p:cNvSpPr>
            <a:spLocks noGrp="1" noChangeArrowheads="1"/>
          </p:cNvSpPr>
          <p:nvPr>
            <p:ph type="sldNum" sz="quarter" idx="12"/>
          </p:nvPr>
        </p:nvSpPr>
        <p:spPr>
          <a:ln/>
        </p:spPr>
        <p:txBody>
          <a:bodyPr/>
          <a:lstStyle>
            <a:lvl1pPr>
              <a:defRPr/>
            </a:lvl1pPr>
          </a:lstStyle>
          <a:p>
            <a:pPr>
              <a:defRPr/>
            </a:pPr>
            <a:fld id="{10F084FB-B6C1-4AC1-BE58-E99BF14BFB54}" type="slidenum">
              <a:rPr lang="tr-TR" altLang="tr-TR"/>
              <a:pPr>
                <a:defRPr/>
              </a:pPr>
              <a:t>‹#›</a:t>
            </a:fld>
            <a:endParaRPr lang="tr-TR" altLang="tr-TR"/>
          </a:p>
        </p:txBody>
      </p:sp>
    </p:spTree>
    <p:extLst>
      <p:ext uri="{BB962C8B-B14F-4D97-AF65-F5344CB8AC3E}">
        <p14:creationId xmlns:p14="http://schemas.microsoft.com/office/powerpoint/2010/main" val="1104338686"/>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Başlık 1"/>
          <p:cNvSpPr>
            <a:spLocks noGrp="1"/>
          </p:cNvSpPr>
          <p:nvPr>
            <p:ph type="title"/>
          </p:nvPr>
        </p:nvSpPr>
        <p:spPr>
          <a:xfrm>
            <a:off x="457201" y="273050"/>
            <a:ext cx="3008313" cy="1162050"/>
          </a:xfrm>
        </p:spPr>
        <p:txBody>
          <a:bodyPr anchor="b"/>
          <a:lstStyle>
            <a:lvl1pPr algn="l">
              <a:defRPr sz="2000" b="1"/>
            </a:lvl1pPr>
          </a:lstStyle>
          <a:p>
            <a:r>
              <a:rPr lang="tr-TR"/>
              <a:t>Asıl başlık stili için tıklatın</a:t>
            </a:r>
          </a:p>
        </p:txBody>
      </p:sp>
      <p:sp>
        <p:nvSpPr>
          <p:cNvPr id="3" name="İçerik Yer Tutucusu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p>
        </p:txBody>
      </p:sp>
      <p:sp>
        <p:nvSpPr>
          <p:cNvPr id="4" name="Metin Yer Tutucusu 3"/>
          <p:cNvSpPr>
            <a:spLocks noGrp="1"/>
          </p:cNvSpPr>
          <p:nvPr>
            <p:ph type="body" sz="half" idx="2"/>
          </p:nvPr>
        </p:nvSpPr>
        <p:spPr>
          <a:xfrm>
            <a:off x="457201"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a:t>Asıl metin stillerini düzenlemek için tıklatın</a:t>
            </a:r>
          </a:p>
        </p:txBody>
      </p:sp>
      <p:sp>
        <p:nvSpPr>
          <p:cNvPr id="5" name="Rectangle 9">
            <a:extLst>
              <a:ext uri="{FF2B5EF4-FFF2-40B4-BE49-F238E27FC236}">
                <a16:creationId xmlns:a16="http://schemas.microsoft.com/office/drawing/2014/main" id="{F907F16F-ED9D-DC5A-6300-871EA5610B52}"/>
              </a:ext>
            </a:extLst>
          </p:cNvPr>
          <p:cNvSpPr>
            <a:spLocks noGrp="1" noChangeArrowheads="1"/>
          </p:cNvSpPr>
          <p:nvPr>
            <p:ph type="dt" sz="half" idx="10"/>
          </p:nvPr>
        </p:nvSpPr>
        <p:spPr>
          <a:ln/>
        </p:spPr>
        <p:txBody>
          <a:bodyPr/>
          <a:lstStyle>
            <a:lvl1pPr>
              <a:defRPr/>
            </a:lvl1pPr>
          </a:lstStyle>
          <a:p>
            <a:pPr>
              <a:defRPr/>
            </a:pPr>
            <a:fld id="{0EEBF119-6C5C-4951-97A4-CB8AD6BD3D27}" type="datetimeFigureOut">
              <a:rPr lang="tr-TR"/>
              <a:pPr>
                <a:defRPr/>
              </a:pPr>
              <a:t>22.07.2024</a:t>
            </a:fld>
            <a:endParaRPr lang="tr-TR"/>
          </a:p>
        </p:txBody>
      </p:sp>
      <p:sp>
        <p:nvSpPr>
          <p:cNvPr id="6" name="Rectangle 10">
            <a:extLst>
              <a:ext uri="{FF2B5EF4-FFF2-40B4-BE49-F238E27FC236}">
                <a16:creationId xmlns:a16="http://schemas.microsoft.com/office/drawing/2014/main" id="{0C9695D5-4B1F-7BEC-F4B2-21ECA0DC8097}"/>
              </a:ext>
            </a:extLst>
          </p:cNvPr>
          <p:cNvSpPr>
            <a:spLocks noGrp="1" noChangeArrowheads="1"/>
          </p:cNvSpPr>
          <p:nvPr>
            <p:ph type="ftr" sz="quarter" idx="11"/>
          </p:nvPr>
        </p:nvSpPr>
        <p:spPr>
          <a:ln/>
        </p:spPr>
        <p:txBody>
          <a:bodyPr/>
          <a:lstStyle>
            <a:lvl1pPr>
              <a:defRPr/>
            </a:lvl1pPr>
          </a:lstStyle>
          <a:p>
            <a:pPr>
              <a:defRPr/>
            </a:pPr>
            <a:endParaRPr lang="tr-TR"/>
          </a:p>
        </p:txBody>
      </p:sp>
      <p:sp>
        <p:nvSpPr>
          <p:cNvPr id="7" name="Rectangle 11">
            <a:extLst>
              <a:ext uri="{FF2B5EF4-FFF2-40B4-BE49-F238E27FC236}">
                <a16:creationId xmlns:a16="http://schemas.microsoft.com/office/drawing/2014/main" id="{C4876D4E-0445-C3AE-7FE4-112E4B2E61C5}"/>
              </a:ext>
            </a:extLst>
          </p:cNvPr>
          <p:cNvSpPr>
            <a:spLocks noGrp="1" noChangeArrowheads="1"/>
          </p:cNvSpPr>
          <p:nvPr>
            <p:ph type="sldNum" sz="quarter" idx="12"/>
          </p:nvPr>
        </p:nvSpPr>
        <p:spPr>
          <a:ln/>
        </p:spPr>
        <p:txBody>
          <a:bodyPr/>
          <a:lstStyle>
            <a:lvl1pPr>
              <a:defRPr/>
            </a:lvl1pPr>
          </a:lstStyle>
          <a:p>
            <a:pPr>
              <a:defRPr/>
            </a:pPr>
            <a:fld id="{88721EA0-7079-4743-8E04-3AFE066BE5DB}" type="slidenum">
              <a:rPr lang="tr-TR" altLang="tr-TR"/>
              <a:pPr>
                <a:defRPr/>
              </a:pPr>
              <a:t>‹#›</a:t>
            </a:fld>
            <a:endParaRPr lang="tr-TR" altLang="tr-TR"/>
          </a:p>
        </p:txBody>
      </p:sp>
    </p:spTree>
    <p:extLst>
      <p:ext uri="{BB962C8B-B14F-4D97-AF65-F5344CB8AC3E}">
        <p14:creationId xmlns:p14="http://schemas.microsoft.com/office/powerpoint/2010/main" val="3921694061"/>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Başlık 1"/>
          <p:cNvSpPr>
            <a:spLocks noGrp="1"/>
          </p:cNvSpPr>
          <p:nvPr>
            <p:ph type="title"/>
          </p:nvPr>
        </p:nvSpPr>
        <p:spPr>
          <a:xfrm>
            <a:off x="1792288" y="4800600"/>
            <a:ext cx="5486400" cy="566738"/>
          </a:xfrm>
        </p:spPr>
        <p:txBody>
          <a:bodyPr anchor="b"/>
          <a:lstStyle>
            <a:lvl1pPr algn="l">
              <a:defRPr sz="2000" b="1"/>
            </a:lvl1pPr>
          </a:lstStyle>
          <a:p>
            <a:r>
              <a:rPr lang="tr-TR"/>
              <a:t>Asıl başlık stili için tıklatın</a:t>
            </a:r>
          </a:p>
        </p:txBody>
      </p:sp>
      <p:sp>
        <p:nvSpPr>
          <p:cNvPr id="3" name="Resim Yer Tutucusu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tr-TR" noProof="0"/>
              <a:t>Resim eklemek için simgeyi tıklatın</a:t>
            </a:r>
          </a:p>
        </p:txBody>
      </p:sp>
      <p:sp>
        <p:nvSpPr>
          <p:cNvPr id="4" name="Metin Yer Tutucusu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a:t>Asıl metin stillerini düzenlemek için tıklatın</a:t>
            </a:r>
          </a:p>
        </p:txBody>
      </p:sp>
      <p:sp>
        <p:nvSpPr>
          <p:cNvPr id="5" name="Rectangle 9">
            <a:extLst>
              <a:ext uri="{FF2B5EF4-FFF2-40B4-BE49-F238E27FC236}">
                <a16:creationId xmlns:a16="http://schemas.microsoft.com/office/drawing/2014/main" id="{99E4D51A-C063-4FE8-E7FD-C10F013E0A19}"/>
              </a:ext>
            </a:extLst>
          </p:cNvPr>
          <p:cNvSpPr>
            <a:spLocks noGrp="1" noChangeArrowheads="1"/>
          </p:cNvSpPr>
          <p:nvPr>
            <p:ph type="dt" sz="half" idx="10"/>
          </p:nvPr>
        </p:nvSpPr>
        <p:spPr>
          <a:ln/>
        </p:spPr>
        <p:txBody>
          <a:bodyPr/>
          <a:lstStyle>
            <a:lvl1pPr>
              <a:defRPr/>
            </a:lvl1pPr>
          </a:lstStyle>
          <a:p>
            <a:pPr>
              <a:defRPr/>
            </a:pPr>
            <a:fld id="{1167DAC8-63C6-41D5-8D1E-187E20EE4C94}" type="datetimeFigureOut">
              <a:rPr lang="tr-TR"/>
              <a:pPr>
                <a:defRPr/>
              </a:pPr>
              <a:t>22.07.2024</a:t>
            </a:fld>
            <a:endParaRPr lang="tr-TR"/>
          </a:p>
        </p:txBody>
      </p:sp>
      <p:sp>
        <p:nvSpPr>
          <p:cNvPr id="6" name="Rectangle 10">
            <a:extLst>
              <a:ext uri="{FF2B5EF4-FFF2-40B4-BE49-F238E27FC236}">
                <a16:creationId xmlns:a16="http://schemas.microsoft.com/office/drawing/2014/main" id="{C0DF3975-7E16-259E-18D6-C742D4F85F07}"/>
              </a:ext>
            </a:extLst>
          </p:cNvPr>
          <p:cNvSpPr>
            <a:spLocks noGrp="1" noChangeArrowheads="1"/>
          </p:cNvSpPr>
          <p:nvPr>
            <p:ph type="ftr" sz="quarter" idx="11"/>
          </p:nvPr>
        </p:nvSpPr>
        <p:spPr>
          <a:ln/>
        </p:spPr>
        <p:txBody>
          <a:bodyPr/>
          <a:lstStyle>
            <a:lvl1pPr>
              <a:defRPr/>
            </a:lvl1pPr>
          </a:lstStyle>
          <a:p>
            <a:pPr>
              <a:defRPr/>
            </a:pPr>
            <a:endParaRPr lang="tr-TR"/>
          </a:p>
        </p:txBody>
      </p:sp>
      <p:sp>
        <p:nvSpPr>
          <p:cNvPr id="7" name="Rectangle 11">
            <a:extLst>
              <a:ext uri="{FF2B5EF4-FFF2-40B4-BE49-F238E27FC236}">
                <a16:creationId xmlns:a16="http://schemas.microsoft.com/office/drawing/2014/main" id="{4A6DA306-6CB6-5FA7-BE05-DF3D7A0F122D}"/>
              </a:ext>
            </a:extLst>
          </p:cNvPr>
          <p:cNvSpPr>
            <a:spLocks noGrp="1" noChangeArrowheads="1"/>
          </p:cNvSpPr>
          <p:nvPr>
            <p:ph type="sldNum" sz="quarter" idx="12"/>
          </p:nvPr>
        </p:nvSpPr>
        <p:spPr>
          <a:ln/>
        </p:spPr>
        <p:txBody>
          <a:bodyPr/>
          <a:lstStyle>
            <a:lvl1pPr>
              <a:defRPr/>
            </a:lvl1pPr>
          </a:lstStyle>
          <a:p>
            <a:pPr>
              <a:defRPr/>
            </a:pPr>
            <a:fld id="{C01F3ABB-DCB1-4A50-9DDA-F5D8E13F357E}" type="slidenum">
              <a:rPr lang="tr-TR" altLang="tr-TR"/>
              <a:pPr>
                <a:defRPr/>
              </a:pPr>
              <a:t>‹#›</a:t>
            </a:fld>
            <a:endParaRPr lang="tr-TR" altLang="tr-TR"/>
          </a:p>
        </p:txBody>
      </p:sp>
    </p:spTree>
    <p:extLst>
      <p:ext uri="{BB962C8B-B14F-4D97-AF65-F5344CB8AC3E}">
        <p14:creationId xmlns:p14="http://schemas.microsoft.com/office/powerpoint/2010/main" val="194523039"/>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a:extLst>
              <a:ext uri="{FF2B5EF4-FFF2-40B4-BE49-F238E27FC236}">
                <a16:creationId xmlns:a16="http://schemas.microsoft.com/office/drawing/2014/main" id="{D5FBD623-1827-2D3D-DD23-06D2D07F5126}"/>
              </a:ext>
            </a:extLst>
          </p:cNvPr>
          <p:cNvGrpSpPr>
            <a:grpSpLocks/>
          </p:cNvGrpSpPr>
          <p:nvPr/>
        </p:nvGrpSpPr>
        <p:grpSpPr bwMode="auto">
          <a:xfrm>
            <a:off x="0" y="0"/>
            <a:ext cx="8686800" cy="4876800"/>
            <a:chOff x="0" y="0"/>
            <a:chExt cx="5472" cy="3072"/>
          </a:xfrm>
        </p:grpSpPr>
        <p:sp>
          <p:nvSpPr>
            <p:cNvPr id="1033" name="Rectangle 3">
              <a:extLst>
                <a:ext uri="{FF2B5EF4-FFF2-40B4-BE49-F238E27FC236}">
                  <a16:creationId xmlns:a16="http://schemas.microsoft.com/office/drawing/2014/main" id="{35D56952-3A69-7AAA-F27A-7257418256A6}"/>
                </a:ext>
              </a:extLst>
            </p:cNvPr>
            <p:cNvSpPr>
              <a:spLocks noChangeArrowheads="1"/>
            </p:cNvSpPr>
            <p:nvPr/>
          </p:nvSpPr>
          <p:spPr bwMode="auto">
            <a:xfrm>
              <a:off x="0" y="0"/>
              <a:ext cx="384" cy="3072"/>
            </a:xfrm>
            <a:prstGeom prst="rect">
              <a:avLst/>
            </a:prstGeom>
            <a:solidFill>
              <a:schemeClr val="accent1"/>
            </a:solidFill>
            <a:ln>
              <a:noFill/>
            </a:ln>
            <a:effec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1" hangingPunct="1">
                <a:defRPr/>
              </a:pPr>
              <a:endParaRPr lang="tr-TR" altLang="tr-TR" sz="2400">
                <a:latin typeface="Times New Roman" panose="02020603050405020304" pitchFamily="18" charset="0"/>
              </a:endParaRPr>
            </a:p>
          </p:txBody>
        </p:sp>
        <p:grpSp>
          <p:nvGrpSpPr>
            <p:cNvPr id="1034" name="Group 4">
              <a:extLst>
                <a:ext uri="{FF2B5EF4-FFF2-40B4-BE49-F238E27FC236}">
                  <a16:creationId xmlns:a16="http://schemas.microsoft.com/office/drawing/2014/main" id="{1D59C9D9-2C76-0304-4FAD-EEE0F78EB1F0}"/>
                </a:ext>
              </a:extLst>
            </p:cNvPr>
            <p:cNvGrpSpPr>
              <a:grpSpLocks/>
            </p:cNvGrpSpPr>
            <p:nvPr/>
          </p:nvGrpSpPr>
          <p:grpSpPr bwMode="auto">
            <a:xfrm>
              <a:off x="240" y="893"/>
              <a:ext cx="5232" cy="115"/>
              <a:chOff x="240" y="893"/>
              <a:chExt cx="5232" cy="115"/>
            </a:xfrm>
          </p:grpSpPr>
          <p:sp>
            <p:nvSpPr>
              <p:cNvPr id="1035" name="Rectangle 5">
                <a:extLst>
                  <a:ext uri="{FF2B5EF4-FFF2-40B4-BE49-F238E27FC236}">
                    <a16:creationId xmlns:a16="http://schemas.microsoft.com/office/drawing/2014/main" id="{7FB5D867-DBF7-1540-910C-1C79D461EE39}"/>
                  </a:ext>
                </a:extLst>
              </p:cNvPr>
              <p:cNvSpPr>
                <a:spLocks noChangeArrowheads="1"/>
              </p:cNvSpPr>
              <p:nvPr/>
            </p:nvSpPr>
            <p:spPr bwMode="auto">
              <a:xfrm>
                <a:off x="4320" y="893"/>
                <a:ext cx="1152" cy="115"/>
              </a:xfrm>
              <a:prstGeom prst="rect">
                <a:avLst/>
              </a:prstGeom>
              <a:solidFill>
                <a:schemeClr val="folHlink"/>
              </a:solidFill>
              <a:ln>
                <a:noFill/>
              </a:ln>
              <a:effec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1" hangingPunct="1">
                  <a:defRPr/>
                </a:pPr>
                <a:endParaRPr lang="tr-TR" altLang="tr-TR" sz="2400">
                  <a:latin typeface="Times New Roman" panose="02020603050405020304" pitchFamily="18" charset="0"/>
                </a:endParaRPr>
              </a:p>
            </p:txBody>
          </p:sp>
          <p:sp>
            <p:nvSpPr>
              <p:cNvPr id="1036" name="Line 6">
                <a:extLst>
                  <a:ext uri="{FF2B5EF4-FFF2-40B4-BE49-F238E27FC236}">
                    <a16:creationId xmlns:a16="http://schemas.microsoft.com/office/drawing/2014/main" id="{413A0803-2BEF-A327-DC49-EF59FD256654}"/>
                  </a:ext>
                </a:extLst>
              </p:cNvPr>
              <p:cNvSpPr>
                <a:spLocks noChangeShapeType="1"/>
              </p:cNvSpPr>
              <p:nvPr/>
            </p:nvSpPr>
            <p:spPr bwMode="auto">
              <a:xfrm>
                <a:off x="240" y="941"/>
                <a:ext cx="5232" cy="0"/>
              </a:xfrm>
              <a:prstGeom prst="line">
                <a:avLst/>
              </a:prstGeom>
              <a:noFill/>
              <a:ln w="19050">
                <a:solidFill>
                  <a:schemeClr val="bg2"/>
                </a:solidFill>
                <a:round/>
                <a:headEnd/>
                <a:tailEnd/>
              </a:ln>
              <a:extLst>
                <a:ext uri="{909E8E84-426E-40DD-AFC4-6F175D3DCCD1}">
                  <a14:hiddenFill xmlns:a14="http://schemas.microsoft.com/office/drawing/2010/main">
                    <a:noFill/>
                  </a14:hiddenFill>
                </a:ext>
              </a:extLst>
            </p:spPr>
            <p:txBody>
              <a:bodyPr/>
              <a:lstStyle/>
              <a:p>
                <a:endParaRPr lang="tr-TR"/>
              </a:p>
            </p:txBody>
          </p:sp>
        </p:grpSp>
      </p:grpSp>
      <p:sp>
        <p:nvSpPr>
          <p:cNvPr id="1027" name="Rectangle 7">
            <a:extLst>
              <a:ext uri="{FF2B5EF4-FFF2-40B4-BE49-F238E27FC236}">
                <a16:creationId xmlns:a16="http://schemas.microsoft.com/office/drawing/2014/main" id="{EE110908-FAEC-9075-EC30-87D6B98BD014}"/>
              </a:ext>
            </a:extLst>
          </p:cNvPr>
          <p:cNvSpPr>
            <a:spLocks noGrp="1" noChangeArrowheads="1"/>
          </p:cNvSpPr>
          <p:nvPr>
            <p:ph type="title"/>
          </p:nvPr>
        </p:nvSpPr>
        <p:spPr bwMode="auto">
          <a:xfrm>
            <a:off x="914400" y="277813"/>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tr-TR" altLang="tr-TR"/>
              <a:t>Asıl başlık stili için tıklatın</a:t>
            </a:r>
          </a:p>
        </p:txBody>
      </p:sp>
      <p:sp>
        <p:nvSpPr>
          <p:cNvPr id="1028" name="Rectangle 8">
            <a:extLst>
              <a:ext uri="{FF2B5EF4-FFF2-40B4-BE49-F238E27FC236}">
                <a16:creationId xmlns:a16="http://schemas.microsoft.com/office/drawing/2014/main" id="{91B3ABB2-E52B-60BF-95B8-CC4CCA4C39DE}"/>
              </a:ext>
            </a:extLst>
          </p:cNvPr>
          <p:cNvSpPr>
            <a:spLocks noGrp="1" noChangeArrowheads="1"/>
          </p:cNvSpPr>
          <p:nvPr>
            <p:ph type="body" idx="1"/>
          </p:nvPr>
        </p:nvSpPr>
        <p:spPr bwMode="auto">
          <a:xfrm>
            <a:off x="914400" y="1600200"/>
            <a:ext cx="7772400" cy="453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tr-TR" altLang="tr-TR"/>
              <a:t>Asıl metin stillerini düzenlemek için tıklatın</a:t>
            </a:r>
          </a:p>
          <a:p>
            <a:pPr lvl="1"/>
            <a:r>
              <a:rPr lang="tr-TR" altLang="tr-TR"/>
              <a:t>İkinci düzey</a:t>
            </a:r>
          </a:p>
          <a:p>
            <a:pPr lvl="2"/>
            <a:r>
              <a:rPr lang="tr-TR" altLang="tr-TR"/>
              <a:t>Üçüncü düzey</a:t>
            </a:r>
          </a:p>
          <a:p>
            <a:pPr lvl="3"/>
            <a:r>
              <a:rPr lang="tr-TR" altLang="tr-TR"/>
              <a:t>Dördüncü düzey</a:t>
            </a:r>
          </a:p>
          <a:p>
            <a:pPr lvl="4"/>
            <a:r>
              <a:rPr lang="tr-TR" altLang="tr-TR"/>
              <a:t>Beşinci düzey</a:t>
            </a:r>
          </a:p>
        </p:txBody>
      </p:sp>
      <p:sp>
        <p:nvSpPr>
          <p:cNvPr id="78857" name="Rectangle 9">
            <a:extLst>
              <a:ext uri="{FF2B5EF4-FFF2-40B4-BE49-F238E27FC236}">
                <a16:creationId xmlns:a16="http://schemas.microsoft.com/office/drawing/2014/main" id="{4501A6CB-FA0A-B45E-B15B-F4E5ACF19717}"/>
              </a:ext>
            </a:extLst>
          </p:cNvPr>
          <p:cNvSpPr>
            <a:spLocks noGrp="1" noChangeArrowheads="1"/>
          </p:cNvSpPr>
          <p:nvPr>
            <p:ph type="dt" sz="half" idx="2"/>
          </p:nvPr>
        </p:nvSpPr>
        <p:spPr bwMode="auto">
          <a:xfrm>
            <a:off x="914400" y="6251575"/>
            <a:ext cx="19812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fontAlgn="auto" hangingPunct="1">
              <a:spcBef>
                <a:spcPts val="0"/>
              </a:spcBef>
              <a:spcAft>
                <a:spcPts val="0"/>
              </a:spcAft>
              <a:defRPr sz="1000">
                <a:latin typeface="+mn-lt"/>
              </a:defRPr>
            </a:lvl1pPr>
          </a:lstStyle>
          <a:p>
            <a:pPr>
              <a:defRPr/>
            </a:pPr>
            <a:fld id="{694F4B0C-C063-4296-99A1-6813B1FE20B4}" type="datetimeFigureOut">
              <a:rPr lang="tr-TR"/>
              <a:pPr>
                <a:defRPr/>
              </a:pPr>
              <a:t>22.07.2024</a:t>
            </a:fld>
            <a:endParaRPr lang="tr-TR"/>
          </a:p>
        </p:txBody>
      </p:sp>
      <p:sp>
        <p:nvSpPr>
          <p:cNvPr id="78858" name="Rectangle 10">
            <a:extLst>
              <a:ext uri="{FF2B5EF4-FFF2-40B4-BE49-F238E27FC236}">
                <a16:creationId xmlns:a16="http://schemas.microsoft.com/office/drawing/2014/main" id="{B97BBA39-4083-16DC-801A-977697A2323B}"/>
              </a:ext>
            </a:extLst>
          </p:cNvPr>
          <p:cNvSpPr>
            <a:spLocks noGrp="1" noChangeArrowheads="1"/>
          </p:cNvSpPr>
          <p:nvPr>
            <p:ph type="ftr" sz="quarter" idx="3"/>
          </p:nvPr>
        </p:nvSpPr>
        <p:spPr bwMode="auto">
          <a:xfrm>
            <a:off x="3352800" y="6248400"/>
            <a:ext cx="29718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fontAlgn="auto" hangingPunct="1">
              <a:spcBef>
                <a:spcPts val="0"/>
              </a:spcBef>
              <a:spcAft>
                <a:spcPts val="0"/>
              </a:spcAft>
              <a:defRPr sz="1000">
                <a:latin typeface="+mn-lt"/>
              </a:defRPr>
            </a:lvl1pPr>
          </a:lstStyle>
          <a:p>
            <a:pPr>
              <a:defRPr/>
            </a:pPr>
            <a:endParaRPr lang="tr-TR"/>
          </a:p>
        </p:txBody>
      </p:sp>
      <p:sp>
        <p:nvSpPr>
          <p:cNvPr id="78859" name="Rectangle 11">
            <a:extLst>
              <a:ext uri="{FF2B5EF4-FFF2-40B4-BE49-F238E27FC236}">
                <a16:creationId xmlns:a16="http://schemas.microsoft.com/office/drawing/2014/main" id="{344DF6F4-C10E-5048-B484-1D7B3FCD5FE9}"/>
              </a:ext>
            </a:extLst>
          </p:cNvPr>
          <p:cNvSpPr>
            <a:spLocks noGrp="1" noChangeArrowheads="1"/>
          </p:cNvSpPr>
          <p:nvPr>
            <p:ph type="sldNum" sz="quarter" idx="4"/>
          </p:nvPr>
        </p:nvSpPr>
        <p:spPr bwMode="auto">
          <a:xfrm>
            <a:off x="6781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000"/>
            </a:lvl1pPr>
          </a:lstStyle>
          <a:p>
            <a:pPr>
              <a:defRPr/>
            </a:pPr>
            <a:fld id="{D9AA0B7B-4A52-475C-98C4-86E41EC20CBD}" type="slidenum">
              <a:rPr lang="tr-TR" altLang="tr-TR"/>
              <a:pPr>
                <a:defRPr/>
              </a:pPr>
              <a:t>‹#›</a:t>
            </a:fld>
            <a:endParaRPr lang="tr-TR" altLang="tr-TR"/>
          </a:p>
        </p:txBody>
      </p:sp>
      <p:sp>
        <p:nvSpPr>
          <p:cNvPr id="1032" name="Line 12">
            <a:extLst>
              <a:ext uri="{FF2B5EF4-FFF2-40B4-BE49-F238E27FC236}">
                <a16:creationId xmlns:a16="http://schemas.microsoft.com/office/drawing/2014/main" id="{5C21B448-1BEE-C7A3-2B0B-84ACAB14F942}"/>
              </a:ext>
            </a:extLst>
          </p:cNvPr>
          <p:cNvSpPr>
            <a:spLocks noChangeShapeType="1"/>
          </p:cNvSpPr>
          <p:nvPr/>
        </p:nvSpPr>
        <p:spPr bwMode="auto">
          <a:xfrm>
            <a:off x="0" y="4876800"/>
            <a:ext cx="609600" cy="0"/>
          </a:xfrm>
          <a:prstGeom prst="line">
            <a:avLst/>
          </a:prstGeom>
          <a:noFill/>
          <a:ln w="44450">
            <a:solidFill>
              <a:schemeClr val="bg2"/>
            </a:solidFill>
            <a:round/>
            <a:headEnd/>
            <a:tailEnd/>
          </a:ln>
          <a:extLst>
            <a:ext uri="{909E8E84-426E-40DD-AFC4-6F175D3DCCD1}">
              <a14:hiddenFill xmlns:a14="http://schemas.microsoft.com/office/drawing/2010/main">
                <a:noFill/>
              </a14:hiddenFill>
            </a:ext>
          </a:extLst>
        </p:spPr>
        <p:txBody>
          <a:bodyPr/>
          <a:lstStyle/>
          <a:p>
            <a:endParaRPr lang="tr-TR"/>
          </a:p>
        </p:txBody>
      </p:sp>
    </p:spTree>
  </p:cSld>
  <p:clrMap bg1="lt1" tx1="dk1" bg2="lt2" tx2="dk2" accent1="accent1" accent2="accent2" accent3="accent3" accent4="accent4" accent5="accent5" accent6="accent6" hlink="hlink" folHlink="folHlink"/>
  <p:sldLayoutIdLst>
    <p:sldLayoutId id="2147486837" r:id="rId1"/>
    <p:sldLayoutId id="2147486826" r:id="rId2"/>
    <p:sldLayoutId id="2147486827" r:id="rId3"/>
    <p:sldLayoutId id="2147486828" r:id="rId4"/>
    <p:sldLayoutId id="2147486829" r:id="rId5"/>
    <p:sldLayoutId id="2147486830" r:id="rId6"/>
    <p:sldLayoutId id="2147486831" r:id="rId7"/>
    <p:sldLayoutId id="2147486832" r:id="rId8"/>
    <p:sldLayoutId id="2147486833" r:id="rId9"/>
    <p:sldLayoutId id="2147486834" r:id="rId10"/>
    <p:sldLayoutId id="2147486835" r:id="rId11"/>
    <p:sldLayoutId id="2147486836" r:id="rId12"/>
  </p:sldLayoutIdLst>
  <p:transition/>
  <p:txStyles>
    <p:titleStyle>
      <a:lvl1pPr algn="l" rtl="0" eaLnBrk="0" fontAlgn="base" hangingPunct="0">
        <a:spcBef>
          <a:spcPct val="0"/>
        </a:spcBef>
        <a:spcAft>
          <a:spcPct val="0"/>
        </a:spcAft>
        <a:defRPr sz="4200">
          <a:solidFill>
            <a:schemeClr val="tx2"/>
          </a:solidFill>
          <a:latin typeface="+mj-lt"/>
          <a:ea typeface="+mj-ea"/>
          <a:cs typeface="+mj-cs"/>
        </a:defRPr>
      </a:lvl1pPr>
      <a:lvl2pPr algn="l" rtl="0" eaLnBrk="0" fontAlgn="base" hangingPunct="0">
        <a:spcBef>
          <a:spcPct val="0"/>
        </a:spcBef>
        <a:spcAft>
          <a:spcPct val="0"/>
        </a:spcAft>
        <a:defRPr sz="4200">
          <a:solidFill>
            <a:schemeClr val="tx2"/>
          </a:solidFill>
          <a:latin typeface="Times New Roman" charset="0"/>
        </a:defRPr>
      </a:lvl2pPr>
      <a:lvl3pPr algn="l" rtl="0" eaLnBrk="0" fontAlgn="base" hangingPunct="0">
        <a:spcBef>
          <a:spcPct val="0"/>
        </a:spcBef>
        <a:spcAft>
          <a:spcPct val="0"/>
        </a:spcAft>
        <a:defRPr sz="4200">
          <a:solidFill>
            <a:schemeClr val="tx2"/>
          </a:solidFill>
          <a:latin typeface="Times New Roman" charset="0"/>
        </a:defRPr>
      </a:lvl3pPr>
      <a:lvl4pPr algn="l" rtl="0" eaLnBrk="0" fontAlgn="base" hangingPunct="0">
        <a:spcBef>
          <a:spcPct val="0"/>
        </a:spcBef>
        <a:spcAft>
          <a:spcPct val="0"/>
        </a:spcAft>
        <a:defRPr sz="4200">
          <a:solidFill>
            <a:schemeClr val="tx2"/>
          </a:solidFill>
          <a:latin typeface="Times New Roman" charset="0"/>
        </a:defRPr>
      </a:lvl4pPr>
      <a:lvl5pPr algn="l" rtl="0" eaLnBrk="0" fontAlgn="base" hangingPunct="0">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folHlink"/>
        </a:buClr>
        <a:buSzPct val="90000"/>
        <a:buFont typeface="Wingdings" panose="05000000000000000000" pitchFamily="2" charset="2"/>
        <a:buChar char="n"/>
        <a:defRPr sz="28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1"/>
        </a:buClr>
        <a:buSzPct val="75000"/>
        <a:buFont typeface="Wingdings" panose="05000000000000000000" pitchFamily="2" charset="2"/>
        <a:buChar char="n"/>
        <a:defRPr sz="2600">
          <a:solidFill>
            <a:schemeClr val="tx1"/>
          </a:solidFill>
          <a:latin typeface="+mn-lt"/>
        </a:defRPr>
      </a:lvl2pPr>
      <a:lvl3pPr marL="1143000" indent="-228600" algn="l" rtl="0" eaLnBrk="0" fontAlgn="base" hangingPunct="0">
        <a:spcBef>
          <a:spcPct val="20000"/>
        </a:spcBef>
        <a:spcAft>
          <a:spcPct val="0"/>
        </a:spcAft>
        <a:buClr>
          <a:schemeClr val="folHlink"/>
        </a:buClr>
        <a:buSzPct val="55000"/>
        <a:buFont typeface="Wingdings" panose="05000000000000000000" pitchFamily="2" charset="2"/>
        <a:buChar char="n"/>
        <a:defRPr sz="2300">
          <a:solidFill>
            <a:schemeClr val="tx1"/>
          </a:solidFill>
          <a:latin typeface="+mn-lt"/>
        </a:defRPr>
      </a:lvl3pPr>
      <a:lvl4pPr marL="1600200" indent="-228600" algn="l" rtl="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mn-lt"/>
        </a:defRPr>
      </a:lvl4pPr>
      <a:lvl5pPr marL="2057400" indent="-228600" algn="l" rtl="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mn-lt"/>
        </a:defRPr>
      </a:lvl5pPr>
      <a:lvl6pPr marL="2514600" indent="-228600" algn="l" rtl="0" eaLnBrk="1" fontAlgn="base" hangingPunct="1">
        <a:spcBef>
          <a:spcPct val="20000"/>
        </a:spcBef>
        <a:spcAft>
          <a:spcPct val="0"/>
        </a:spcAft>
        <a:buClr>
          <a:schemeClr val="accent1"/>
        </a:buClr>
        <a:buFont typeface="Wingdings" pitchFamily="2" charset="2"/>
        <a:buChar char="§"/>
        <a:defRPr sz="2000">
          <a:solidFill>
            <a:schemeClr val="tx1"/>
          </a:solidFill>
          <a:latin typeface="+mn-lt"/>
        </a:defRPr>
      </a:lvl6pPr>
      <a:lvl7pPr marL="2971800" indent="-228600" algn="l" rtl="0" eaLnBrk="1" fontAlgn="base" hangingPunct="1">
        <a:spcBef>
          <a:spcPct val="20000"/>
        </a:spcBef>
        <a:spcAft>
          <a:spcPct val="0"/>
        </a:spcAft>
        <a:buClr>
          <a:schemeClr val="accent1"/>
        </a:buClr>
        <a:buFont typeface="Wingdings" pitchFamily="2" charset="2"/>
        <a:buChar char="§"/>
        <a:defRPr sz="2000">
          <a:solidFill>
            <a:schemeClr val="tx1"/>
          </a:solidFill>
          <a:latin typeface="+mn-lt"/>
        </a:defRPr>
      </a:lvl7pPr>
      <a:lvl8pPr marL="3429000" indent="-228600" algn="l" rtl="0" eaLnBrk="1" fontAlgn="base" hangingPunct="1">
        <a:spcBef>
          <a:spcPct val="20000"/>
        </a:spcBef>
        <a:spcAft>
          <a:spcPct val="0"/>
        </a:spcAft>
        <a:buClr>
          <a:schemeClr val="accent1"/>
        </a:buClr>
        <a:buFont typeface="Wingdings" pitchFamily="2" charset="2"/>
        <a:buChar char="§"/>
        <a:defRPr sz="2000">
          <a:solidFill>
            <a:schemeClr val="tx1"/>
          </a:solidFill>
          <a:latin typeface="+mn-lt"/>
        </a:defRPr>
      </a:lvl8pPr>
      <a:lvl9pPr marL="3886200" indent="-228600" algn="l" rtl="0" eaLnBrk="1" fontAlgn="base" hangingPunct="1">
        <a:spcBef>
          <a:spcPct val="20000"/>
        </a:spcBef>
        <a:spcAft>
          <a:spcPct val="0"/>
        </a:spcAft>
        <a:buClr>
          <a:schemeClr val="accent1"/>
        </a:buClr>
        <a:buFont typeface="Wingdings" pitchFamily="2" charset="2"/>
        <a:buChar char="§"/>
        <a:defRPr sz="2000">
          <a:solidFill>
            <a:schemeClr val="tx1"/>
          </a:solidFill>
          <a:latin typeface="+mn-lt"/>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9.xml"/><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3.png"/><Relationship Id="rId1" Type="http://schemas.openxmlformats.org/officeDocument/2006/relationships/slideLayout" Target="../slideLayouts/slideLayout9.xml"/></Relationships>
</file>

<file path=ppt/slides/_rels/slide100.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notesSlide" Target="../notesSlides/notesSlide64.xml"/><Relationship Id="rId1" Type="http://schemas.openxmlformats.org/officeDocument/2006/relationships/slideLayout" Target="../slideLayouts/slideLayout9.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96.png"/></Relationships>
</file>

<file path=ppt/slides/_rels/slide10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65.xml"/><Relationship Id="rId1" Type="http://schemas.openxmlformats.org/officeDocument/2006/relationships/slideLayout" Target="../slideLayouts/slideLayout9.xml"/><Relationship Id="rId6" Type="http://schemas.openxmlformats.org/officeDocument/2006/relationships/image" Target="../media/image97.png"/><Relationship Id="rId5" Type="http://schemas.openxmlformats.org/officeDocument/2006/relationships/oleObject" Target="../embeddings/oleObject10.bin"/><Relationship Id="rId4" Type="http://schemas.openxmlformats.org/officeDocument/2006/relationships/image" Target="../media/image4.png"/></Relationships>
</file>

<file path=ppt/slides/_rels/slide102.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66.xml"/><Relationship Id="rId1" Type="http://schemas.openxmlformats.org/officeDocument/2006/relationships/slideLayout" Target="../slideLayouts/slideLayout9.xml"/><Relationship Id="rId5" Type="http://schemas.openxmlformats.org/officeDocument/2006/relationships/image" Target="../media/image4.png"/><Relationship Id="rId4" Type="http://schemas.openxmlformats.org/officeDocument/2006/relationships/image" Target="../media/image3.png"/></Relationships>
</file>

<file path=ppt/slides/_rels/slide103.xml.rels><?xml version="1.0" encoding="UTF-8" standalone="yes"?>
<Relationships xmlns="http://schemas.openxmlformats.org/package/2006/relationships"><Relationship Id="rId8" Type="http://schemas.openxmlformats.org/officeDocument/2006/relationships/image" Target="../media/image100.png"/><Relationship Id="rId3" Type="http://schemas.openxmlformats.org/officeDocument/2006/relationships/image" Target="../media/image84.png"/><Relationship Id="rId7" Type="http://schemas.openxmlformats.org/officeDocument/2006/relationships/oleObject" Target="../embeddings/oleObject12.bin"/><Relationship Id="rId2" Type="http://schemas.openxmlformats.org/officeDocument/2006/relationships/notesSlide" Target="../notesSlides/notesSlide67.xml"/><Relationship Id="rId1" Type="http://schemas.openxmlformats.org/officeDocument/2006/relationships/slideLayout" Target="../slideLayouts/slideLayout9.xml"/><Relationship Id="rId6" Type="http://schemas.openxmlformats.org/officeDocument/2006/relationships/image" Target="../media/image99.png"/><Relationship Id="rId5" Type="http://schemas.openxmlformats.org/officeDocument/2006/relationships/oleObject" Target="../embeddings/oleObject11.bin"/><Relationship Id="rId4" Type="http://schemas.openxmlformats.org/officeDocument/2006/relationships/image" Target="../media/image4.png"/></Relationships>
</file>

<file path=ppt/slides/_rels/slide10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68.xml"/><Relationship Id="rId1" Type="http://schemas.openxmlformats.org/officeDocument/2006/relationships/slideLayout" Target="../slideLayouts/slideLayout9.xml"/><Relationship Id="rId4" Type="http://schemas.openxmlformats.org/officeDocument/2006/relationships/image" Target="../media/image4.png"/></Relationships>
</file>

<file path=ppt/slides/_rels/slide105.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69.xml"/><Relationship Id="rId1" Type="http://schemas.openxmlformats.org/officeDocument/2006/relationships/slideLayout" Target="../slideLayouts/slideLayout9.xml"/><Relationship Id="rId5" Type="http://schemas.openxmlformats.org/officeDocument/2006/relationships/image" Target="../media/image4.png"/><Relationship Id="rId4" Type="http://schemas.openxmlformats.org/officeDocument/2006/relationships/image" Target="../media/image84.png"/></Relationships>
</file>

<file path=ppt/slides/_rels/slide10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70.xml"/><Relationship Id="rId1" Type="http://schemas.openxmlformats.org/officeDocument/2006/relationships/slideLayout" Target="../slideLayouts/slideLayout9.xml"/><Relationship Id="rId4" Type="http://schemas.openxmlformats.org/officeDocument/2006/relationships/image" Target="../media/image4.png"/></Relationships>
</file>

<file path=ppt/slides/_rels/slide10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71.xml"/><Relationship Id="rId1" Type="http://schemas.openxmlformats.org/officeDocument/2006/relationships/slideLayout" Target="../slideLayouts/slideLayout9.xml"/><Relationship Id="rId4" Type="http://schemas.openxmlformats.org/officeDocument/2006/relationships/image" Target="../media/image4.png"/></Relationships>
</file>

<file path=ppt/slides/_rels/slide10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72.xml"/><Relationship Id="rId1" Type="http://schemas.openxmlformats.org/officeDocument/2006/relationships/slideLayout" Target="../slideLayouts/slideLayout9.xml"/><Relationship Id="rId6" Type="http://schemas.openxmlformats.org/officeDocument/2006/relationships/image" Target="../media/image102.png"/><Relationship Id="rId5" Type="http://schemas.openxmlformats.org/officeDocument/2006/relationships/oleObject" Target="../embeddings/oleObject13.bin"/><Relationship Id="rId4" Type="http://schemas.openxmlformats.org/officeDocument/2006/relationships/image" Target="../media/image4.png"/></Relationships>
</file>

<file path=ppt/slides/_rels/slide109.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notesSlide" Target="../notesSlides/notesSlide73.xml"/><Relationship Id="rId1" Type="http://schemas.openxmlformats.org/officeDocument/2006/relationships/slideLayout" Target="../slideLayouts/slideLayout9.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103.png"/></Relationships>
</file>

<file path=ppt/slides/_rels/slide1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3.png"/><Relationship Id="rId1" Type="http://schemas.openxmlformats.org/officeDocument/2006/relationships/slideLayout" Target="../slideLayouts/slideLayout9.xml"/></Relationships>
</file>

<file path=ppt/slides/_rels/slide110.xml.rels><?xml version="1.0" encoding="UTF-8" standalone="yes"?>
<Relationships xmlns="http://schemas.openxmlformats.org/package/2006/relationships"><Relationship Id="rId3" Type="http://schemas.openxmlformats.org/officeDocument/2006/relationships/oleObject" Target="../embeddings/oleObject15.bin"/><Relationship Id="rId2" Type="http://schemas.openxmlformats.org/officeDocument/2006/relationships/notesSlide" Target="../notesSlides/notesSlide74.xml"/><Relationship Id="rId1" Type="http://schemas.openxmlformats.org/officeDocument/2006/relationships/slideLayout" Target="../slideLayouts/slideLayout9.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104.png"/></Relationships>
</file>

<file path=ppt/slides/_rels/slide11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75.xml"/><Relationship Id="rId1" Type="http://schemas.openxmlformats.org/officeDocument/2006/relationships/slideLayout" Target="../slideLayouts/slideLayout9.xml"/><Relationship Id="rId6" Type="http://schemas.openxmlformats.org/officeDocument/2006/relationships/image" Target="../media/image105.png"/><Relationship Id="rId5" Type="http://schemas.openxmlformats.org/officeDocument/2006/relationships/oleObject" Target="../embeddings/oleObject16.bin"/><Relationship Id="rId4" Type="http://schemas.openxmlformats.org/officeDocument/2006/relationships/image" Target="../media/image4.png"/></Relationships>
</file>

<file path=ppt/slides/_rels/slide11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76.xml"/><Relationship Id="rId1" Type="http://schemas.openxmlformats.org/officeDocument/2006/relationships/slideLayout" Target="../slideLayouts/slideLayout9.xml"/><Relationship Id="rId6" Type="http://schemas.openxmlformats.org/officeDocument/2006/relationships/image" Target="../media/image106.png"/><Relationship Id="rId5" Type="http://schemas.openxmlformats.org/officeDocument/2006/relationships/oleObject" Target="../embeddings/oleObject17.bin"/><Relationship Id="rId4" Type="http://schemas.openxmlformats.org/officeDocument/2006/relationships/image" Target="../media/image4.png"/></Relationships>
</file>

<file path=ppt/slides/_rels/slide113.xml.rels><?xml version="1.0" encoding="UTF-8" standalone="yes"?>
<Relationships xmlns="http://schemas.openxmlformats.org/package/2006/relationships"><Relationship Id="rId8" Type="http://schemas.openxmlformats.org/officeDocument/2006/relationships/diagramLayout" Target="../diagrams/layout50.xml"/><Relationship Id="rId13" Type="http://schemas.openxmlformats.org/officeDocument/2006/relationships/image" Target="../media/image4.png"/><Relationship Id="rId3" Type="http://schemas.openxmlformats.org/officeDocument/2006/relationships/diagramLayout" Target="../diagrams/layout49.xml"/><Relationship Id="rId7" Type="http://schemas.openxmlformats.org/officeDocument/2006/relationships/diagramData" Target="../diagrams/data50.xml"/><Relationship Id="rId12" Type="http://schemas.openxmlformats.org/officeDocument/2006/relationships/image" Target="../media/image3.png"/><Relationship Id="rId2" Type="http://schemas.openxmlformats.org/officeDocument/2006/relationships/diagramData" Target="../diagrams/data49.xml"/><Relationship Id="rId1" Type="http://schemas.openxmlformats.org/officeDocument/2006/relationships/slideLayout" Target="../slideLayouts/slideLayout2.xml"/><Relationship Id="rId6" Type="http://schemas.microsoft.com/office/2007/relationships/diagramDrawing" Target="../diagrams/drawing49.xml"/><Relationship Id="rId11" Type="http://schemas.microsoft.com/office/2007/relationships/diagramDrawing" Target="../diagrams/drawing50.xml"/><Relationship Id="rId5" Type="http://schemas.openxmlformats.org/officeDocument/2006/relationships/diagramColors" Target="../diagrams/colors49.xml"/><Relationship Id="rId10" Type="http://schemas.openxmlformats.org/officeDocument/2006/relationships/diagramColors" Target="../diagrams/colors50.xml"/><Relationship Id="rId4" Type="http://schemas.openxmlformats.org/officeDocument/2006/relationships/diagramQuickStyle" Target="../diagrams/quickStyle49.xml"/><Relationship Id="rId9" Type="http://schemas.openxmlformats.org/officeDocument/2006/relationships/diagramQuickStyle" Target="../diagrams/quickStyle50.xml"/></Relationships>
</file>

<file path=ppt/slides/_rels/slide114.xml.rels><?xml version="1.0" encoding="UTF-8" standalone="yes"?>
<Relationships xmlns="http://schemas.openxmlformats.org/package/2006/relationships"><Relationship Id="rId8" Type="http://schemas.openxmlformats.org/officeDocument/2006/relationships/diagramColors" Target="../diagrams/colors51.xml"/><Relationship Id="rId3" Type="http://schemas.openxmlformats.org/officeDocument/2006/relationships/image" Target="../media/image3.png"/><Relationship Id="rId7" Type="http://schemas.openxmlformats.org/officeDocument/2006/relationships/diagramQuickStyle" Target="../diagrams/quickStyle51.xml"/><Relationship Id="rId2" Type="http://schemas.openxmlformats.org/officeDocument/2006/relationships/notesSlide" Target="../notesSlides/notesSlide77.xml"/><Relationship Id="rId1" Type="http://schemas.openxmlformats.org/officeDocument/2006/relationships/slideLayout" Target="../slideLayouts/slideLayout9.xml"/><Relationship Id="rId6" Type="http://schemas.openxmlformats.org/officeDocument/2006/relationships/diagramLayout" Target="../diagrams/layout51.xml"/><Relationship Id="rId5" Type="http://schemas.openxmlformats.org/officeDocument/2006/relationships/diagramData" Target="../diagrams/data51.xml"/><Relationship Id="rId4" Type="http://schemas.openxmlformats.org/officeDocument/2006/relationships/image" Target="../media/image4.png"/><Relationship Id="rId9" Type="http://schemas.microsoft.com/office/2007/relationships/diagramDrawing" Target="../diagrams/drawing51.xml"/></Relationships>
</file>

<file path=ppt/slides/_rels/slide115.xml.rels><?xml version="1.0" encoding="UTF-8" standalone="yes"?>
<Relationships xmlns="http://schemas.openxmlformats.org/package/2006/relationships"><Relationship Id="rId8" Type="http://schemas.openxmlformats.org/officeDocument/2006/relationships/diagramColors" Target="../diagrams/colors52.xml"/><Relationship Id="rId3" Type="http://schemas.openxmlformats.org/officeDocument/2006/relationships/image" Target="../media/image3.png"/><Relationship Id="rId7" Type="http://schemas.openxmlformats.org/officeDocument/2006/relationships/diagramQuickStyle" Target="../diagrams/quickStyle52.xml"/><Relationship Id="rId2" Type="http://schemas.openxmlformats.org/officeDocument/2006/relationships/notesSlide" Target="../notesSlides/notesSlide78.xml"/><Relationship Id="rId1" Type="http://schemas.openxmlformats.org/officeDocument/2006/relationships/slideLayout" Target="../slideLayouts/slideLayout9.xml"/><Relationship Id="rId6" Type="http://schemas.openxmlformats.org/officeDocument/2006/relationships/diagramLayout" Target="../diagrams/layout52.xml"/><Relationship Id="rId5" Type="http://schemas.openxmlformats.org/officeDocument/2006/relationships/diagramData" Target="../diagrams/data52.xml"/><Relationship Id="rId10" Type="http://schemas.openxmlformats.org/officeDocument/2006/relationships/image" Target="../media/image109.png"/><Relationship Id="rId4" Type="http://schemas.openxmlformats.org/officeDocument/2006/relationships/image" Target="../media/image4.png"/><Relationship Id="rId9" Type="http://schemas.microsoft.com/office/2007/relationships/diagramDrawing" Target="../diagrams/drawing52.xml"/></Relationships>
</file>

<file path=ppt/slides/_rels/slide116.xml.rels><?xml version="1.0" encoding="UTF-8" standalone="yes"?>
<Relationships xmlns="http://schemas.openxmlformats.org/package/2006/relationships"><Relationship Id="rId8" Type="http://schemas.openxmlformats.org/officeDocument/2006/relationships/diagramColors" Target="../diagrams/colors53.xml"/><Relationship Id="rId13" Type="http://schemas.openxmlformats.org/officeDocument/2006/relationships/image" Target="../media/image113.jpeg"/><Relationship Id="rId3" Type="http://schemas.openxmlformats.org/officeDocument/2006/relationships/image" Target="../media/image3.png"/><Relationship Id="rId7" Type="http://schemas.openxmlformats.org/officeDocument/2006/relationships/diagramQuickStyle" Target="../diagrams/quickStyle53.xml"/><Relationship Id="rId12" Type="http://schemas.openxmlformats.org/officeDocument/2006/relationships/image" Target="../media/image112.jpeg"/><Relationship Id="rId2" Type="http://schemas.openxmlformats.org/officeDocument/2006/relationships/notesSlide" Target="../notesSlides/notesSlide79.xml"/><Relationship Id="rId1" Type="http://schemas.openxmlformats.org/officeDocument/2006/relationships/slideLayout" Target="../slideLayouts/slideLayout9.xml"/><Relationship Id="rId6" Type="http://schemas.openxmlformats.org/officeDocument/2006/relationships/diagramLayout" Target="../diagrams/layout53.xml"/><Relationship Id="rId11" Type="http://schemas.openxmlformats.org/officeDocument/2006/relationships/image" Target="../media/image111.jpeg"/><Relationship Id="rId5" Type="http://schemas.openxmlformats.org/officeDocument/2006/relationships/diagramData" Target="../diagrams/data53.xml"/><Relationship Id="rId15" Type="http://schemas.openxmlformats.org/officeDocument/2006/relationships/image" Target="../media/image115.jpeg"/><Relationship Id="rId10" Type="http://schemas.openxmlformats.org/officeDocument/2006/relationships/image" Target="../media/image110.png"/><Relationship Id="rId4" Type="http://schemas.openxmlformats.org/officeDocument/2006/relationships/image" Target="../media/image4.png"/><Relationship Id="rId9" Type="http://schemas.microsoft.com/office/2007/relationships/diagramDrawing" Target="../diagrams/drawing53.xml"/><Relationship Id="rId14" Type="http://schemas.openxmlformats.org/officeDocument/2006/relationships/image" Target="../media/image114.jpeg"/></Relationships>
</file>

<file path=ppt/slides/_rels/slide117.xml.rels><?xml version="1.0" encoding="UTF-8" standalone="yes"?>
<Relationships xmlns="http://schemas.openxmlformats.org/package/2006/relationships"><Relationship Id="rId8" Type="http://schemas.openxmlformats.org/officeDocument/2006/relationships/diagramColors" Target="../diagrams/colors54.xml"/><Relationship Id="rId3" Type="http://schemas.openxmlformats.org/officeDocument/2006/relationships/image" Target="../media/image3.png"/><Relationship Id="rId7" Type="http://schemas.openxmlformats.org/officeDocument/2006/relationships/diagramQuickStyle" Target="../diagrams/quickStyle54.xml"/><Relationship Id="rId2" Type="http://schemas.openxmlformats.org/officeDocument/2006/relationships/notesSlide" Target="../notesSlides/notesSlide80.xml"/><Relationship Id="rId1" Type="http://schemas.openxmlformats.org/officeDocument/2006/relationships/slideLayout" Target="../slideLayouts/slideLayout9.xml"/><Relationship Id="rId6" Type="http://schemas.openxmlformats.org/officeDocument/2006/relationships/diagramLayout" Target="../diagrams/layout54.xml"/><Relationship Id="rId5" Type="http://schemas.openxmlformats.org/officeDocument/2006/relationships/diagramData" Target="../diagrams/data54.xml"/><Relationship Id="rId10" Type="http://schemas.openxmlformats.org/officeDocument/2006/relationships/image" Target="../media/image116.jpeg"/><Relationship Id="rId4" Type="http://schemas.openxmlformats.org/officeDocument/2006/relationships/image" Target="../media/image4.png"/><Relationship Id="rId9" Type="http://schemas.microsoft.com/office/2007/relationships/diagramDrawing" Target="../diagrams/drawing54.xml"/></Relationships>
</file>

<file path=ppt/slides/_rels/slide118.xml.rels><?xml version="1.0" encoding="UTF-8" standalone="yes"?>
<Relationships xmlns="http://schemas.openxmlformats.org/package/2006/relationships"><Relationship Id="rId8" Type="http://schemas.openxmlformats.org/officeDocument/2006/relationships/diagramColors" Target="../diagrams/colors55.xml"/><Relationship Id="rId13" Type="http://schemas.openxmlformats.org/officeDocument/2006/relationships/image" Target="../media/image120.png"/><Relationship Id="rId3" Type="http://schemas.openxmlformats.org/officeDocument/2006/relationships/image" Target="../media/image3.png"/><Relationship Id="rId7" Type="http://schemas.openxmlformats.org/officeDocument/2006/relationships/diagramQuickStyle" Target="../diagrams/quickStyle55.xml"/><Relationship Id="rId12" Type="http://schemas.openxmlformats.org/officeDocument/2006/relationships/image" Target="../media/image119.png"/><Relationship Id="rId2" Type="http://schemas.openxmlformats.org/officeDocument/2006/relationships/notesSlide" Target="../notesSlides/notesSlide81.xml"/><Relationship Id="rId1" Type="http://schemas.openxmlformats.org/officeDocument/2006/relationships/slideLayout" Target="../slideLayouts/slideLayout9.xml"/><Relationship Id="rId6" Type="http://schemas.openxmlformats.org/officeDocument/2006/relationships/diagramLayout" Target="../diagrams/layout55.xml"/><Relationship Id="rId11" Type="http://schemas.openxmlformats.org/officeDocument/2006/relationships/image" Target="../media/image118.png"/><Relationship Id="rId5" Type="http://schemas.openxmlformats.org/officeDocument/2006/relationships/diagramData" Target="../diagrams/data55.xml"/><Relationship Id="rId10" Type="http://schemas.openxmlformats.org/officeDocument/2006/relationships/image" Target="../media/image117.png"/><Relationship Id="rId4" Type="http://schemas.openxmlformats.org/officeDocument/2006/relationships/image" Target="../media/image4.png"/><Relationship Id="rId9" Type="http://schemas.microsoft.com/office/2007/relationships/diagramDrawing" Target="../diagrams/drawing55.xml"/></Relationships>
</file>

<file path=ppt/slides/_rels/slide119.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56.xml"/><Relationship Id="rId7" Type="http://schemas.microsoft.com/office/2007/relationships/diagramDrawing" Target="../diagrams/drawing56.xml"/><Relationship Id="rId2" Type="http://schemas.openxmlformats.org/officeDocument/2006/relationships/notesSlide" Target="../notesSlides/notesSlide82.xml"/><Relationship Id="rId1" Type="http://schemas.openxmlformats.org/officeDocument/2006/relationships/slideLayout" Target="../slideLayouts/slideLayout9.xml"/><Relationship Id="rId6" Type="http://schemas.openxmlformats.org/officeDocument/2006/relationships/diagramColors" Target="../diagrams/colors56.xml"/><Relationship Id="rId5" Type="http://schemas.openxmlformats.org/officeDocument/2006/relationships/diagramQuickStyle" Target="../diagrams/quickStyle56.xml"/><Relationship Id="rId4" Type="http://schemas.openxmlformats.org/officeDocument/2006/relationships/diagramLayout" Target="../diagrams/layout56.xml"/><Relationship Id="rId9" Type="http://schemas.openxmlformats.org/officeDocument/2006/relationships/image" Target="../media/image4.png"/></Relationships>
</file>

<file path=ppt/slides/_rels/slide1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3.png"/><Relationship Id="rId1" Type="http://schemas.openxmlformats.org/officeDocument/2006/relationships/slideLayout" Target="../slideLayouts/slideLayout9.xml"/></Relationships>
</file>

<file path=ppt/slides/_rels/slide120.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83.xml"/><Relationship Id="rId1" Type="http://schemas.openxmlformats.org/officeDocument/2006/relationships/slideLayout" Target="../slideLayouts/slideLayout9.xml"/><Relationship Id="rId5" Type="http://schemas.openxmlformats.org/officeDocument/2006/relationships/image" Target="../media/image4.png"/><Relationship Id="rId4" Type="http://schemas.openxmlformats.org/officeDocument/2006/relationships/image" Target="../media/image3.png"/></Relationships>
</file>

<file path=ppt/slides/_rels/slide1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3.png"/><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3.png"/><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3.png"/><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3.png"/><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3.png"/><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3.png"/><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Layout" Target="../slideLayouts/slideLayout9.xml"/><Relationship Id="rId4" Type="http://schemas.openxmlformats.org/officeDocument/2006/relationships/image" Target="../media/image14.png"/></Relationships>
</file>

<file path=ppt/slides/_rels/slide2.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 Id="rId9" Type="http://schemas.openxmlformats.org/officeDocument/2006/relationships/image" Target="../media/image4.png"/></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Layout" Target="../slideLayouts/slideLayout9.xml"/><Relationship Id="rId4" Type="http://schemas.openxmlformats.org/officeDocument/2006/relationships/image" Target="../media/image15.png"/></Relationships>
</file>

<file path=ppt/slides/_rels/slide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8" Type="http://schemas.microsoft.com/office/2007/relationships/diagramDrawing" Target="../diagrams/drawing6.xml"/><Relationship Id="rId13" Type="http://schemas.microsoft.com/office/2007/relationships/diagramDrawing" Target="../diagrams/drawing7.xml"/><Relationship Id="rId3" Type="http://schemas.openxmlformats.org/officeDocument/2006/relationships/image" Target="../media/image3.png"/><Relationship Id="rId7" Type="http://schemas.openxmlformats.org/officeDocument/2006/relationships/diagramColors" Target="../diagrams/colors6.xml"/><Relationship Id="rId12" Type="http://schemas.openxmlformats.org/officeDocument/2006/relationships/diagramColors" Target="../diagrams/colors7.xml"/><Relationship Id="rId2" Type="http://schemas.openxmlformats.org/officeDocument/2006/relationships/image" Target="../media/image4.png"/><Relationship Id="rId1" Type="http://schemas.openxmlformats.org/officeDocument/2006/relationships/slideLayout" Target="../slideLayouts/slideLayout9.xml"/><Relationship Id="rId6" Type="http://schemas.openxmlformats.org/officeDocument/2006/relationships/diagramQuickStyle" Target="../diagrams/quickStyle6.xml"/><Relationship Id="rId11" Type="http://schemas.openxmlformats.org/officeDocument/2006/relationships/diagramQuickStyle" Target="../diagrams/quickStyle7.xml"/><Relationship Id="rId5" Type="http://schemas.openxmlformats.org/officeDocument/2006/relationships/diagramLayout" Target="../diagrams/layout6.xml"/><Relationship Id="rId10" Type="http://schemas.openxmlformats.org/officeDocument/2006/relationships/diagramLayout" Target="../diagrams/layout7.xml"/><Relationship Id="rId4" Type="http://schemas.openxmlformats.org/officeDocument/2006/relationships/diagramData" Target="../diagrams/data6.xml"/><Relationship Id="rId9" Type="http://schemas.openxmlformats.org/officeDocument/2006/relationships/diagramData" Target="../diagrams/data7.xml"/></Relationships>
</file>

<file path=ppt/slides/_rels/slide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8" Type="http://schemas.openxmlformats.org/officeDocument/2006/relationships/diagramColors" Target="../diagrams/colors8.xml"/><Relationship Id="rId3" Type="http://schemas.openxmlformats.org/officeDocument/2006/relationships/image" Target="../media/image4.png"/><Relationship Id="rId7" Type="http://schemas.openxmlformats.org/officeDocument/2006/relationships/diagramQuickStyle" Target="../diagrams/quickStyle8.xml"/><Relationship Id="rId2" Type="http://schemas.openxmlformats.org/officeDocument/2006/relationships/image" Target="../media/image3.png"/><Relationship Id="rId1" Type="http://schemas.openxmlformats.org/officeDocument/2006/relationships/slideLayout" Target="../slideLayouts/slideLayout9.xml"/><Relationship Id="rId6" Type="http://schemas.openxmlformats.org/officeDocument/2006/relationships/diagramLayout" Target="../diagrams/layout8.xml"/><Relationship Id="rId5" Type="http://schemas.openxmlformats.org/officeDocument/2006/relationships/diagramData" Target="../diagrams/data8.xml"/><Relationship Id="rId4" Type="http://schemas.openxmlformats.org/officeDocument/2006/relationships/image" Target="../media/image21.jpeg"/><Relationship Id="rId9" Type="http://schemas.microsoft.com/office/2007/relationships/diagramDrawing" Target="../diagrams/drawing8.xml"/></Relationships>
</file>

<file path=ppt/slides/_rels/slide25.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4.png"/><Relationship Id="rId7" Type="http://schemas.openxmlformats.org/officeDocument/2006/relationships/diagramColors" Target="../diagrams/colors9.xml"/><Relationship Id="rId12" Type="http://schemas.openxmlformats.org/officeDocument/2006/relationships/image" Target="../media/image25.jpeg"/><Relationship Id="rId2" Type="http://schemas.openxmlformats.org/officeDocument/2006/relationships/image" Target="../media/image3.png"/><Relationship Id="rId1" Type="http://schemas.openxmlformats.org/officeDocument/2006/relationships/slideLayout" Target="../slideLayouts/slideLayout9.xml"/><Relationship Id="rId6" Type="http://schemas.openxmlformats.org/officeDocument/2006/relationships/diagramQuickStyle" Target="../diagrams/quickStyle9.xml"/><Relationship Id="rId11" Type="http://schemas.openxmlformats.org/officeDocument/2006/relationships/image" Target="../media/image24.jpeg"/><Relationship Id="rId5" Type="http://schemas.openxmlformats.org/officeDocument/2006/relationships/diagramLayout" Target="../diagrams/layout9.xml"/><Relationship Id="rId10" Type="http://schemas.openxmlformats.org/officeDocument/2006/relationships/image" Target="../media/image23.jpeg"/><Relationship Id="rId4" Type="http://schemas.openxmlformats.org/officeDocument/2006/relationships/diagramData" Target="../diagrams/data9.xml"/><Relationship Id="rId9" Type="http://schemas.openxmlformats.org/officeDocument/2006/relationships/image" Target="../media/image22.jpeg"/></Relationships>
</file>

<file path=ppt/slides/_rels/slide26.xml.rels><?xml version="1.0" encoding="UTF-8" standalone="yes"?>
<Relationships xmlns="http://schemas.openxmlformats.org/package/2006/relationships"><Relationship Id="rId8" Type="http://schemas.openxmlformats.org/officeDocument/2006/relationships/image" Target="../media/image29.jpeg"/><Relationship Id="rId3" Type="http://schemas.openxmlformats.org/officeDocument/2006/relationships/image" Target="../media/image3.png"/><Relationship Id="rId7" Type="http://schemas.openxmlformats.org/officeDocument/2006/relationships/image" Target="../media/image28.png"/><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4.png"/><Relationship Id="rId9" Type="http://schemas.openxmlformats.org/officeDocument/2006/relationships/image" Target="../media/image30.png"/></Relationships>
</file>

<file path=ppt/slides/_rels/slide27.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10.xml"/><Relationship Id="rId7" Type="http://schemas.microsoft.com/office/2007/relationships/diagramDrawing" Target="../diagrams/drawing10.xml"/><Relationship Id="rId2" Type="http://schemas.openxmlformats.org/officeDocument/2006/relationships/notesSlide" Target="../notesSlides/notesSlide4.xml"/><Relationship Id="rId1" Type="http://schemas.openxmlformats.org/officeDocument/2006/relationships/slideLayout" Target="../slideLayouts/slideLayout9.xml"/><Relationship Id="rId6" Type="http://schemas.openxmlformats.org/officeDocument/2006/relationships/diagramColors" Target="../diagrams/colors10.xml"/><Relationship Id="rId5" Type="http://schemas.openxmlformats.org/officeDocument/2006/relationships/diagramQuickStyle" Target="../diagrams/quickStyle10.xml"/><Relationship Id="rId4" Type="http://schemas.openxmlformats.org/officeDocument/2006/relationships/diagramLayout" Target="../diagrams/layout10.xml"/><Relationship Id="rId9" Type="http://schemas.openxmlformats.org/officeDocument/2006/relationships/image" Target="../media/image4.png"/></Relationships>
</file>

<file path=ppt/slides/_rels/slide28.xml.rels><?xml version="1.0" encoding="UTF-8" standalone="yes"?>
<Relationships xmlns="http://schemas.openxmlformats.org/package/2006/relationships"><Relationship Id="rId8" Type="http://schemas.openxmlformats.org/officeDocument/2006/relationships/diagramData" Target="../diagrams/data12.xml"/><Relationship Id="rId13" Type="http://schemas.openxmlformats.org/officeDocument/2006/relationships/image" Target="../media/image3.png"/><Relationship Id="rId3" Type="http://schemas.openxmlformats.org/officeDocument/2006/relationships/diagramData" Target="../diagrams/data11.xml"/><Relationship Id="rId7" Type="http://schemas.microsoft.com/office/2007/relationships/diagramDrawing" Target="../diagrams/drawing11.xml"/><Relationship Id="rId12" Type="http://schemas.microsoft.com/office/2007/relationships/diagramDrawing" Target="../diagrams/drawing12.xml"/><Relationship Id="rId2" Type="http://schemas.openxmlformats.org/officeDocument/2006/relationships/notesSlide" Target="../notesSlides/notesSlide5.xml"/><Relationship Id="rId1" Type="http://schemas.openxmlformats.org/officeDocument/2006/relationships/slideLayout" Target="../slideLayouts/slideLayout9.xml"/><Relationship Id="rId6" Type="http://schemas.openxmlformats.org/officeDocument/2006/relationships/diagramColors" Target="../diagrams/colors11.xml"/><Relationship Id="rId11" Type="http://schemas.openxmlformats.org/officeDocument/2006/relationships/diagramColors" Target="../diagrams/colors12.xml"/><Relationship Id="rId5" Type="http://schemas.openxmlformats.org/officeDocument/2006/relationships/diagramQuickStyle" Target="../diagrams/quickStyle11.xml"/><Relationship Id="rId10" Type="http://schemas.openxmlformats.org/officeDocument/2006/relationships/diagramQuickStyle" Target="../diagrams/quickStyle12.xml"/><Relationship Id="rId4" Type="http://schemas.openxmlformats.org/officeDocument/2006/relationships/diagramLayout" Target="../diagrams/layout11.xml"/><Relationship Id="rId9" Type="http://schemas.openxmlformats.org/officeDocument/2006/relationships/diagramLayout" Target="../diagrams/layout12.xml"/><Relationship Id="rId14" Type="http://schemas.openxmlformats.org/officeDocument/2006/relationships/image" Target="../media/image4.png"/></Relationships>
</file>

<file path=ppt/slides/_rels/slide29.xml.rels><?xml version="1.0" encoding="UTF-8" standalone="yes"?>
<Relationships xmlns="http://schemas.openxmlformats.org/package/2006/relationships"><Relationship Id="rId8" Type="http://schemas.openxmlformats.org/officeDocument/2006/relationships/diagramData" Target="../diagrams/data14.xml"/><Relationship Id="rId13" Type="http://schemas.openxmlformats.org/officeDocument/2006/relationships/image" Target="../media/image3.png"/><Relationship Id="rId3" Type="http://schemas.openxmlformats.org/officeDocument/2006/relationships/diagramData" Target="../diagrams/data13.xml"/><Relationship Id="rId7" Type="http://schemas.microsoft.com/office/2007/relationships/diagramDrawing" Target="../diagrams/drawing13.xml"/><Relationship Id="rId12" Type="http://schemas.microsoft.com/office/2007/relationships/diagramDrawing" Target="../diagrams/drawing14.xml"/><Relationship Id="rId2" Type="http://schemas.openxmlformats.org/officeDocument/2006/relationships/notesSlide" Target="../notesSlides/notesSlide6.xml"/><Relationship Id="rId1" Type="http://schemas.openxmlformats.org/officeDocument/2006/relationships/slideLayout" Target="../slideLayouts/slideLayout9.xml"/><Relationship Id="rId6" Type="http://schemas.openxmlformats.org/officeDocument/2006/relationships/diagramColors" Target="../diagrams/colors13.xml"/><Relationship Id="rId11" Type="http://schemas.openxmlformats.org/officeDocument/2006/relationships/diagramColors" Target="../diagrams/colors14.xml"/><Relationship Id="rId5" Type="http://schemas.openxmlformats.org/officeDocument/2006/relationships/diagramQuickStyle" Target="../diagrams/quickStyle13.xml"/><Relationship Id="rId10" Type="http://schemas.openxmlformats.org/officeDocument/2006/relationships/diagramQuickStyle" Target="../diagrams/quickStyle14.xml"/><Relationship Id="rId4" Type="http://schemas.openxmlformats.org/officeDocument/2006/relationships/diagramLayout" Target="../diagrams/layout13.xml"/><Relationship Id="rId9" Type="http://schemas.openxmlformats.org/officeDocument/2006/relationships/diagramLayout" Target="../diagrams/layout14.xml"/><Relationship Id="rId14" Type="http://schemas.openxmlformats.org/officeDocument/2006/relationships/image" Target="../media/image4.png"/></Relationships>
</file>

<file path=ppt/slides/_rels/slide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diagramLayout" Target="../diagrams/layout2.xml"/><Relationship Id="rId7" Type="http://schemas.openxmlformats.org/officeDocument/2006/relationships/image" Target="../media/image3.png"/><Relationship Id="rId2" Type="http://schemas.openxmlformats.org/officeDocument/2006/relationships/diagramData" Target="../diagrams/data2.xml"/><Relationship Id="rId1" Type="http://schemas.openxmlformats.org/officeDocument/2006/relationships/slideLayout" Target="../slideLayouts/slideLayout9.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3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7.xml"/><Relationship Id="rId1" Type="http://schemas.openxmlformats.org/officeDocument/2006/relationships/slideLayout" Target="../slideLayouts/slideLayout7.xml"/><Relationship Id="rId5" Type="http://schemas.openxmlformats.org/officeDocument/2006/relationships/image" Target="../media/image42.png"/><Relationship Id="rId4" Type="http://schemas.openxmlformats.org/officeDocument/2006/relationships/image" Target="../media/image4.png"/></Relationships>
</file>

<file path=ppt/slides/_rels/slide3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3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3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0.xml"/><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34.xml.rels><?xml version="1.0" encoding="UTF-8" standalone="yes"?>
<Relationships xmlns="http://schemas.openxmlformats.org/package/2006/relationships"><Relationship Id="rId8" Type="http://schemas.openxmlformats.org/officeDocument/2006/relationships/image" Target="../media/image46.png"/><Relationship Id="rId3" Type="http://schemas.openxmlformats.org/officeDocument/2006/relationships/image" Target="../media/image41.png"/><Relationship Id="rId7" Type="http://schemas.openxmlformats.org/officeDocument/2006/relationships/image" Target="../media/image45.png"/><Relationship Id="rId2" Type="http://schemas.openxmlformats.org/officeDocument/2006/relationships/notesSlide" Target="../notesSlides/notesSlide11.xml"/><Relationship Id="rId1" Type="http://schemas.openxmlformats.org/officeDocument/2006/relationships/slideLayout" Target="../slideLayouts/slideLayout7.xml"/><Relationship Id="rId6" Type="http://schemas.openxmlformats.org/officeDocument/2006/relationships/image" Target="../media/image44.png"/><Relationship Id="rId5" Type="http://schemas.openxmlformats.org/officeDocument/2006/relationships/image" Target="../media/image43.png"/><Relationship Id="rId4" Type="http://schemas.openxmlformats.org/officeDocument/2006/relationships/image" Target="../media/image4.png"/><Relationship Id="rId9" Type="http://schemas.openxmlformats.org/officeDocument/2006/relationships/image" Target="../media/image47.png"/></Relationships>
</file>

<file path=ppt/slides/_rels/slide3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diagramLayout" Target="../diagrams/layout15.xml"/><Relationship Id="rId7" Type="http://schemas.openxmlformats.org/officeDocument/2006/relationships/image" Target="../media/image49.png"/><Relationship Id="rId2" Type="http://schemas.openxmlformats.org/officeDocument/2006/relationships/diagramData" Target="../diagrams/data15.xml"/><Relationship Id="rId1" Type="http://schemas.openxmlformats.org/officeDocument/2006/relationships/slideLayout" Target="../slideLayouts/slideLayout9.xml"/><Relationship Id="rId6" Type="http://schemas.microsoft.com/office/2007/relationships/diagramDrawing" Target="../diagrams/drawing15.xml"/><Relationship Id="rId5" Type="http://schemas.openxmlformats.org/officeDocument/2006/relationships/diagramColors" Target="../diagrams/colors15.xml"/><Relationship Id="rId4" Type="http://schemas.openxmlformats.org/officeDocument/2006/relationships/diagramQuickStyle" Target="../diagrams/quickStyle15.xml"/></Relationships>
</file>

<file path=ppt/slides/_rels/slide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49.png"/><Relationship Id="rId1" Type="http://schemas.openxmlformats.org/officeDocument/2006/relationships/slideLayout" Target="../slideLayouts/slideLayout9.xml"/></Relationships>
</file>

<file path=ppt/slides/_rels/slide3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diagramLayout" Target="../diagrams/layout16.xml"/><Relationship Id="rId7" Type="http://schemas.openxmlformats.org/officeDocument/2006/relationships/image" Target="../media/image49.png"/><Relationship Id="rId2" Type="http://schemas.openxmlformats.org/officeDocument/2006/relationships/diagramData" Target="../diagrams/data16.xml"/><Relationship Id="rId1" Type="http://schemas.openxmlformats.org/officeDocument/2006/relationships/slideLayout" Target="../slideLayouts/slideLayout9.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s>
</file>

<file path=ppt/slides/_rels/slide38.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51.png"/><Relationship Id="rId1" Type="http://schemas.openxmlformats.org/officeDocument/2006/relationships/slideLayout" Target="../slideLayouts/slideLayout9.xml"/><Relationship Id="rId4" Type="http://schemas.openxmlformats.org/officeDocument/2006/relationships/image" Target="../media/image4.png"/></Relationships>
</file>

<file path=ppt/slides/_rels/slide3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53.png"/><Relationship Id="rId7" Type="http://schemas.openxmlformats.org/officeDocument/2006/relationships/image" Target="../media/image49.png"/><Relationship Id="rId2" Type="http://schemas.openxmlformats.org/officeDocument/2006/relationships/image" Target="../media/image52.png"/><Relationship Id="rId1" Type="http://schemas.openxmlformats.org/officeDocument/2006/relationships/slideLayout" Target="../slideLayouts/slideLayout2.xml"/><Relationship Id="rId6" Type="http://schemas.openxmlformats.org/officeDocument/2006/relationships/image" Target="../media/image56.png"/><Relationship Id="rId5" Type="http://schemas.openxmlformats.org/officeDocument/2006/relationships/image" Target="../media/image55.png"/><Relationship Id="rId4" Type="http://schemas.openxmlformats.org/officeDocument/2006/relationships/image" Target="../media/image54.png"/></Relationships>
</file>

<file path=ppt/slides/_rels/slide4.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Layout" Target="../diagrams/layout3.xml"/><Relationship Id="rId7" Type="http://schemas.openxmlformats.org/officeDocument/2006/relationships/image" Target="../media/image4.png"/><Relationship Id="rId2" Type="http://schemas.openxmlformats.org/officeDocument/2006/relationships/diagramData" Target="../diagrams/data3.xml"/><Relationship Id="rId1" Type="http://schemas.openxmlformats.org/officeDocument/2006/relationships/slideLayout" Target="../slideLayouts/slideLayout7.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40.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57.jpe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1.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58.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2.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17.xml"/><Relationship Id="rId7" Type="http://schemas.microsoft.com/office/2007/relationships/diagramDrawing" Target="../diagrams/drawing17.xml"/><Relationship Id="rId2" Type="http://schemas.openxmlformats.org/officeDocument/2006/relationships/notesSlide" Target="../notesSlides/notesSlide12.xml"/><Relationship Id="rId1" Type="http://schemas.openxmlformats.org/officeDocument/2006/relationships/slideLayout" Target="../slideLayouts/slideLayout9.xml"/><Relationship Id="rId6" Type="http://schemas.openxmlformats.org/officeDocument/2006/relationships/diagramColors" Target="../diagrams/colors17.xml"/><Relationship Id="rId5" Type="http://schemas.openxmlformats.org/officeDocument/2006/relationships/diagramQuickStyle" Target="../diagrams/quickStyle17.xml"/><Relationship Id="rId4" Type="http://schemas.openxmlformats.org/officeDocument/2006/relationships/diagramLayout" Target="../diagrams/layout17.xml"/><Relationship Id="rId9" Type="http://schemas.openxmlformats.org/officeDocument/2006/relationships/image" Target="../media/image4.png"/></Relationships>
</file>

<file path=ppt/slides/_rels/slide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3.xml"/><Relationship Id="rId1" Type="http://schemas.openxmlformats.org/officeDocument/2006/relationships/slideLayout" Target="../slideLayouts/slideLayout9.xml"/><Relationship Id="rId4" Type="http://schemas.openxmlformats.org/officeDocument/2006/relationships/image" Target="../media/image4.png"/></Relationships>
</file>

<file path=ppt/slides/_rels/slide44.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18.xml"/><Relationship Id="rId7" Type="http://schemas.microsoft.com/office/2007/relationships/diagramDrawing" Target="../diagrams/drawing18.xml"/><Relationship Id="rId2" Type="http://schemas.openxmlformats.org/officeDocument/2006/relationships/notesSlide" Target="../notesSlides/notesSlide14.xml"/><Relationship Id="rId1" Type="http://schemas.openxmlformats.org/officeDocument/2006/relationships/slideLayout" Target="../slideLayouts/slideLayout9.xml"/><Relationship Id="rId6" Type="http://schemas.openxmlformats.org/officeDocument/2006/relationships/diagramColors" Target="../diagrams/colors18.xml"/><Relationship Id="rId5" Type="http://schemas.openxmlformats.org/officeDocument/2006/relationships/diagramQuickStyle" Target="../diagrams/quickStyle18.xml"/><Relationship Id="rId4" Type="http://schemas.openxmlformats.org/officeDocument/2006/relationships/diagramLayout" Target="../diagrams/layout18.xml"/><Relationship Id="rId9" Type="http://schemas.openxmlformats.org/officeDocument/2006/relationships/image" Target="../media/image4.png"/></Relationships>
</file>

<file path=ppt/slides/_rels/slide45.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15.xml"/><Relationship Id="rId1" Type="http://schemas.openxmlformats.org/officeDocument/2006/relationships/slideLayout" Target="../slideLayouts/slideLayout9.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63.png"/></Relationships>
</file>

<file path=ppt/slides/_rels/slide46.xml.rels><?xml version="1.0" encoding="UTF-8" standalone="yes"?>
<Relationships xmlns="http://schemas.openxmlformats.org/package/2006/relationships"><Relationship Id="rId8" Type="http://schemas.microsoft.com/office/2007/relationships/diagramDrawing" Target="../diagrams/drawing19.xml"/><Relationship Id="rId3" Type="http://schemas.openxmlformats.org/officeDocument/2006/relationships/image" Target="../media/image64.png"/><Relationship Id="rId7" Type="http://schemas.openxmlformats.org/officeDocument/2006/relationships/diagramColors" Target="../diagrams/colors19.xml"/><Relationship Id="rId2" Type="http://schemas.openxmlformats.org/officeDocument/2006/relationships/notesSlide" Target="../notesSlides/notesSlide16.xml"/><Relationship Id="rId1" Type="http://schemas.openxmlformats.org/officeDocument/2006/relationships/slideLayout" Target="../slideLayouts/slideLayout9.xml"/><Relationship Id="rId6" Type="http://schemas.openxmlformats.org/officeDocument/2006/relationships/diagramQuickStyle" Target="../diagrams/quickStyle19.xml"/><Relationship Id="rId5" Type="http://schemas.openxmlformats.org/officeDocument/2006/relationships/diagramLayout" Target="../diagrams/layout19.xml"/><Relationship Id="rId10" Type="http://schemas.openxmlformats.org/officeDocument/2006/relationships/image" Target="../media/image4.png"/><Relationship Id="rId4" Type="http://schemas.openxmlformats.org/officeDocument/2006/relationships/diagramData" Target="../diagrams/data19.xml"/><Relationship Id="rId9" Type="http://schemas.openxmlformats.org/officeDocument/2006/relationships/image" Target="../media/image3.png"/></Relationships>
</file>

<file path=ppt/slides/_rels/slide47.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20.xml"/><Relationship Id="rId7" Type="http://schemas.microsoft.com/office/2007/relationships/diagramDrawing" Target="../diagrams/drawing20.xml"/><Relationship Id="rId2" Type="http://schemas.openxmlformats.org/officeDocument/2006/relationships/notesSlide" Target="../notesSlides/notesSlide17.xml"/><Relationship Id="rId1" Type="http://schemas.openxmlformats.org/officeDocument/2006/relationships/slideLayout" Target="../slideLayouts/slideLayout9.xml"/><Relationship Id="rId6" Type="http://schemas.openxmlformats.org/officeDocument/2006/relationships/diagramColors" Target="../diagrams/colors20.xml"/><Relationship Id="rId5" Type="http://schemas.openxmlformats.org/officeDocument/2006/relationships/diagramQuickStyle" Target="../diagrams/quickStyle20.xml"/><Relationship Id="rId4" Type="http://schemas.openxmlformats.org/officeDocument/2006/relationships/diagramLayout" Target="../diagrams/layout20.xml"/><Relationship Id="rId9" Type="http://schemas.openxmlformats.org/officeDocument/2006/relationships/image" Target="../media/image4.png"/></Relationships>
</file>

<file path=ppt/slides/_rels/slide48.xml.rels><?xml version="1.0" encoding="UTF-8" standalone="yes"?>
<Relationships xmlns="http://schemas.openxmlformats.org/package/2006/relationships"><Relationship Id="rId8" Type="http://schemas.openxmlformats.org/officeDocument/2006/relationships/diagramQuickStyle" Target="../diagrams/quickStyle21.xml"/><Relationship Id="rId3" Type="http://schemas.openxmlformats.org/officeDocument/2006/relationships/image" Target="../media/image3.png"/><Relationship Id="rId7" Type="http://schemas.openxmlformats.org/officeDocument/2006/relationships/diagramLayout" Target="../diagrams/layout21.xml"/><Relationship Id="rId2" Type="http://schemas.openxmlformats.org/officeDocument/2006/relationships/notesSlide" Target="../notesSlides/notesSlide18.xml"/><Relationship Id="rId1" Type="http://schemas.openxmlformats.org/officeDocument/2006/relationships/slideLayout" Target="../slideLayouts/slideLayout9.xml"/><Relationship Id="rId6" Type="http://schemas.openxmlformats.org/officeDocument/2006/relationships/diagramData" Target="../diagrams/data21.xml"/><Relationship Id="rId5" Type="http://schemas.openxmlformats.org/officeDocument/2006/relationships/image" Target="../media/image67.jpeg"/><Relationship Id="rId10" Type="http://schemas.microsoft.com/office/2007/relationships/diagramDrawing" Target="../diagrams/drawing21.xml"/><Relationship Id="rId4" Type="http://schemas.openxmlformats.org/officeDocument/2006/relationships/image" Target="../media/image4.png"/><Relationship Id="rId9" Type="http://schemas.openxmlformats.org/officeDocument/2006/relationships/diagramColors" Target="../diagrams/colors21.xml"/></Relationships>
</file>

<file path=ppt/slides/_rels/slide49.xml.rels><?xml version="1.0" encoding="UTF-8" standalone="yes"?>
<Relationships xmlns="http://schemas.openxmlformats.org/package/2006/relationships"><Relationship Id="rId8" Type="http://schemas.microsoft.com/office/2007/relationships/diagramDrawing" Target="../diagrams/drawing22.xml"/><Relationship Id="rId13" Type="http://schemas.microsoft.com/office/2007/relationships/diagramDrawing" Target="../diagrams/drawing23.xml"/><Relationship Id="rId3" Type="http://schemas.openxmlformats.org/officeDocument/2006/relationships/image" Target="../media/image4.png"/><Relationship Id="rId7" Type="http://schemas.openxmlformats.org/officeDocument/2006/relationships/diagramColors" Target="../diagrams/colors22.xml"/><Relationship Id="rId12" Type="http://schemas.openxmlformats.org/officeDocument/2006/relationships/diagramColors" Target="../diagrams/colors23.xml"/><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diagramQuickStyle" Target="../diagrams/quickStyle22.xml"/><Relationship Id="rId11" Type="http://schemas.openxmlformats.org/officeDocument/2006/relationships/diagramQuickStyle" Target="../diagrams/quickStyle23.xml"/><Relationship Id="rId5" Type="http://schemas.openxmlformats.org/officeDocument/2006/relationships/diagramLayout" Target="../diagrams/layout22.xml"/><Relationship Id="rId10" Type="http://schemas.openxmlformats.org/officeDocument/2006/relationships/diagramLayout" Target="../diagrams/layout23.xml"/><Relationship Id="rId4" Type="http://schemas.openxmlformats.org/officeDocument/2006/relationships/diagramData" Target="../diagrams/data22.xml"/><Relationship Id="rId9" Type="http://schemas.openxmlformats.org/officeDocument/2006/relationships/diagramData" Target="../diagrams/data23.xml"/></Relationships>
</file>

<file path=ppt/slides/_rels/slide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diagramLayout" Target="../diagrams/layout4.xml"/><Relationship Id="rId7" Type="http://schemas.openxmlformats.org/officeDocument/2006/relationships/image" Target="../media/image3.png"/><Relationship Id="rId2" Type="http://schemas.openxmlformats.org/officeDocument/2006/relationships/diagramData" Target="../diagrams/data4.xml"/><Relationship Id="rId1" Type="http://schemas.openxmlformats.org/officeDocument/2006/relationships/slideLayout" Target="../slideLayouts/slideLayout9.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50.xml.rels><?xml version="1.0" encoding="UTF-8" standalone="yes"?>
<Relationships xmlns="http://schemas.openxmlformats.org/package/2006/relationships"><Relationship Id="rId8" Type="http://schemas.openxmlformats.org/officeDocument/2006/relationships/image" Target="../media/image76.jpeg"/><Relationship Id="rId3" Type="http://schemas.openxmlformats.org/officeDocument/2006/relationships/image" Target="../media/image3.png"/><Relationship Id="rId7" Type="http://schemas.openxmlformats.org/officeDocument/2006/relationships/image" Target="../media/image75.jpeg"/><Relationship Id="rId2" Type="http://schemas.openxmlformats.org/officeDocument/2006/relationships/notesSlide" Target="../notesSlides/notesSlide19.xml"/><Relationship Id="rId1" Type="http://schemas.openxmlformats.org/officeDocument/2006/relationships/slideLayout" Target="../slideLayouts/slideLayout9.xml"/><Relationship Id="rId6" Type="http://schemas.openxmlformats.org/officeDocument/2006/relationships/image" Target="../media/image74.jpeg"/><Relationship Id="rId5" Type="http://schemas.openxmlformats.org/officeDocument/2006/relationships/image" Target="../media/image73.jpeg"/><Relationship Id="rId4" Type="http://schemas.openxmlformats.org/officeDocument/2006/relationships/image" Target="../media/image4.png"/></Relationships>
</file>

<file path=ppt/slides/_rels/slide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0.xml"/><Relationship Id="rId1" Type="http://schemas.openxmlformats.org/officeDocument/2006/relationships/slideLayout" Target="../slideLayouts/slideLayout9.xml"/><Relationship Id="rId5" Type="http://schemas.openxmlformats.org/officeDocument/2006/relationships/image" Target="../media/image77.png"/><Relationship Id="rId4" Type="http://schemas.openxmlformats.org/officeDocument/2006/relationships/image" Target="../media/image4.png"/></Relationships>
</file>

<file path=ppt/slides/_rels/slide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1.xml"/><Relationship Id="rId1" Type="http://schemas.openxmlformats.org/officeDocument/2006/relationships/slideLayout" Target="../slideLayouts/slideLayout9.xml"/><Relationship Id="rId4" Type="http://schemas.openxmlformats.org/officeDocument/2006/relationships/image" Target="../media/image4.png"/></Relationships>
</file>

<file path=ppt/slides/_rels/slide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2.xml"/><Relationship Id="rId1" Type="http://schemas.openxmlformats.org/officeDocument/2006/relationships/slideLayout" Target="../slideLayouts/slideLayout9.xml"/><Relationship Id="rId4" Type="http://schemas.openxmlformats.org/officeDocument/2006/relationships/image" Target="../media/image4.png"/></Relationships>
</file>

<file path=ppt/slides/_rels/slide54.xml.rels><?xml version="1.0" encoding="UTF-8" standalone="yes"?>
<Relationships xmlns="http://schemas.openxmlformats.org/package/2006/relationships"><Relationship Id="rId8" Type="http://schemas.openxmlformats.org/officeDocument/2006/relationships/image" Target="../media/image78.jpeg"/><Relationship Id="rId3" Type="http://schemas.openxmlformats.org/officeDocument/2006/relationships/diagramData" Target="../diagrams/data24.xml"/><Relationship Id="rId7" Type="http://schemas.microsoft.com/office/2007/relationships/diagramDrawing" Target="../diagrams/drawing24.xml"/><Relationship Id="rId2" Type="http://schemas.openxmlformats.org/officeDocument/2006/relationships/notesSlide" Target="../notesSlides/notesSlide23.xml"/><Relationship Id="rId1" Type="http://schemas.openxmlformats.org/officeDocument/2006/relationships/slideLayout" Target="../slideLayouts/slideLayout9.xml"/><Relationship Id="rId6" Type="http://schemas.openxmlformats.org/officeDocument/2006/relationships/diagramColors" Target="../diagrams/colors24.xml"/><Relationship Id="rId5" Type="http://schemas.openxmlformats.org/officeDocument/2006/relationships/diagramQuickStyle" Target="../diagrams/quickStyle24.xml"/><Relationship Id="rId10" Type="http://schemas.openxmlformats.org/officeDocument/2006/relationships/image" Target="../media/image4.png"/><Relationship Id="rId4" Type="http://schemas.openxmlformats.org/officeDocument/2006/relationships/diagramLayout" Target="../diagrams/layout24.xml"/><Relationship Id="rId9" Type="http://schemas.openxmlformats.org/officeDocument/2006/relationships/image" Target="../media/image3.png"/></Relationships>
</file>

<file path=ppt/slides/_rels/slide5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9.xml"/></Relationships>
</file>

<file path=ppt/slides/_rels/slide56.xml.rels><?xml version="1.0" encoding="UTF-8" standalone="yes"?>
<Relationships xmlns="http://schemas.openxmlformats.org/package/2006/relationships"><Relationship Id="rId8" Type="http://schemas.microsoft.com/office/2007/relationships/diagramDrawing" Target="../diagrams/drawing25.xml"/><Relationship Id="rId3" Type="http://schemas.openxmlformats.org/officeDocument/2006/relationships/image" Target="../media/image10.png"/><Relationship Id="rId7" Type="http://schemas.openxmlformats.org/officeDocument/2006/relationships/diagramColors" Target="../diagrams/colors25.xml"/><Relationship Id="rId2" Type="http://schemas.openxmlformats.org/officeDocument/2006/relationships/image" Target="../media/image3.png"/><Relationship Id="rId1" Type="http://schemas.openxmlformats.org/officeDocument/2006/relationships/slideLayout" Target="../slideLayouts/slideLayout9.xml"/><Relationship Id="rId6" Type="http://schemas.openxmlformats.org/officeDocument/2006/relationships/diagramQuickStyle" Target="../diagrams/quickStyle25.xml"/><Relationship Id="rId5" Type="http://schemas.openxmlformats.org/officeDocument/2006/relationships/diagramLayout" Target="../diagrams/layout25.xml"/><Relationship Id="rId4" Type="http://schemas.openxmlformats.org/officeDocument/2006/relationships/diagramData" Target="../diagrams/data25.xml"/></Relationships>
</file>

<file path=ppt/slides/_rels/slide57.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26.xml"/><Relationship Id="rId7" Type="http://schemas.microsoft.com/office/2007/relationships/diagramDrawing" Target="../diagrams/drawing26.xml"/><Relationship Id="rId2" Type="http://schemas.openxmlformats.org/officeDocument/2006/relationships/notesSlide" Target="../notesSlides/notesSlide24.xml"/><Relationship Id="rId1" Type="http://schemas.openxmlformats.org/officeDocument/2006/relationships/slideLayout" Target="../slideLayouts/slideLayout9.xml"/><Relationship Id="rId6" Type="http://schemas.openxmlformats.org/officeDocument/2006/relationships/diagramColors" Target="../diagrams/colors26.xml"/><Relationship Id="rId11" Type="http://schemas.openxmlformats.org/officeDocument/2006/relationships/image" Target="../media/image80.png"/><Relationship Id="rId5" Type="http://schemas.openxmlformats.org/officeDocument/2006/relationships/diagramQuickStyle" Target="../diagrams/quickStyle26.xml"/><Relationship Id="rId10" Type="http://schemas.openxmlformats.org/officeDocument/2006/relationships/oleObject" Target="../embeddings/oleObject2.bin"/><Relationship Id="rId4" Type="http://schemas.openxmlformats.org/officeDocument/2006/relationships/diagramLayout" Target="../diagrams/layout26.xml"/><Relationship Id="rId9" Type="http://schemas.openxmlformats.org/officeDocument/2006/relationships/image" Target="../media/image10.png"/></Relationships>
</file>

<file path=ppt/slides/_rels/slide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5.xml"/><Relationship Id="rId1" Type="http://schemas.openxmlformats.org/officeDocument/2006/relationships/slideLayout" Target="../slideLayouts/slideLayout9.xml"/><Relationship Id="rId4" Type="http://schemas.openxmlformats.org/officeDocument/2006/relationships/image" Target="../media/image10.png"/></Relationships>
</file>

<file path=ppt/slides/_rels/slide59.xml.rels><?xml version="1.0" encoding="UTF-8" standalone="yes"?>
<Relationships xmlns="http://schemas.openxmlformats.org/package/2006/relationships"><Relationship Id="rId8" Type="http://schemas.openxmlformats.org/officeDocument/2006/relationships/diagramColors" Target="../diagrams/colors27.xml"/><Relationship Id="rId3" Type="http://schemas.openxmlformats.org/officeDocument/2006/relationships/image" Target="../media/image3.png"/><Relationship Id="rId7" Type="http://schemas.openxmlformats.org/officeDocument/2006/relationships/diagramQuickStyle" Target="../diagrams/quickStyle27.xml"/><Relationship Id="rId2" Type="http://schemas.openxmlformats.org/officeDocument/2006/relationships/notesSlide" Target="../notesSlides/notesSlide26.xml"/><Relationship Id="rId1" Type="http://schemas.openxmlformats.org/officeDocument/2006/relationships/slideLayout" Target="../slideLayouts/slideLayout9.xml"/><Relationship Id="rId6" Type="http://schemas.openxmlformats.org/officeDocument/2006/relationships/diagramLayout" Target="../diagrams/layout27.xml"/><Relationship Id="rId5" Type="http://schemas.openxmlformats.org/officeDocument/2006/relationships/diagramData" Target="../diagrams/data27.xml"/><Relationship Id="rId4" Type="http://schemas.openxmlformats.org/officeDocument/2006/relationships/image" Target="../media/image10.png"/><Relationship Id="rId9" Type="http://schemas.microsoft.com/office/2007/relationships/diagramDrawing" Target="../diagrams/drawing27.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9.xml"/><Relationship Id="rId5" Type="http://schemas.openxmlformats.org/officeDocument/2006/relationships/image" Target="../media/image9.png"/><Relationship Id="rId4" Type="http://schemas.openxmlformats.org/officeDocument/2006/relationships/oleObject" Target="../embeddings/oleObject1.bin"/></Relationships>
</file>

<file path=ppt/slides/_rels/slide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7.xml"/><Relationship Id="rId1" Type="http://schemas.openxmlformats.org/officeDocument/2006/relationships/slideLayout" Target="../slideLayouts/slideLayout9.xml"/><Relationship Id="rId4" Type="http://schemas.openxmlformats.org/officeDocument/2006/relationships/image" Target="../media/image10.png"/></Relationships>
</file>

<file path=ppt/slides/_rels/slide6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3.png"/><Relationship Id="rId1" Type="http://schemas.openxmlformats.org/officeDocument/2006/relationships/slideLayout" Target="../slideLayouts/slideLayout9.xml"/></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8.xml"/><Relationship Id="rId1" Type="http://schemas.openxmlformats.org/officeDocument/2006/relationships/slideLayout" Target="../slideLayouts/slideLayout9.xml"/><Relationship Id="rId4" Type="http://schemas.openxmlformats.org/officeDocument/2006/relationships/image" Target="../media/image10.png"/></Relationships>
</file>

<file path=ppt/slides/_rels/slide6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3.png"/><Relationship Id="rId1" Type="http://schemas.openxmlformats.org/officeDocument/2006/relationships/slideLayout" Target="../slideLayouts/slideLayout9.xml"/></Relationships>
</file>

<file path=ppt/slides/_rels/slide64.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28.xml"/><Relationship Id="rId7" Type="http://schemas.microsoft.com/office/2007/relationships/diagramDrawing" Target="../diagrams/drawing28.xml"/><Relationship Id="rId2" Type="http://schemas.openxmlformats.org/officeDocument/2006/relationships/notesSlide" Target="../notesSlides/notesSlide29.xml"/><Relationship Id="rId1" Type="http://schemas.openxmlformats.org/officeDocument/2006/relationships/slideLayout" Target="../slideLayouts/slideLayout9.xml"/><Relationship Id="rId6" Type="http://schemas.openxmlformats.org/officeDocument/2006/relationships/diagramColors" Target="../diagrams/colors28.xml"/><Relationship Id="rId5" Type="http://schemas.openxmlformats.org/officeDocument/2006/relationships/diagramQuickStyle" Target="../diagrams/quickStyle28.xml"/><Relationship Id="rId4" Type="http://schemas.openxmlformats.org/officeDocument/2006/relationships/diagramLayout" Target="../diagrams/layout28.xml"/><Relationship Id="rId9" Type="http://schemas.openxmlformats.org/officeDocument/2006/relationships/image" Target="../media/image10.png"/></Relationships>
</file>

<file path=ppt/slides/_rels/slide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0.xml"/><Relationship Id="rId1" Type="http://schemas.openxmlformats.org/officeDocument/2006/relationships/slideLayout" Target="../slideLayouts/slideLayout9.xml"/><Relationship Id="rId4" Type="http://schemas.openxmlformats.org/officeDocument/2006/relationships/image" Target="../media/image10.png"/></Relationships>
</file>

<file path=ppt/slides/_rels/slide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1.xml"/><Relationship Id="rId1" Type="http://schemas.openxmlformats.org/officeDocument/2006/relationships/slideLayout" Target="../slideLayouts/slideLayout9.xml"/><Relationship Id="rId6" Type="http://schemas.openxmlformats.org/officeDocument/2006/relationships/image" Target="../media/image82.jpeg"/><Relationship Id="rId5" Type="http://schemas.openxmlformats.org/officeDocument/2006/relationships/image" Target="../media/image81.jpeg"/><Relationship Id="rId4" Type="http://schemas.openxmlformats.org/officeDocument/2006/relationships/image" Target="../media/image10.png"/></Relationships>
</file>

<file path=ppt/slides/_rels/slide67.xml.rels><?xml version="1.0" encoding="UTF-8" standalone="yes"?>
<Relationships xmlns="http://schemas.openxmlformats.org/package/2006/relationships"><Relationship Id="rId8" Type="http://schemas.openxmlformats.org/officeDocument/2006/relationships/diagramQuickStyle" Target="../diagrams/quickStyle29.xml"/><Relationship Id="rId3" Type="http://schemas.openxmlformats.org/officeDocument/2006/relationships/image" Target="../media/image83.png"/><Relationship Id="rId7" Type="http://schemas.openxmlformats.org/officeDocument/2006/relationships/diagramLayout" Target="../diagrams/layout29.xml"/><Relationship Id="rId2" Type="http://schemas.openxmlformats.org/officeDocument/2006/relationships/notesSlide" Target="../notesSlides/notesSlide32.xml"/><Relationship Id="rId1" Type="http://schemas.openxmlformats.org/officeDocument/2006/relationships/slideLayout" Target="../slideLayouts/slideLayout8.xml"/><Relationship Id="rId6" Type="http://schemas.openxmlformats.org/officeDocument/2006/relationships/diagramData" Target="../diagrams/data29.xml"/><Relationship Id="rId5" Type="http://schemas.openxmlformats.org/officeDocument/2006/relationships/image" Target="../media/image4.png"/><Relationship Id="rId10" Type="http://schemas.microsoft.com/office/2007/relationships/diagramDrawing" Target="../diagrams/drawing29.xml"/><Relationship Id="rId4" Type="http://schemas.openxmlformats.org/officeDocument/2006/relationships/image" Target="../media/image84.png"/><Relationship Id="rId9" Type="http://schemas.openxmlformats.org/officeDocument/2006/relationships/diagramColors" Target="../diagrams/colors29.xml"/></Relationships>
</file>

<file path=ppt/slides/_rels/slide6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33.xml"/><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6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34.xml"/><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3.png"/><Relationship Id="rId1" Type="http://schemas.openxmlformats.org/officeDocument/2006/relationships/slideLayout" Target="../slideLayouts/slideLayout9.xml"/><Relationship Id="rId4" Type="http://schemas.openxmlformats.org/officeDocument/2006/relationships/image" Target="../media/image11.jpeg"/></Relationships>
</file>

<file path=ppt/slides/_rels/slide70.xml.rels><?xml version="1.0" encoding="UTF-8" standalone="yes"?>
<Relationships xmlns="http://schemas.openxmlformats.org/package/2006/relationships"><Relationship Id="rId8" Type="http://schemas.openxmlformats.org/officeDocument/2006/relationships/diagramColors" Target="../diagrams/colors30.xml"/><Relationship Id="rId3" Type="http://schemas.openxmlformats.org/officeDocument/2006/relationships/image" Target="../media/image84.png"/><Relationship Id="rId7" Type="http://schemas.openxmlformats.org/officeDocument/2006/relationships/diagramQuickStyle" Target="../diagrams/quickStyle30.xml"/><Relationship Id="rId2" Type="http://schemas.openxmlformats.org/officeDocument/2006/relationships/notesSlide" Target="../notesSlides/notesSlide35.xml"/><Relationship Id="rId1" Type="http://schemas.openxmlformats.org/officeDocument/2006/relationships/slideLayout" Target="../slideLayouts/slideLayout6.xml"/><Relationship Id="rId6" Type="http://schemas.openxmlformats.org/officeDocument/2006/relationships/diagramLayout" Target="../diagrams/layout30.xml"/><Relationship Id="rId5" Type="http://schemas.openxmlformats.org/officeDocument/2006/relationships/diagramData" Target="../diagrams/data30.xml"/><Relationship Id="rId4" Type="http://schemas.openxmlformats.org/officeDocument/2006/relationships/image" Target="../media/image4.png"/><Relationship Id="rId9" Type="http://schemas.microsoft.com/office/2007/relationships/diagramDrawing" Target="../diagrams/drawing30.xml"/></Relationships>
</file>

<file path=ppt/slides/_rels/slide7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36.xml"/><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72.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31.xml"/><Relationship Id="rId7" Type="http://schemas.microsoft.com/office/2007/relationships/diagramDrawing" Target="../diagrams/drawing31.xml"/><Relationship Id="rId2" Type="http://schemas.openxmlformats.org/officeDocument/2006/relationships/notesSlide" Target="../notesSlides/notesSlide37.xml"/><Relationship Id="rId1" Type="http://schemas.openxmlformats.org/officeDocument/2006/relationships/slideLayout" Target="../slideLayouts/slideLayout9.xml"/><Relationship Id="rId6" Type="http://schemas.openxmlformats.org/officeDocument/2006/relationships/diagramColors" Target="../diagrams/colors31.xml"/><Relationship Id="rId5" Type="http://schemas.openxmlformats.org/officeDocument/2006/relationships/diagramQuickStyle" Target="../diagrams/quickStyle31.xml"/><Relationship Id="rId10" Type="http://schemas.openxmlformats.org/officeDocument/2006/relationships/image" Target="../media/image85.jpeg"/><Relationship Id="rId4" Type="http://schemas.openxmlformats.org/officeDocument/2006/relationships/diagramLayout" Target="../diagrams/layout31.xml"/><Relationship Id="rId9" Type="http://schemas.openxmlformats.org/officeDocument/2006/relationships/image" Target="../media/image4.png"/></Relationships>
</file>

<file path=ppt/slides/_rels/slide73.xml.rels><?xml version="1.0" encoding="UTF-8" standalone="yes"?>
<Relationships xmlns="http://schemas.openxmlformats.org/package/2006/relationships"><Relationship Id="rId8" Type="http://schemas.openxmlformats.org/officeDocument/2006/relationships/diagramColors" Target="../diagrams/colors32.xml"/><Relationship Id="rId3" Type="http://schemas.openxmlformats.org/officeDocument/2006/relationships/image" Target="../media/image3.png"/><Relationship Id="rId7" Type="http://schemas.openxmlformats.org/officeDocument/2006/relationships/diagramQuickStyle" Target="../diagrams/quickStyle32.xml"/><Relationship Id="rId2" Type="http://schemas.openxmlformats.org/officeDocument/2006/relationships/notesSlide" Target="../notesSlides/notesSlide38.xml"/><Relationship Id="rId1" Type="http://schemas.openxmlformats.org/officeDocument/2006/relationships/slideLayout" Target="../slideLayouts/slideLayout9.xml"/><Relationship Id="rId6" Type="http://schemas.openxmlformats.org/officeDocument/2006/relationships/diagramLayout" Target="../diagrams/layout32.xml"/><Relationship Id="rId5" Type="http://schemas.openxmlformats.org/officeDocument/2006/relationships/diagramData" Target="../diagrams/data32.xml"/><Relationship Id="rId4" Type="http://schemas.openxmlformats.org/officeDocument/2006/relationships/image" Target="../media/image4.png"/><Relationship Id="rId9" Type="http://schemas.microsoft.com/office/2007/relationships/diagramDrawing" Target="../diagrams/drawing32.xml"/></Relationships>
</file>

<file path=ppt/slides/_rels/slide74.xml.rels><?xml version="1.0" encoding="UTF-8" standalone="yes"?>
<Relationships xmlns="http://schemas.openxmlformats.org/package/2006/relationships"><Relationship Id="rId8" Type="http://schemas.openxmlformats.org/officeDocument/2006/relationships/image" Target="../media/image3.png"/><Relationship Id="rId13" Type="http://schemas.openxmlformats.org/officeDocument/2006/relationships/diagramColors" Target="../diagrams/colors34.xml"/><Relationship Id="rId18" Type="http://schemas.openxmlformats.org/officeDocument/2006/relationships/diagramColors" Target="../diagrams/colors35.xml"/><Relationship Id="rId3" Type="http://schemas.openxmlformats.org/officeDocument/2006/relationships/diagramData" Target="../diagrams/data33.xml"/><Relationship Id="rId7" Type="http://schemas.microsoft.com/office/2007/relationships/diagramDrawing" Target="../diagrams/drawing33.xml"/><Relationship Id="rId12" Type="http://schemas.openxmlformats.org/officeDocument/2006/relationships/diagramQuickStyle" Target="../diagrams/quickStyle34.xml"/><Relationship Id="rId17" Type="http://schemas.openxmlformats.org/officeDocument/2006/relationships/diagramQuickStyle" Target="../diagrams/quickStyle35.xml"/><Relationship Id="rId2" Type="http://schemas.openxmlformats.org/officeDocument/2006/relationships/notesSlide" Target="../notesSlides/notesSlide39.xml"/><Relationship Id="rId16" Type="http://schemas.openxmlformats.org/officeDocument/2006/relationships/diagramLayout" Target="../diagrams/layout35.xml"/><Relationship Id="rId1" Type="http://schemas.openxmlformats.org/officeDocument/2006/relationships/slideLayout" Target="../slideLayouts/slideLayout9.xml"/><Relationship Id="rId6" Type="http://schemas.openxmlformats.org/officeDocument/2006/relationships/diagramColors" Target="../diagrams/colors33.xml"/><Relationship Id="rId11" Type="http://schemas.openxmlformats.org/officeDocument/2006/relationships/diagramLayout" Target="../diagrams/layout34.xml"/><Relationship Id="rId5" Type="http://schemas.openxmlformats.org/officeDocument/2006/relationships/diagramQuickStyle" Target="../diagrams/quickStyle33.xml"/><Relationship Id="rId15" Type="http://schemas.openxmlformats.org/officeDocument/2006/relationships/diagramData" Target="../diagrams/data35.xml"/><Relationship Id="rId10" Type="http://schemas.openxmlformats.org/officeDocument/2006/relationships/diagramData" Target="../diagrams/data34.xml"/><Relationship Id="rId19" Type="http://schemas.microsoft.com/office/2007/relationships/diagramDrawing" Target="../diagrams/drawing35.xml"/><Relationship Id="rId4" Type="http://schemas.openxmlformats.org/officeDocument/2006/relationships/diagramLayout" Target="../diagrams/layout33.xml"/><Relationship Id="rId9" Type="http://schemas.openxmlformats.org/officeDocument/2006/relationships/image" Target="../media/image4.png"/><Relationship Id="rId14" Type="http://schemas.microsoft.com/office/2007/relationships/diagramDrawing" Target="../diagrams/drawing34.xml"/></Relationships>
</file>

<file path=ppt/slides/_rels/slide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0.xml"/><Relationship Id="rId1" Type="http://schemas.openxmlformats.org/officeDocument/2006/relationships/slideLayout" Target="../slideLayouts/slideLayout9.xml"/><Relationship Id="rId5" Type="http://schemas.openxmlformats.org/officeDocument/2006/relationships/image" Target="../media/image86.jpeg"/><Relationship Id="rId4" Type="http://schemas.openxmlformats.org/officeDocument/2006/relationships/image" Target="../media/image4.png"/></Relationships>
</file>

<file path=ppt/slides/_rels/slide76.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36.xml"/><Relationship Id="rId7" Type="http://schemas.microsoft.com/office/2007/relationships/diagramDrawing" Target="../diagrams/drawing36.xml"/><Relationship Id="rId2" Type="http://schemas.openxmlformats.org/officeDocument/2006/relationships/notesSlide" Target="../notesSlides/notesSlide41.xml"/><Relationship Id="rId1" Type="http://schemas.openxmlformats.org/officeDocument/2006/relationships/slideLayout" Target="../slideLayouts/slideLayout9.xml"/><Relationship Id="rId6" Type="http://schemas.openxmlformats.org/officeDocument/2006/relationships/diagramColors" Target="../diagrams/colors36.xml"/><Relationship Id="rId5" Type="http://schemas.openxmlformats.org/officeDocument/2006/relationships/diagramQuickStyle" Target="../diagrams/quickStyle36.xml"/><Relationship Id="rId4" Type="http://schemas.openxmlformats.org/officeDocument/2006/relationships/diagramLayout" Target="../diagrams/layout36.xml"/><Relationship Id="rId9" Type="http://schemas.openxmlformats.org/officeDocument/2006/relationships/image" Target="../media/image4.png"/></Relationships>
</file>

<file path=ppt/slides/_rels/slide77.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37.xml"/><Relationship Id="rId7" Type="http://schemas.microsoft.com/office/2007/relationships/diagramDrawing" Target="../diagrams/drawing37.xml"/><Relationship Id="rId2" Type="http://schemas.openxmlformats.org/officeDocument/2006/relationships/notesSlide" Target="../notesSlides/notesSlide42.xml"/><Relationship Id="rId1" Type="http://schemas.openxmlformats.org/officeDocument/2006/relationships/slideLayout" Target="../slideLayouts/slideLayout9.xml"/><Relationship Id="rId6" Type="http://schemas.openxmlformats.org/officeDocument/2006/relationships/diagramColors" Target="../diagrams/colors37.xml"/><Relationship Id="rId5" Type="http://schemas.openxmlformats.org/officeDocument/2006/relationships/diagramQuickStyle" Target="../diagrams/quickStyle37.xml"/><Relationship Id="rId4" Type="http://schemas.openxmlformats.org/officeDocument/2006/relationships/diagramLayout" Target="../diagrams/layout37.xml"/><Relationship Id="rId9" Type="http://schemas.openxmlformats.org/officeDocument/2006/relationships/image" Target="../media/image4.png"/></Relationships>
</file>

<file path=ppt/slides/_rels/slide78.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38.xml"/><Relationship Id="rId7" Type="http://schemas.microsoft.com/office/2007/relationships/diagramDrawing" Target="../diagrams/drawing38.xml"/><Relationship Id="rId2" Type="http://schemas.openxmlformats.org/officeDocument/2006/relationships/notesSlide" Target="../notesSlides/notesSlide43.xml"/><Relationship Id="rId1" Type="http://schemas.openxmlformats.org/officeDocument/2006/relationships/slideLayout" Target="../slideLayouts/slideLayout9.xml"/><Relationship Id="rId6" Type="http://schemas.openxmlformats.org/officeDocument/2006/relationships/diagramColors" Target="../diagrams/colors38.xml"/><Relationship Id="rId5" Type="http://schemas.openxmlformats.org/officeDocument/2006/relationships/diagramQuickStyle" Target="../diagrams/quickStyle38.xml"/><Relationship Id="rId4" Type="http://schemas.openxmlformats.org/officeDocument/2006/relationships/diagramLayout" Target="../diagrams/layout38.xml"/><Relationship Id="rId9" Type="http://schemas.openxmlformats.org/officeDocument/2006/relationships/image" Target="../media/image4.png"/></Relationships>
</file>

<file path=ppt/slides/_rels/slide79.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39.xml"/><Relationship Id="rId7" Type="http://schemas.microsoft.com/office/2007/relationships/diagramDrawing" Target="../diagrams/drawing39.xml"/><Relationship Id="rId2" Type="http://schemas.openxmlformats.org/officeDocument/2006/relationships/notesSlide" Target="../notesSlides/notesSlide44.xml"/><Relationship Id="rId1" Type="http://schemas.openxmlformats.org/officeDocument/2006/relationships/slideLayout" Target="../slideLayouts/slideLayout9.xml"/><Relationship Id="rId6" Type="http://schemas.openxmlformats.org/officeDocument/2006/relationships/diagramColors" Target="../diagrams/colors39.xml"/><Relationship Id="rId5" Type="http://schemas.openxmlformats.org/officeDocument/2006/relationships/diagramQuickStyle" Target="../diagrams/quickStyle39.xml"/><Relationship Id="rId4" Type="http://schemas.openxmlformats.org/officeDocument/2006/relationships/diagramLayout" Target="../diagrams/layout39.xml"/><Relationship Id="rId9" Type="http://schemas.openxmlformats.org/officeDocument/2006/relationships/image" Target="../media/image4.png"/></Relationships>
</file>

<file path=ppt/slides/_rels/slide8.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2.xml"/><Relationship Id="rId1" Type="http://schemas.openxmlformats.org/officeDocument/2006/relationships/slideLayout" Target="../slideLayouts/slideLayout9.xml"/><Relationship Id="rId6" Type="http://schemas.openxmlformats.org/officeDocument/2006/relationships/diagramColors" Target="../diagrams/colors5.xml"/><Relationship Id="rId5" Type="http://schemas.openxmlformats.org/officeDocument/2006/relationships/diagramQuickStyle" Target="../diagrams/quickStyle5.xml"/><Relationship Id="rId10" Type="http://schemas.openxmlformats.org/officeDocument/2006/relationships/image" Target="../media/image12.jpeg"/><Relationship Id="rId4" Type="http://schemas.openxmlformats.org/officeDocument/2006/relationships/diagramLayout" Target="../diagrams/layout5.xml"/><Relationship Id="rId9" Type="http://schemas.openxmlformats.org/officeDocument/2006/relationships/image" Target="../media/image4.png"/></Relationships>
</file>

<file path=ppt/slides/_rels/slide8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diagramLayout" Target="../diagrams/layout40.xml"/><Relationship Id="rId7" Type="http://schemas.openxmlformats.org/officeDocument/2006/relationships/image" Target="../media/image3.png"/><Relationship Id="rId2" Type="http://schemas.openxmlformats.org/officeDocument/2006/relationships/diagramData" Target="../diagrams/data40.xml"/><Relationship Id="rId1" Type="http://schemas.openxmlformats.org/officeDocument/2006/relationships/slideLayout" Target="../slideLayouts/slideLayout9.xml"/><Relationship Id="rId6" Type="http://schemas.microsoft.com/office/2007/relationships/diagramDrawing" Target="../diagrams/drawing40.xml"/><Relationship Id="rId5" Type="http://schemas.openxmlformats.org/officeDocument/2006/relationships/diagramColors" Target="../diagrams/colors40.xml"/><Relationship Id="rId4" Type="http://schemas.openxmlformats.org/officeDocument/2006/relationships/diagramQuickStyle" Target="../diagrams/quickStyle40.xml"/></Relationships>
</file>

<file path=ppt/slides/_rels/slide8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5.xml"/><Relationship Id="rId1" Type="http://schemas.openxmlformats.org/officeDocument/2006/relationships/slideLayout" Target="../slideLayouts/slideLayout9.xml"/><Relationship Id="rId4" Type="http://schemas.openxmlformats.org/officeDocument/2006/relationships/image" Target="../media/image4.png"/></Relationships>
</file>

<file path=ppt/slides/_rels/slide8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46.xml"/><Relationship Id="rId1" Type="http://schemas.openxmlformats.org/officeDocument/2006/relationships/slideLayout" Target="../slideLayouts/slideLayout9.xml"/><Relationship Id="rId4" Type="http://schemas.openxmlformats.org/officeDocument/2006/relationships/image" Target="../media/image84.png"/></Relationships>
</file>

<file path=ppt/slides/_rels/slide8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7.xml"/><Relationship Id="rId1" Type="http://schemas.openxmlformats.org/officeDocument/2006/relationships/slideLayout" Target="../slideLayouts/slideLayout9.xml"/><Relationship Id="rId4" Type="http://schemas.openxmlformats.org/officeDocument/2006/relationships/image" Target="../media/image13.png"/></Relationships>
</file>

<file path=ppt/slides/_rels/slide84.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41.xml"/><Relationship Id="rId7" Type="http://schemas.microsoft.com/office/2007/relationships/diagramDrawing" Target="../diagrams/drawing41.xml"/><Relationship Id="rId2" Type="http://schemas.openxmlformats.org/officeDocument/2006/relationships/notesSlide" Target="../notesSlides/notesSlide48.xml"/><Relationship Id="rId1" Type="http://schemas.openxmlformats.org/officeDocument/2006/relationships/slideLayout" Target="../slideLayouts/slideLayout9.xml"/><Relationship Id="rId6" Type="http://schemas.openxmlformats.org/officeDocument/2006/relationships/diagramColors" Target="../diagrams/colors41.xml"/><Relationship Id="rId5" Type="http://schemas.openxmlformats.org/officeDocument/2006/relationships/diagramQuickStyle" Target="../diagrams/quickStyle41.xml"/><Relationship Id="rId4" Type="http://schemas.openxmlformats.org/officeDocument/2006/relationships/diagramLayout" Target="../diagrams/layout41.xml"/><Relationship Id="rId9" Type="http://schemas.openxmlformats.org/officeDocument/2006/relationships/image" Target="../media/image4.png"/></Relationships>
</file>

<file path=ppt/slides/_rels/slide85.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42.xml"/><Relationship Id="rId7" Type="http://schemas.microsoft.com/office/2007/relationships/diagramDrawing" Target="../diagrams/drawing42.xml"/><Relationship Id="rId2" Type="http://schemas.openxmlformats.org/officeDocument/2006/relationships/notesSlide" Target="../notesSlides/notesSlide49.xml"/><Relationship Id="rId1" Type="http://schemas.openxmlformats.org/officeDocument/2006/relationships/slideLayout" Target="../slideLayouts/slideLayout9.xml"/><Relationship Id="rId6" Type="http://schemas.openxmlformats.org/officeDocument/2006/relationships/diagramColors" Target="../diagrams/colors42.xml"/><Relationship Id="rId11" Type="http://schemas.openxmlformats.org/officeDocument/2006/relationships/image" Target="../media/image89.png"/><Relationship Id="rId5" Type="http://schemas.openxmlformats.org/officeDocument/2006/relationships/diagramQuickStyle" Target="../diagrams/quickStyle42.xml"/><Relationship Id="rId10" Type="http://schemas.openxmlformats.org/officeDocument/2006/relationships/image" Target="../media/image88.png"/><Relationship Id="rId4" Type="http://schemas.openxmlformats.org/officeDocument/2006/relationships/diagramLayout" Target="../diagrams/layout42.xml"/><Relationship Id="rId9" Type="http://schemas.openxmlformats.org/officeDocument/2006/relationships/image" Target="../media/image4.png"/></Relationships>
</file>

<file path=ppt/slides/_rels/slide86.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43.xml"/><Relationship Id="rId7" Type="http://schemas.microsoft.com/office/2007/relationships/diagramDrawing" Target="../diagrams/drawing43.xml"/><Relationship Id="rId2" Type="http://schemas.openxmlformats.org/officeDocument/2006/relationships/notesSlide" Target="../notesSlides/notesSlide50.xml"/><Relationship Id="rId1" Type="http://schemas.openxmlformats.org/officeDocument/2006/relationships/slideLayout" Target="../slideLayouts/slideLayout9.xml"/><Relationship Id="rId6" Type="http://schemas.openxmlformats.org/officeDocument/2006/relationships/diagramColors" Target="../diagrams/colors43.xml"/><Relationship Id="rId11" Type="http://schemas.openxmlformats.org/officeDocument/2006/relationships/image" Target="../media/image89.png"/><Relationship Id="rId5" Type="http://schemas.openxmlformats.org/officeDocument/2006/relationships/diagramQuickStyle" Target="../diagrams/quickStyle43.xml"/><Relationship Id="rId10" Type="http://schemas.openxmlformats.org/officeDocument/2006/relationships/image" Target="../media/image88.png"/><Relationship Id="rId4" Type="http://schemas.openxmlformats.org/officeDocument/2006/relationships/diagramLayout" Target="../diagrams/layout43.xml"/><Relationship Id="rId9" Type="http://schemas.openxmlformats.org/officeDocument/2006/relationships/image" Target="../media/image4.png"/></Relationships>
</file>

<file path=ppt/slides/_rels/slide87.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notesSlide" Target="../notesSlides/notesSlide51.xml"/><Relationship Id="rId1" Type="http://schemas.openxmlformats.org/officeDocument/2006/relationships/slideLayout" Target="../slideLayouts/slideLayout9.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90.png"/></Relationships>
</file>

<file path=ppt/slides/_rels/slide8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52.xml"/><Relationship Id="rId1" Type="http://schemas.openxmlformats.org/officeDocument/2006/relationships/slideLayout" Target="../slideLayouts/slideLayout9.xml"/><Relationship Id="rId6" Type="http://schemas.openxmlformats.org/officeDocument/2006/relationships/image" Target="../media/image91.png"/><Relationship Id="rId5" Type="http://schemas.openxmlformats.org/officeDocument/2006/relationships/oleObject" Target="../embeddings/oleObject4.bin"/><Relationship Id="rId4" Type="http://schemas.openxmlformats.org/officeDocument/2006/relationships/image" Target="../media/image4.png"/></Relationships>
</file>

<file path=ppt/slides/_rels/slide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3.xml"/><Relationship Id="rId1" Type="http://schemas.openxmlformats.org/officeDocument/2006/relationships/slideLayout" Target="../slideLayouts/slideLayout9.xml"/><Relationship Id="rId5" Type="http://schemas.openxmlformats.org/officeDocument/2006/relationships/chart" Target="../charts/chart1.xml"/><Relationship Id="rId4" Type="http://schemas.openxmlformats.org/officeDocument/2006/relationships/image" Target="../media/image4.png"/></Relationships>
</file>

<file path=ppt/slides/_rels/slide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3.png"/><Relationship Id="rId1" Type="http://schemas.openxmlformats.org/officeDocument/2006/relationships/slideLayout" Target="../slideLayouts/slideLayout9.xml"/></Relationships>
</file>

<file path=ppt/slides/_rels/slide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4.xml"/><Relationship Id="rId1" Type="http://schemas.openxmlformats.org/officeDocument/2006/relationships/slideLayout" Target="../slideLayouts/slideLayout9.xml"/><Relationship Id="rId5" Type="http://schemas.openxmlformats.org/officeDocument/2006/relationships/chart" Target="../charts/chart2.xml"/><Relationship Id="rId4" Type="http://schemas.openxmlformats.org/officeDocument/2006/relationships/image" Target="../media/image4.png"/></Relationships>
</file>

<file path=ppt/slides/_rels/slide91.xml.rels><?xml version="1.0" encoding="UTF-8" standalone="yes"?>
<Relationships xmlns="http://schemas.openxmlformats.org/package/2006/relationships"><Relationship Id="rId8" Type="http://schemas.microsoft.com/office/2007/relationships/diagramDrawing" Target="../diagrams/drawing44.xml"/><Relationship Id="rId13" Type="http://schemas.microsoft.com/office/2007/relationships/diagramDrawing" Target="../diagrams/drawing45.xml"/><Relationship Id="rId3" Type="http://schemas.openxmlformats.org/officeDocument/2006/relationships/image" Target="../media/image88.png"/><Relationship Id="rId7" Type="http://schemas.openxmlformats.org/officeDocument/2006/relationships/diagramColors" Target="../diagrams/colors44.xml"/><Relationship Id="rId12" Type="http://schemas.openxmlformats.org/officeDocument/2006/relationships/diagramColors" Target="../diagrams/colors45.xml"/><Relationship Id="rId2" Type="http://schemas.openxmlformats.org/officeDocument/2006/relationships/notesSlide" Target="../notesSlides/notesSlide55.xml"/><Relationship Id="rId1" Type="http://schemas.openxmlformats.org/officeDocument/2006/relationships/slideLayout" Target="../slideLayouts/slideLayout9.xml"/><Relationship Id="rId6" Type="http://schemas.openxmlformats.org/officeDocument/2006/relationships/diagramQuickStyle" Target="../diagrams/quickStyle44.xml"/><Relationship Id="rId11" Type="http://schemas.openxmlformats.org/officeDocument/2006/relationships/diagramQuickStyle" Target="../diagrams/quickStyle45.xml"/><Relationship Id="rId5" Type="http://schemas.openxmlformats.org/officeDocument/2006/relationships/diagramLayout" Target="../diagrams/layout44.xml"/><Relationship Id="rId15" Type="http://schemas.openxmlformats.org/officeDocument/2006/relationships/image" Target="../media/image4.png"/><Relationship Id="rId10" Type="http://schemas.openxmlformats.org/officeDocument/2006/relationships/diagramLayout" Target="../diagrams/layout45.xml"/><Relationship Id="rId4" Type="http://schemas.openxmlformats.org/officeDocument/2006/relationships/diagramData" Target="../diagrams/data44.xml"/><Relationship Id="rId9" Type="http://schemas.openxmlformats.org/officeDocument/2006/relationships/diagramData" Target="../diagrams/data45.xml"/><Relationship Id="rId14" Type="http://schemas.openxmlformats.org/officeDocument/2006/relationships/image" Target="../media/image3.png"/></Relationships>
</file>

<file path=ppt/slides/_rels/slide92.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notesSlide" Target="../notesSlides/notesSlide56.xml"/><Relationship Id="rId1" Type="http://schemas.openxmlformats.org/officeDocument/2006/relationships/slideLayout" Target="../slideLayouts/slideLayout9.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92.png"/></Relationships>
</file>

<file path=ppt/slides/_rels/slide9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7.xml"/><Relationship Id="rId1" Type="http://schemas.openxmlformats.org/officeDocument/2006/relationships/slideLayout" Target="../slideLayouts/slideLayout9.xml"/><Relationship Id="rId4" Type="http://schemas.openxmlformats.org/officeDocument/2006/relationships/image" Target="../media/image4.png"/></Relationships>
</file>

<file path=ppt/slides/_rels/slide94.xml.rels><?xml version="1.0" encoding="UTF-8" standalone="yes"?>
<Relationships xmlns="http://schemas.openxmlformats.org/package/2006/relationships"><Relationship Id="rId8" Type="http://schemas.openxmlformats.org/officeDocument/2006/relationships/diagramData" Target="../diagrams/data47.xml"/><Relationship Id="rId13" Type="http://schemas.openxmlformats.org/officeDocument/2006/relationships/image" Target="../media/image3.png"/><Relationship Id="rId18" Type="http://schemas.openxmlformats.org/officeDocument/2006/relationships/diagramColors" Target="../diagrams/colors48.xml"/><Relationship Id="rId3" Type="http://schemas.openxmlformats.org/officeDocument/2006/relationships/diagramData" Target="../diagrams/data46.xml"/><Relationship Id="rId7" Type="http://schemas.microsoft.com/office/2007/relationships/diagramDrawing" Target="../diagrams/drawing46.xml"/><Relationship Id="rId12" Type="http://schemas.microsoft.com/office/2007/relationships/diagramDrawing" Target="../diagrams/drawing47.xml"/><Relationship Id="rId17" Type="http://schemas.openxmlformats.org/officeDocument/2006/relationships/diagramQuickStyle" Target="../diagrams/quickStyle48.xml"/><Relationship Id="rId2" Type="http://schemas.openxmlformats.org/officeDocument/2006/relationships/notesSlide" Target="../notesSlides/notesSlide58.xml"/><Relationship Id="rId16" Type="http://schemas.openxmlformats.org/officeDocument/2006/relationships/diagramLayout" Target="../diagrams/layout48.xml"/><Relationship Id="rId1" Type="http://schemas.openxmlformats.org/officeDocument/2006/relationships/slideLayout" Target="../slideLayouts/slideLayout9.xml"/><Relationship Id="rId6" Type="http://schemas.openxmlformats.org/officeDocument/2006/relationships/diagramColors" Target="../diagrams/colors46.xml"/><Relationship Id="rId11" Type="http://schemas.openxmlformats.org/officeDocument/2006/relationships/diagramColors" Target="../diagrams/colors47.xml"/><Relationship Id="rId5" Type="http://schemas.openxmlformats.org/officeDocument/2006/relationships/diagramQuickStyle" Target="../diagrams/quickStyle46.xml"/><Relationship Id="rId15" Type="http://schemas.openxmlformats.org/officeDocument/2006/relationships/diagramData" Target="../diagrams/data48.xml"/><Relationship Id="rId10" Type="http://schemas.openxmlformats.org/officeDocument/2006/relationships/diagramQuickStyle" Target="../diagrams/quickStyle47.xml"/><Relationship Id="rId19" Type="http://schemas.microsoft.com/office/2007/relationships/diagramDrawing" Target="../diagrams/drawing48.xml"/><Relationship Id="rId4" Type="http://schemas.openxmlformats.org/officeDocument/2006/relationships/diagramLayout" Target="../diagrams/layout46.xml"/><Relationship Id="rId9" Type="http://schemas.openxmlformats.org/officeDocument/2006/relationships/diagramLayout" Target="../diagrams/layout47.xml"/><Relationship Id="rId14" Type="http://schemas.openxmlformats.org/officeDocument/2006/relationships/image" Target="../media/image4.png"/></Relationships>
</file>

<file path=ppt/slides/_rels/slide9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9.xml"/><Relationship Id="rId1" Type="http://schemas.openxmlformats.org/officeDocument/2006/relationships/slideLayout" Target="../slideLayouts/slideLayout9.xml"/><Relationship Id="rId4" Type="http://schemas.openxmlformats.org/officeDocument/2006/relationships/image" Target="../media/image4.png"/></Relationships>
</file>

<file path=ppt/slides/_rels/slide9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9.xml"/><Relationship Id="rId4" Type="http://schemas.openxmlformats.org/officeDocument/2006/relationships/image" Target="../media/image4.png"/></Relationships>
</file>

<file path=ppt/slides/_rels/slide97.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notesSlide" Target="../notesSlides/notesSlide61.xml"/><Relationship Id="rId1" Type="http://schemas.openxmlformats.org/officeDocument/2006/relationships/slideLayout" Target="../slideLayouts/slideLayout9.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93.png"/></Relationships>
</file>

<file path=ppt/slides/_rels/slide98.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notesSlide" Target="../notesSlides/notesSlide62.xml"/><Relationship Id="rId1" Type="http://schemas.openxmlformats.org/officeDocument/2006/relationships/slideLayout" Target="../slideLayouts/slideLayout9.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94.png"/></Relationships>
</file>

<file path=ppt/slides/_rels/slide9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3.xml"/><Relationship Id="rId1" Type="http://schemas.openxmlformats.org/officeDocument/2006/relationships/slideLayout" Target="../slideLayouts/slideLayout9.xml"/><Relationship Id="rId6" Type="http://schemas.openxmlformats.org/officeDocument/2006/relationships/image" Target="../media/image95.png"/><Relationship Id="rId5" Type="http://schemas.openxmlformats.org/officeDocument/2006/relationships/oleObject" Target="../embeddings/oleObject8.bin"/><Relationship Id="rId4" Type="http://schemas.openxmlformats.org/officeDocument/2006/relationships/image" Target="../media/image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Resim 13" descr="bina, ev, siyah beyaz içeren bir resim&#10;&#10;Açıklama otomatik olarak oluşturuldu">
            <a:extLst>
              <a:ext uri="{FF2B5EF4-FFF2-40B4-BE49-F238E27FC236}">
                <a16:creationId xmlns:a16="http://schemas.microsoft.com/office/drawing/2014/main" id="{92437151-5085-C12A-71CE-EAE8395DE28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2789238"/>
            <a:ext cx="9144000" cy="405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Resim 7">
            <a:extLst>
              <a:ext uri="{FF2B5EF4-FFF2-40B4-BE49-F238E27FC236}">
                <a16:creationId xmlns:a16="http://schemas.microsoft.com/office/drawing/2014/main" id="{A1EB1510-F934-5CC7-540C-5FAC3A493CC6}"/>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pic>
        <p:nvPicPr>
          <p:cNvPr id="4100" name="Resim 8">
            <a:extLst>
              <a:ext uri="{FF2B5EF4-FFF2-40B4-BE49-F238E27FC236}">
                <a16:creationId xmlns:a16="http://schemas.microsoft.com/office/drawing/2014/main" id="{2BC03D53-D2BD-8F06-35E2-3787B7E1FB0D}"/>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Unvan 13">
            <a:extLst>
              <a:ext uri="{FF2B5EF4-FFF2-40B4-BE49-F238E27FC236}">
                <a16:creationId xmlns:a16="http://schemas.microsoft.com/office/drawing/2014/main" id="{98043E67-6CD6-25D2-9525-87932978C01E}"/>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10" name="Unvan 13">
            <a:extLst>
              <a:ext uri="{FF2B5EF4-FFF2-40B4-BE49-F238E27FC236}">
                <a16:creationId xmlns:a16="http://schemas.microsoft.com/office/drawing/2014/main" id="{513C1433-9C75-0F52-8982-5284FC59C630}"/>
              </a:ext>
            </a:extLst>
          </p:cNvPr>
          <p:cNvSpPr txBox="1">
            <a:spLocks/>
          </p:cNvSpPr>
          <p:nvPr/>
        </p:nvSpPr>
        <p:spPr bwMode="auto">
          <a:xfrm>
            <a:off x="612775" y="1287463"/>
            <a:ext cx="8026400" cy="155416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endParaRPr lang="tr-TR" sz="3200" b="0" i="1" dirty="0">
              <a:solidFill>
                <a:srgbClr val="C8A15A"/>
              </a:solidFill>
              <a:effectLst>
                <a:outerShdw blurRad="38100" dist="38100" dir="2700000" algn="tl">
                  <a:srgbClr val="000000">
                    <a:alpha val="43137"/>
                  </a:srgbClr>
                </a:outerShdw>
              </a:effectLst>
              <a:latin typeface="Franklin Gothic Book (Gövde)"/>
            </a:endParaRPr>
          </a:p>
          <a:p>
            <a:pPr algn="ctr">
              <a:defRPr/>
            </a:pPr>
            <a:endParaRPr lang="tr-TR" sz="3200" b="0" i="1" dirty="0">
              <a:solidFill>
                <a:srgbClr val="C8A15A"/>
              </a:solidFill>
              <a:effectLst>
                <a:outerShdw blurRad="38100" dist="38100" dir="2700000" algn="tl">
                  <a:srgbClr val="000000">
                    <a:alpha val="43137"/>
                  </a:srgbClr>
                </a:outerShdw>
              </a:effectLst>
              <a:latin typeface="Franklin Gothic Book (Gövde)"/>
            </a:endParaRPr>
          </a:p>
          <a:p>
            <a:pPr algn="ctr">
              <a:defRPr/>
            </a:pPr>
            <a:endParaRPr lang="tr-TR" sz="3200" b="0" i="1" dirty="0">
              <a:solidFill>
                <a:srgbClr val="C8A15A"/>
              </a:solidFill>
              <a:effectLst>
                <a:outerShdw blurRad="38100" dist="38100" dir="2700000" algn="tl">
                  <a:srgbClr val="000000">
                    <a:alpha val="43137"/>
                  </a:srgbClr>
                </a:outerShdw>
              </a:effectLst>
              <a:latin typeface="Franklin Gothic Book (Gövde)"/>
            </a:endParaRPr>
          </a:p>
          <a:p>
            <a:pPr algn="ctr">
              <a:defRPr/>
            </a:pPr>
            <a:endParaRPr lang="tr-TR" sz="3200" b="0" i="1" dirty="0">
              <a:solidFill>
                <a:srgbClr val="C8A15A"/>
              </a:solidFill>
              <a:effectLst>
                <a:outerShdw blurRad="38100" dist="38100" dir="2700000" algn="tl">
                  <a:srgbClr val="000000">
                    <a:alpha val="43137"/>
                  </a:srgbClr>
                </a:outerShdw>
              </a:effectLst>
              <a:latin typeface="Franklin Gothic Book (Gövde)"/>
            </a:endParaRPr>
          </a:p>
          <a:p>
            <a:pPr algn="ctr">
              <a:defRPr/>
            </a:pPr>
            <a:endParaRPr lang="tr-TR" sz="3200" b="0" i="1" dirty="0">
              <a:solidFill>
                <a:srgbClr val="C8A15A"/>
              </a:solidFill>
              <a:effectLst>
                <a:outerShdw blurRad="38100" dist="38100" dir="2700000" algn="tl">
                  <a:srgbClr val="000000">
                    <a:alpha val="43137"/>
                  </a:srgbClr>
                </a:outerShdw>
              </a:effectLst>
              <a:latin typeface="Franklin Gothic Book (Gövde)"/>
            </a:endParaRPr>
          </a:p>
          <a:p>
            <a:pPr algn="ctr">
              <a:defRPr/>
            </a:pPr>
            <a:endParaRPr lang="tr-TR" sz="3200" b="0" i="1" dirty="0">
              <a:solidFill>
                <a:srgbClr val="C8A15A"/>
              </a:solidFill>
              <a:effectLst>
                <a:outerShdw blurRad="38100" dist="38100" dir="2700000" algn="tl">
                  <a:srgbClr val="000000">
                    <a:alpha val="43137"/>
                  </a:srgbClr>
                </a:outerShdw>
              </a:effectLst>
              <a:latin typeface="Franklin Gothic Book (Gövde)"/>
            </a:endParaRPr>
          </a:p>
          <a:p>
            <a:pPr algn="ctr">
              <a:defRPr/>
            </a:pPr>
            <a:endParaRPr lang="tr-TR" sz="3200" b="0" i="1" dirty="0">
              <a:solidFill>
                <a:srgbClr val="C8A15A"/>
              </a:solidFill>
              <a:effectLst>
                <a:outerShdw blurRad="38100" dist="38100" dir="2700000" algn="tl">
                  <a:srgbClr val="000000">
                    <a:alpha val="43137"/>
                  </a:srgbClr>
                </a:outerShdw>
              </a:effectLst>
              <a:latin typeface="Franklin Gothic Book (Gövde)"/>
            </a:endParaRPr>
          </a:p>
          <a:p>
            <a:pPr algn="ctr">
              <a:defRPr/>
            </a:pPr>
            <a:endParaRPr lang="tr-TR" sz="3200" b="0" i="1" dirty="0">
              <a:solidFill>
                <a:srgbClr val="C8A15A"/>
              </a:solidFill>
              <a:effectLst>
                <a:outerShdw blurRad="38100" dist="38100" dir="2700000" algn="tl">
                  <a:srgbClr val="000000">
                    <a:alpha val="43137"/>
                  </a:srgbClr>
                </a:outerShdw>
              </a:effectLst>
              <a:latin typeface="Franklin Gothic Book (Gövde)"/>
            </a:endParaRPr>
          </a:p>
          <a:p>
            <a:pPr algn="ctr">
              <a:defRPr/>
            </a:pPr>
            <a:endParaRPr lang="tr-TR" sz="3200" b="0" i="1" dirty="0">
              <a:solidFill>
                <a:srgbClr val="C8A15A"/>
              </a:solidFill>
              <a:effectLst>
                <a:outerShdw blurRad="38100" dist="38100" dir="2700000" algn="tl">
                  <a:srgbClr val="000000">
                    <a:alpha val="43137"/>
                  </a:srgbClr>
                </a:outerShdw>
              </a:effectLst>
              <a:latin typeface="Franklin Gothic Book (Gövde)"/>
            </a:endParaRPr>
          </a:p>
          <a:p>
            <a:pPr algn="ctr">
              <a:defRPr/>
            </a:pPr>
            <a:endParaRPr lang="tr-TR" sz="2600" b="0" i="1" kern="0" dirty="0">
              <a:solidFill>
                <a:srgbClr val="C8A15A"/>
              </a:solidFill>
              <a:effectLst>
                <a:outerShdw blurRad="38100" dist="38100" dir="2700000" algn="tl">
                  <a:srgbClr val="000000">
                    <a:alpha val="43137"/>
                  </a:srgbClr>
                </a:outerShdw>
              </a:effectLst>
              <a:latin typeface="Franklin Gothic Book (Gövde)"/>
            </a:endParaRPr>
          </a:p>
          <a:p>
            <a:pPr algn="ctr">
              <a:defRPr/>
            </a:pPr>
            <a:endParaRPr lang="tr-TR" sz="2600" b="0" i="1" kern="0" dirty="0">
              <a:solidFill>
                <a:srgbClr val="C8A15A"/>
              </a:solidFill>
              <a:effectLst>
                <a:outerShdw blurRad="38100" dist="38100" dir="2700000" algn="tl">
                  <a:srgbClr val="000000">
                    <a:alpha val="43137"/>
                  </a:srgbClr>
                </a:outerShdw>
              </a:effectLst>
              <a:latin typeface="Franklin Gothic Book (Gövde)"/>
            </a:endParaRPr>
          </a:p>
          <a:p>
            <a:pPr algn="ctr">
              <a:defRPr/>
            </a:pPr>
            <a:r>
              <a:rPr lang="tr-TR" sz="2600" i="1" kern="0" dirty="0">
                <a:solidFill>
                  <a:schemeClr val="tx1">
                    <a:lumMod val="50000"/>
                    <a:lumOff val="50000"/>
                  </a:schemeClr>
                </a:solidFill>
                <a:effectLst>
                  <a:outerShdw blurRad="38100" dist="38100" dir="2700000" algn="tl">
                    <a:srgbClr val="000000">
                      <a:alpha val="43137"/>
                    </a:srgbClr>
                  </a:outerShdw>
                </a:effectLst>
                <a:latin typeface="Franklin Gothic Book (Gövde)"/>
              </a:rPr>
              <a:t>2024 Yılı BİRİNCİ ALTI AY </a:t>
            </a:r>
            <a:r>
              <a:rPr lang="tr-TR" sz="2600" i="1" dirty="0">
                <a:solidFill>
                  <a:schemeClr val="tx1">
                    <a:lumMod val="50000"/>
                    <a:lumOff val="50000"/>
                  </a:schemeClr>
                </a:solidFill>
                <a:effectLst>
                  <a:outerShdw blurRad="38100" dist="38100" dir="2700000" algn="tl">
                    <a:srgbClr val="000000">
                      <a:alpha val="43137"/>
                    </a:srgbClr>
                  </a:outerShdw>
                </a:effectLst>
                <a:latin typeface="Franklin Gothic Book (Gövde)"/>
              </a:rPr>
              <a:t>60 DAKİKALIK İLÇE BRİFİNGİ</a:t>
            </a:r>
          </a:p>
          <a:p>
            <a:pPr algn="ctr">
              <a:defRPr/>
            </a:pPr>
            <a:r>
              <a:rPr lang="tr-TR" sz="2600" i="1" dirty="0">
                <a:solidFill>
                  <a:schemeClr val="tx1">
                    <a:lumMod val="50000"/>
                    <a:lumOff val="50000"/>
                  </a:schemeClr>
                </a:solidFill>
                <a:effectLst>
                  <a:outerShdw blurRad="38100" dist="38100" dir="2700000" algn="tl">
                    <a:srgbClr val="000000">
                      <a:alpha val="43137"/>
                    </a:srgbClr>
                  </a:outerShdw>
                </a:effectLst>
                <a:latin typeface="Franklin Gothic Book (Gövde)"/>
              </a:rPr>
              <a:t>Serkan KAYA</a:t>
            </a:r>
          </a:p>
          <a:p>
            <a:pPr algn="ctr">
              <a:defRPr/>
            </a:pPr>
            <a:r>
              <a:rPr lang="tr-TR" sz="2600" i="1" kern="0" dirty="0">
                <a:solidFill>
                  <a:schemeClr val="tx1">
                    <a:lumMod val="50000"/>
                    <a:lumOff val="50000"/>
                  </a:schemeClr>
                </a:solidFill>
                <a:effectLst>
                  <a:outerShdw blurRad="38100" dist="38100" dir="2700000" algn="tl">
                    <a:srgbClr val="000000">
                      <a:alpha val="43137"/>
                    </a:srgbClr>
                  </a:outerShdw>
                </a:effectLst>
                <a:latin typeface="Franklin Gothic Book (Gövde)"/>
              </a:rPr>
              <a:t>Kaymakam</a:t>
            </a:r>
            <a:endParaRPr lang="tr-TR" sz="3200" i="1" kern="0" dirty="0">
              <a:solidFill>
                <a:schemeClr val="tx1">
                  <a:lumMod val="50000"/>
                  <a:lumOff val="50000"/>
                </a:schemeClr>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Group 75">
            <a:extLst>
              <a:ext uri="{FF2B5EF4-FFF2-40B4-BE49-F238E27FC236}">
                <a16:creationId xmlns:a16="http://schemas.microsoft.com/office/drawing/2014/main" id="{9067CF42-27FE-D858-2EF5-7B72EECCD38B}"/>
              </a:ext>
            </a:extLst>
          </p:cNvPr>
          <p:cNvGraphicFramePr>
            <a:graphicFrameLocks noGrp="1"/>
          </p:cNvGraphicFramePr>
          <p:nvPr/>
        </p:nvGraphicFramePr>
        <p:xfrm>
          <a:off x="722313" y="2049463"/>
          <a:ext cx="8096250" cy="4446590"/>
        </p:xfrm>
        <a:graphic>
          <a:graphicData uri="http://schemas.openxmlformats.org/drawingml/2006/table">
            <a:tbl>
              <a:tblPr/>
              <a:tblGrid>
                <a:gridCol w="5868987">
                  <a:extLst>
                    <a:ext uri="{9D8B030D-6E8A-4147-A177-3AD203B41FA5}">
                      <a16:colId xmlns:a16="http://schemas.microsoft.com/office/drawing/2014/main" val="20000"/>
                    </a:ext>
                  </a:extLst>
                </a:gridCol>
                <a:gridCol w="2227263">
                  <a:extLst>
                    <a:ext uri="{9D8B030D-6E8A-4147-A177-3AD203B41FA5}">
                      <a16:colId xmlns:a16="http://schemas.microsoft.com/office/drawing/2014/main" val="20001"/>
                    </a:ext>
                  </a:extLst>
                </a:gridCol>
              </a:tblGrid>
              <a:tr h="731837">
                <a:tc grid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400" b="0" i="0" u="none" strike="noStrike" cap="none" normalizeH="0" baseline="0">
                        <a:ln>
                          <a:noFill/>
                        </a:ln>
                        <a:solidFill>
                          <a:srgbClr val="595959"/>
                        </a:solidFill>
                        <a:effectLst/>
                        <a:latin typeface="Franklin Gothic Book (Gövde)"/>
                        <a:cs typeface="Adobe Devanagari" panose="02040503050201020203"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accent2"/>
                          </a:solidFill>
                          <a:effectLst/>
                          <a:latin typeface="Franklin Gothic Book (Gövde)"/>
                          <a:cs typeface="Adobe Devanagari" panose="02040503050201020203" pitchFamily="18" charset="0"/>
                        </a:rPr>
                        <a:t>OKUL SAYILARI</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tr-TR" altLang="tr-TR" sz="1400" b="0" i="0" u="none" strike="noStrike" cap="none" normalizeH="0" baseline="0">
                        <a:ln>
                          <a:noFill/>
                        </a:ln>
                        <a:solidFill>
                          <a:srgbClr val="595959"/>
                        </a:solidFill>
                        <a:effectLst/>
                        <a:latin typeface="Franklin Gothic Book (Gövde)"/>
                        <a:cs typeface="Adobe Devanagari" panose="02040503050201020203" pitchFamily="18" charset="0"/>
                      </a:endParaRP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extLst>
                  <a:ext uri="{0D108BD9-81ED-4DB2-BD59-A6C34878D82A}">
                    <a16:rowId xmlns:a16="http://schemas.microsoft.com/office/drawing/2014/main" val="10000"/>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ANAOKULU SAYISI</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2</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İLKOKUL SAYISI</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23</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ORTAOKUL SAYISI</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21</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ÇOK PROGRAMLI ANADOLU LİSESİ</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2</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ANADOLU İMAM HATİP LİSESİ</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ANADOLU LİSESİ (100 Öğrenci Kapasiteli Kız Pansiyonlu)</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46037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HALK EĞİTİMİ MERKEZİ</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46037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MESLEKİ VE TEKNİK ANADOLU LİSESİ </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46037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1" i="0" u="none" strike="noStrike" cap="none" normalizeH="0" baseline="0">
                          <a:ln>
                            <a:noFill/>
                          </a:ln>
                          <a:solidFill>
                            <a:schemeClr val="tx1"/>
                          </a:solidFill>
                          <a:effectLst/>
                          <a:latin typeface="Franklin Gothic Book (Gövde)"/>
                          <a:cs typeface="Adobe Devanagari" panose="02040503050201020203" pitchFamily="18" charset="0"/>
                        </a:rPr>
                        <a:t>TOPLAM</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1" i="0" u="none" strike="noStrike" cap="none" normalizeH="0" baseline="0">
                          <a:ln>
                            <a:noFill/>
                          </a:ln>
                          <a:solidFill>
                            <a:schemeClr val="tx1"/>
                          </a:solidFill>
                          <a:effectLst/>
                          <a:latin typeface="Franklin Gothic Book (Gövde)"/>
                          <a:cs typeface="Arial" panose="020B0604020202020204" pitchFamily="34" charset="0"/>
                        </a:rPr>
                        <a:t>52</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bl>
          </a:graphicData>
        </a:graphic>
      </p:graphicFrame>
      <p:pic>
        <p:nvPicPr>
          <p:cNvPr id="8" name="Resim 7">
            <a:extLst>
              <a:ext uri="{FF2B5EF4-FFF2-40B4-BE49-F238E27FC236}">
                <a16:creationId xmlns:a16="http://schemas.microsoft.com/office/drawing/2014/main" id="{A923B2AA-E4E1-5608-558E-2341E2EB3E29}"/>
              </a:ext>
            </a:extLst>
          </p:cNvPr>
          <p:cNvPicPr>
            <a:picLocks noChangeAspect="1"/>
          </p:cNvPicPr>
          <p:nvPr/>
        </p:nvPicPr>
        <p:blipFill rotWithShape="1">
          <a:blip r:embed="rId2" cstate="email"/>
          <a:srcRect r="-583" b="-582"/>
          <a:stretch/>
        </p:blipFill>
        <p:spPr>
          <a:xfrm>
            <a:off x="612476" y="127773"/>
            <a:ext cx="1332000" cy="1332000"/>
          </a:xfrm>
          <a:prstGeom prst="flowChartConnector">
            <a:avLst/>
          </a:prstGeom>
        </p:spPr>
      </p:pic>
      <p:sp>
        <p:nvSpPr>
          <p:cNvPr id="10" name="Unvan 13">
            <a:extLst>
              <a:ext uri="{FF2B5EF4-FFF2-40B4-BE49-F238E27FC236}">
                <a16:creationId xmlns:a16="http://schemas.microsoft.com/office/drawing/2014/main" id="{5559F285-474B-FF6B-217E-CEE7706ACF9B}"/>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5398" name="Resim 10">
            <a:extLst>
              <a:ext uri="{FF2B5EF4-FFF2-40B4-BE49-F238E27FC236}">
                <a16:creationId xmlns:a16="http://schemas.microsoft.com/office/drawing/2014/main" id="{3E5427B1-C2EA-6CBE-D08D-36F5B3B9F8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Dikdörtgen 6">
            <a:extLst>
              <a:ext uri="{FF2B5EF4-FFF2-40B4-BE49-F238E27FC236}">
                <a16:creationId xmlns:a16="http://schemas.microsoft.com/office/drawing/2014/main" id="{02D57E70-450D-8ABF-4DF4-04118B9B0CE8}"/>
              </a:ext>
            </a:extLst>
          </p:cNvPr>
          <p:cNvSpPr/>
          <p:nvPr/>
        </p:nvSpPr>
        <p:spPr>
          <a:xfrm>
            <a:off x="5680075" y="1195388"/>
            <a:ext cx="122396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D-EĞİTİM</a:t>
            </a:r>
            <a:endParaRPr lang="tr-TR" i="1" kern="0" dirty="0">
              <a:effectLst>
                <a:outerShdw blurRad="38100" dist="38100" dir="2700000" algn="tl">
                  <a:srgbClr val="000000">
                    <a:alpha val="43137"/>
                  </a:srgbClr>
                </a:outerShdw>
              </a:effectLst>
              <a:latin typeface="Franklin Gothic Book (Gövde)"/>
            </a:endParaRPr>
          </a:p>
        </p:txBody>
      </p:sp>
      <p:sp>
        <p:nvSpPr>
          <p:cNvPr id="12" name="Unvan 13">
            <a:extLst>
              <a:ext uri="{FF2B5EF4-FFF2-40B4-BE49-F238E27FC236}">
                <a16:creationId xmlns:a16="http://schemas.microsoft.com/office/drawing/2014/main" id="{76F93800-2A80-7D4E-A5F1-9E63B19537AB}"/>
              </a:ext>
            </a:extLst>
          </p:cNvPr>
          <p:cNvSpPr txBox="1">
            <a:spLocks/>
          </p:cNvSpPr>
          <p:nvPr/>
        </p:nvSpPr>
        <p:spPr bwMode="auto">
          <a:xfrm>
            <a:off x="4705350" y="1412875"/>
            <a:ext cx="2698750" cy="3333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Milli Eğitim Müdürlüğü</a:t>
            </a:r>
          </a:p>
        </p:txBody>
      </p:sp>
    </p:spTree>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Dikdörtgen 9">
            <a:extLst>
              <a:ext uri="{FF2B5EF4-FFF2-40B4-BE49-F238E27FC236}">
                <a16:creationId xmlns:a16="http://schemas.microsoft.com/office/drawing/2014/main" id="{99DEF964-A728-BEB1-2DA1-1570C8249334}"/>
              </a:ext>
            </a:extLst>
          </p:cNvPr>
          <p:cNvSpPr>
            <a:spLocks noChangeArrowheads="1"/>
          </p:cNvSpPr>
          <p:nvPr/>
        </p:nvSpPr>
        <p:spPr bwMode="auto">
          <a:xfrm>
            <a:off x="825500" y="1849438"/>
            <a:ext cx="3616325" cy="307975"/>
          </a:xfrm>
          <a:prstGeom prst="rect">
            <a:avLst/>
          </a:prstGeom>
          <a:noFill/>
          <a:ln>
            <a:noFill/>
          </a:ln>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tr-TR" altLang="tr-TR" sz="1400" dirty="0">
                <a:solidFill>
                  <a:schemeClr val="tx1">
                    <a:lumMod val="65000"/>
                    <a:lumOff val="35000"/>
                  </a:schemeClr>
                </a:solidFill>
                <a:latin typeface="Franklin Gothic Book" pitchFamily="34" charset="0"/>
                <a:cs typeface="Adobe Devanagari" panose="02040503050201020203" pitchFamily="18" charset="0"/>
              </a:rPr>
              <a:t>ARAMA KARARI UYGULAMALAR</a:t>
            </a:r>
          </a:p>
        </p:txBody>
      </p:sp>
      <p:graphicFrame>
        <p:nvGraphicFramePr>
          <p:cNvPr id="169987" name="Nesne 1">
            <a:extLst>
              <a:ext uri="{FF2B5EF4-FFF2-40B4-BE49-F238E27FC236}">
                <a16:creationId xmlns:a16="http://schemas.microsoft.com/office/drawing/2014/main" id="{8F6934A3-0021-66D5-05FE-7BF5C340487C}"/>
              </a:ext>
            </a:extLst>
          </p:cNvPr>
          <p:cNvGraphicFramePr>
            <a:graphicFrameLocks/>
          </p:cNvGraphicFramePr>
          <p:nvPr/>
        </p:nvGraphicFramePr>
        <p:xfrm>
          <a:off x="630238" y="2249488"/>
          <a:ext cx="7983537" cy="4425950"/>
        </p:xfrm>
        <a:graphic>
          <a:graphicData uri="http://schemas.openxmlformats.org/presentationml/2006/ole">
            <mc:AlternateContent xmlns:mc="http://schemas.openxmlformats.org/markup-compatibility/2006">
              <mc:Choice xmlns:v="urn:schemas-microsoft-com:vml" Requires="v">
                <p:oleObj name="Chart" r:id="rId3" imgW="7992549" imgH="4432176" progId="Excel.Chart.8">
                  <p:embed/>
                </p:oleObj>
              </mc:Choice>
              <mc:Fallback>
                <p:oleObj name="Chart" r:id="rId3" imgW="7992549" imgH="4432176" progId="Excel.Chart.8">
                  <p:embed/>
                  <p:pic>
                    <p:nvPicPr>
                      <p:cNvPr id="0" name="Nesne 1"/>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0238" y="2249488"/>
                        <a:ext cx="7983537" cy="442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8" name="Resim 7">
            <a:extLst>
              <a:ext uri="{FF2B5EF4-FFF2-40B4-BE49-F238E27FC236}">
                <a16:creationId xmlns:a16="http://schemas.microsoft.com/office/drawing/2014/main" id="{18EA8271-3B03-73D8-BB4A-5B94EDA4B908}"/>
              </a:ext>
            </a:extLst>
          </p:cNvPr>
          <p:cNvPicPr>
            <a:picLocks noChangeAspect="1"/>
          </p:cNvPicPr>
          <p:nvPr/>
        </p:nvPicPr>
        <p:blipFill rotWithShape="1">
          <a:blip r:embed="rId5" cstate="email"/>
          <a:srcRect r="-583" b="-582"/>
          <a:stretch/>
        </p:blipFill>
        <p:spPr>
          <a:xfrm>
            <a:off x="612476" y="127773"/>
            <a:ext cx="1332000" cy="1332000"/>
          </a:xfrm>
          <a:prstGeom prst="flowChartConnector">
            <a:avLst/>
          </a:prstGeom>
        </p:spPr>
      </p:pic>
      <p:sp>
        <p:nvSpPr>
          <p:cNvPr id="9" name="Unvan 13">
            <a:extLst>
              <a:ext uri="{FF2B5EF4-FFF2-40B4-BE49-F238E27FC236}">
                <a16:creationId xmlns:a16="http://schemas.microsoft.com/office/drawing/2014/main" id="{B98E0685-F7BE-F47F-9BDD-130E06D67733}"/>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69990" name="Resim 11">
            <a:extLst>
              <a:ext uri="{FF2B5EF4-FFF2-40B4-BE49-F238E27FC236}">
                <a16:creationId xmlns:a16="http://schemas.microsoft.com/office/drawing/2014/main" id="{62CF9604-A346-5D97-1B9D-29C92CA4072D}"/>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Unvan 13">
            <a:extLst>
              <a:ext uri="{FF2B5EF4-FFF2-40B4-BE49-F238E27FC236}">
                <a16:creationId xmlns:a16="http://schemas.microsoft.com/office/drawing/2014/main" id="{ADF16793-4EE9-C8F8-1381-BD2EB417E242}"/>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2" name="Unvan 13">
            <a:extLst>
              <a:ext uri="{FF2B5EF4-FFF2-40B4-BE49-F238E27FC236}">
                <a16:creationId xmlns:a16="http://schemas.microsoft.com/office/drawing/2014/main" id="{49A4CEB2-1073-9972-5588-E036295AF1A7}"/>
              </a:ext>
            </a:extLst>
          </p:cNvPr>
          <p:cNvSpPr txBox="1">
            <a:spLocks/>
          </p:cNvSpPr>
          <p:nvPr/>
        </p:nvSpPr>
        <p:spPr bwMode="auto">
          <a:xfrm>
            <a:off x="5132388" y="1482725"/>
            <a:ext cx="2173287" cy="3016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İlçe Emniyet Amirliği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Dikdörtgen 10">
            <a:extLst>
              <a:ext uri="{FF2B5EF4-FFF2-40B4-BE49-F238E27FC236}">
                <a16:creationId xmlns:a16="http://schemas.microsoft.com/office/drawing/2014/main" id="{3EFA81C5-E71B-21DA-C1C1-5EE5C660A07D}"/>
              </a:ext>
            </a:extLst>
          </p:cNvPr>
          <p:cNvSpPr>
            <a:spLocks noChangeArrowheads="1"/>
          </p:cNvSpPr>
          <p:nvPr/>
        </p:nvSpPr>
        <p:spPr bwMode="auto">
          <a:xfrm>
            <a:off x="493713" y="2008188"/>
            <a:ext cx="32766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tr-TR" altLang="tr-TR" sz="1400">
                <a:solidFill>
                  <a:srgbClr val="595959"/>
                </a:solidFill>
                <a:latin typeface="Franklin Gothic Book (Gövde)"/>
                <a:cs typeface="Adobe Devanagari" panose="02040503050201020203" pitchFamily="18" charset="0"/>
              </a:rPr>
              <a:t>GBT VE KİŞİ SORGULAMALARI </a:t>
            </a:r>
          </a:p>
        </p:txBody>
      </p:sp>
      <p:pic>
        <p:nvPicPr>
          <p:cNvPr id="172035" name="Resim 9">
            <a:extLst>
              <a:ext uri="{FF2B5EF4-FFF2-40B4-BE49-F238E27FC236}">
                <a16:creationId xmlns:a16="http://schemas.microsoft.com/office/drawing/2014/main" id="{AAFBB54A-C214-FFA0-EFB9-5169904AA4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Unvan 13">
            <a:extLst>
              <a:ext uri="{FF2B5EF4-FFF2-40B4-BE49-F238E27FC236}">
                <a16:creationId xmlns:a16="http://schemas.microsoft.com/office/drawing/2014/main" id="{37FF2D44-682B-6957-79FB-72E9AD7E15A3}"/>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72037" name="Resim 13">
            <a:extLst>
              <a:ext uri="{FF2B5EF4-FFF2-40B4-BE49-F238E27FC236}">
                <a16:creationId xmlns:a16="http://schemas.microsoft.com/office/drawing/2014/main" id="{E9372FC7-938B-89DD-42EF-C33166C41A85}"/>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72038" name="Grafik 7">
            <a:extLst>
              <a:ext uri="{FF2B5EF4-FFF2-40B4-BE49-F238E27FC236}">
                <a16:creationId xmlns:a16="http://schemas.microsoft.com/office/drawing/2014/main" id="{6EBBBB35-D820-F992-8560-D15A4CD4EA5D}"/>
              </a:ext>
            </a:extLst>
          </p:cNvPr>
          <p:cNvGraphicFramePr>
            <a:graphicFrameLocks/>
          </p:cNvGraphicFramePr>
          <p:nvPr/>
        </p:nvGraphicFramePr>
        <p:xfrm>
          <a:off x="763588" y="2540000"/>
          <a:ext cx="7929562" cy="4038600"/>
        </p:xfrm>
        <a:graphic>
          <a:graphicData uri="http://schemas.openxmlformats.org/presentationml/2006/ole">
            <mc:AlternateContent xmlns:mc="http://schemas.openxmlformats.org/markup-compatibility/2006">
              <mc:Choice xmlns:v="urn:schemas-microsoft-com:vml" Requires="v">
                <p:oleObj name="Chart" r:id="rId5" imgW="7937680" imgH="4048095" progId="Excel.Chart.8">
                  <p:embed/>
                </p:oleObj>
              </mc:Choice>
              <mc:Fallback>
                <p:oleObj name="Chart" r:id="rId5" imgW="7937680" imgH="4048095" progId="Excel.Chart.8">
                  <p:embed/>
                  <p:pic>
                    <p:nvPicPr>
                      <p:cNvPr id="0" name="Grafik 7"/>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3588" y="2540000"/>
                        <a:ext cx="7929562" cy="403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Unvan 13">
            <a:extLst>
              <a:ext uri="{FF2B5EF4-FFF2-40B4-BE49-F238E27FC236}">
                <a16:creationId xmlns:a16="http://schemas.microsoft.com/office/drawing/2014/main" id="{FA1E459E-2DB9-473F-E0A2-EA60F43AB644}"/>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1" name="Unvan 13">
            <a:extLst>
              <a:ext uri="{FF2B5EF4-FFF2-40B4-BE49-F238E27FC236}">
                <a16:creationId xmlns:a16="http://schemas.microsoft.com/office/drawing/2014/main" id="{3EBF4BD8-6612-F3FC-A3EB-A8716106E0E8}"/>
              </a:ext>
            </a:extLst>
          </p:cNvPr>
          <p:cNvSpPr txBox="1">
            <a:spLocks/>
          </p:cNvSpPr>
          <p:nvPr/>
        </p:nvSpPr>
        <p:spPr bwMode="auto">
          <a:xfrm>
            <a:off x="5132388" y="1482725"/>
            <a:ext cx="2173287" cy="3016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İlçe Emniyet Amirliği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Unvan 13">
            <a:extLst>
              <a:ext uri="{FF2B5EF4-FFF2-40B4-BE49-F238E27FC236}">
                <a16:creationId xmlns:a16="http://schemas.microsoft.com/office/drawing/2014/main" id="{29364C03-C291-B034-750E-ADC8EBBED726}"/>
              </a:ext>
            </a:extLst>
          </p:cNvPr>
          <p:cNvSpPr txBox="1">
            <a:spLocks/>
          </p:cNvSpPr>
          <p:nvPr/>
        </p:nvSpPr>
        <p:spPr bwMode="auto">
          <a:xfrm>
            <a:off x="4632325" y="1450975"/>
            <a:ext cx="3846513" cy="3079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kern="0" dirty="0">
                <a:solidFill>
                  <a:srgbClr val="FF0000"/>
                </a:solidFill>
                <a:effectLst>
                  <a:outerShdw blurRad="38100" dist="38100" dir="2700000" algn="tl">
                    <a:srgbClr val="000000">
                      <a:alpha val="43137"/>
                    </a:srgbClr>
                  </a:outerShdw>
                </a:effectLst>
                <a:latin typeface="Franklin Gothic Book (Gövde)"/>
              </a:rPr>
              <a:t>İlçe Jandarma Komutanlığı</a:t>
            </a:r>
          </a:p>
        </p:txBody>
      </p:sp>
      <p:sp>
        <p:nvSpPr>
          <p:cNvPr id="174083" name="Dikdörtgen 9">
            <a:extLst>
              <a:ext uri="{FF2B5EF4-FFF2-40B4-BE49-F238E27FC236}">
                <a16:creationId xmlns:a16="http://schemas.microsoft.com/office/drawing/2014/main" id="{7F678917-A917-9DD6-59BB-983A659E0D70}"/>
              </a:ext>
            </a:extLst>
          </p:cNvPr>
          <p:cNvSpPr>
            <a:spLocks noChangeArrowheads="1"/>
          </p:cNvSpPr>
          <p:nvPr/>
        </p:nvSpPr>
        <p:spPr bwMode="auto">
          <a:xfrm>
            <a:off x="612775" y="1604963"/>
            <a:ext cx="28146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tr-TR" altLang="tr-TR" sz="1800">
                <a:solidFill>
                  <a:srgbClr val="262626"/>
                </a:solidFill>
                <a:latin typeface="Franklin Gothic Book (Gövde)"/>
                <a:cs typeface="Adobe Devanagari" panose="02040503050201020203" pitchFamily="18" charset="0"/>
              </a:rPr>
              <a:t>JANDARMA TEŞKİLATI</a:t>
            </a:r>
          </a:p>
        </p:txBody>
      </p:sp>
      <p:pic>
        <p:nvPicPr>
          <p:cNvPr id="3" name="Resim 2">
            <a:extLst>
              <a:ext uri="{FF2B5EF4-FFF2-40B4-BE49-F238E27FC236}">
                <a16:creationId xmlns:a16="http://schemas.microsoft.com/office/drawing/2014/main" id="{3282A890-807E-14A5-83B1-675C13D52812}"/>
              </a:ext>
            </a:extLst>
          </p:cNvPr>
          <p:cNvPicPr>
            <a:picLocks noChangeAspect="1"/>
          </p:cNvPicPr>
          <p:nvPr/>
        </p:nvPicPr>
        <p:blipFill>
          <a:blip r:embed="rId3" cstate="email"/>
          <a:stretch>
            <a:fillRect/>
          </a:stretch>
        </p:blipFill>
        <p:spPr>
          <a:xfrm>
            <a:off x="6367005" y="2322259"/>
            <a:ext cx="2651585" cy="3318312"/>
          </a:xfrm>
          <a:prstGeom prst="rect">
            <a:avLst/>
          </a:prstGeom>
          <a:ln>
            <a:noFill/>
          </a:ln>
          <a:effectLst>
            <a:softEdge rad="112500"/>
          </a:effectLst>
        </p:spPr>
      </p:pic>
      <p:pic>
        <p:nvPicPr>
          <p:cNvPr id="6" name="Resim 5">
            <a:extLst>
              <a:ext uri="{FF2B5EF4-FFF2-40B4-BE49-F238E27FC236}">
                <a16:creationId xmlns:a16="http://schemas.microsoft.com/office/drawing/2014/main" id="{0DCC5102-143E-45B6-B3AE-D91CA171A6C0}"/>
              </a:ext>
            </a:extLst>
          </p:cNvPr>
          <p:cNvPicPr>
            <a:picLocks noChangeAspect="1"/>
          </p:cNvPicPr>
          <p:nvPr/>
        </p:nvPicPr>
        <p:blipFill rotWithShape="1">
          <a:blip r:embed="rId4" cstate="email"/>
          <a:srcRect r="-583" b="-582"/>
          <a:stretch/>
        </p:blipFill>
        <p:spPr>
          <a:xfrm>
            <a:off x="612476" y="127773"/>
            <a:ext cx="1332000" cy="1332000"/>
          </a:xfrm>
          <a:prstGeom prst="flowChartConnector">
            <a:avLst/>
          </a:prstGeom>
        </p:spPr>
      </p:pic>
      <p:sp>
        <p:nvSpPr>
          <p:cNvPr id="7" name="Unvan 13">
            <a:extLst>
              <a:ext uri="{FF2B5EF4-FFF2-40B4-BE49-F238E27FC236}">
                <a16:creationId xmlns:a16="http://schemas.microsoft.com/office/drawing/2014/main" id="{DD8BA52C-BB6A-D670-932C-4F742622BDB5}"/>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74087" name="Resim 7">
            <a:extLst>
              <a:ext uri="{FF2B5EF4-FFF2-40B4-BE49-F238E27FC236}">
                <a16:creationId xmlns:a16="http://schemas.microsoft.com/office/drawing/2014/main" id="{67E9B9DA-4B39-585C-A870-FF317FF32064}"/>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Unvan 13">
            <a:extLst>
              <a:ext uri="{FF2B5EF4-FFF2-40B4-BE49-F238E27FC236}">
                <a16:creationId xmlns:a16="http://schemas.microsoft.com/office/drawing/2014/main" id="{D153EC10-7819-298B-7A3B-F627F79B1F0F}"/>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74089" name="Dikdörtgen 1">
            <a:extLst>
              <a:ext uri="{FF2B5EF4-FFF2-40B4-BE49-F238E27FC236}">
                <a16:creationId xmlns:a16="http://schemas.microsoft.com/office/drawing/2014/main" id="{B4C1ABA9-5058-A06D-896A-39ECE2A51C11}"/>
              </a:ext>
            </a:extLst>
          </p:cNvPr>
          <p:cNvSpPr>
            <a:spLocks noChangeArrowheads="1"/>
          </p:cNvSpPr>
          <p:nvPr/>
        </p:nvSpPr>
        <p:spPr bwMode="auto">
          <a:xfrm>
            <a:off x="630238" y="2043113"/>
            <a:ext cx="5888037" cy="471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spcBef>
                <a:spcPct val="20000"/>
              </a:spcBef>
              <a:buClr>
                <a:schemeClr val="folHlink"/>
              </a:buClr>
              <a:buSzPct val="90000"/>
              <a:buFont typeface="Wingdings" panose="05000000000000000000" pitchFamily="2" charset="2"/>
              <a:buChar char="n"/>
              <a:tabLst>
                <a:tab pos="457200" algn="l"/>
              </a:tabLst>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tabLst>
                <a:tab pos="457200" algn="l"/>
              </a:tabLst>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tabLst>
                <a:tab pos="457200" algn="l"/>
              </a:tabLst>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tabLst>
                <a:tab pos="457200" algn="l"/>
              </a:tabLst>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tabLst>
                <a:tab pos="4572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tabLst>
                <a:tab pos="4572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tabLst>
                <a:tab pos="4572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tabLst>
                <a:tab pos="4572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tabLst>
                <a:tab pos="457200" algn="l"/>
              </a:tabLst>
              <a:defRPr sz="2000">
                <a:solidFill>
                  <a:schemeClr val="tx1"/>
                </a:solidFill>
                <a:latin typeface="Arial" panose="020B0604020202020204" pitchFamily="34" charset="0"/>
              </a:defRPr>
            </a:lvl9pPr>
          </a:lstStyle>
          <a:p>
            <a:pPr>
              <a:lnSpc>
                <a:spcPts val="1950"/>
              </a:lnSpc>
              <a:spcBef>
                <a:spcPct val="0"/>
              </a:spcBef>
              <a:spcAft>
                <a:spcPts val="750"/>
              </a:spcAft>
              <a:buClrTx/>
              <a:buSzPts val="1000"/>
              <a:buFont typeface="Symbol" panose="05050102010706020507" pitchFamily="18" charset="2"/>
              <a:buChar char=""/>
            </a:pPr>
            <a:r>
              <a:rPr lang="tr-TR" altLang="tr-TR" sz="1200" b="1">
                <a:solidFill>
                  <a:srgbClr val="4F4F4F"/>
                </a:solidFill>
                <a:latin typeface="Franklin Gothic Book" panose="020B0503020102020204" pitchFamily="34" charset="0"/>
                <a:cs typeface="Times New Roman" panose="02020603050405020304" pitchFamily="18" charset="0"/>
              </a:rPr>
              <a:t>Mülki Görevleri </a:t>
            </a:r>
            <a:br>
              <a:rPr lang="tr-TR" altLang="tr-TR" sz="1200">
                <a:solidFill>
                  <a:srgbClr val="4F4F4F"/>
                </a:solidFill>
                <a:latin typeface="Franklin Gothic Book" panose="020B0503020102020204" pitchFamily="34" charset="0"/>
                <a:cs typeface="Times New Roman" panose="02020603050405020304" pitchFamily="18" charset="0"/>
              </a:rPr>
            </a:br>
            <a:r>
              <a:rPr lang="tr-TR" altLang="tr-TR" sz="1200">
                <a:solidFill>
                  <a:srgbClr val="4F4F4F"/>
                </a:solidFill>
                <a:latin typeface="Franklin Gothic Book" panose="020B0503020102020204" pitchFamily="34" charset="0"/>
                <a:cs typeface="Times New Roman" panose="02020603050405020304" pitchFamily="18" charset="0"/>
              </a:rPr>
              <a:t>Emniyet ve asayiş ile kamu düzenini sağlamak korumak ve kollamak, kaçakçılığı men, takip tahkik etmek, suç işlenmesini önlemek için gerekli tedbirleri almak ve uygulamak, ceza infaz kurumları ve tutukevlerinin dış etkenlere karşı korunmalarını sağlamak. Adli ve askeri görevler dışında kalan ve diğer kanun ve nizam hükümlerinin icrası ile bunlara dayalı emir ve kararlarla Jandarmaya verilen görevleri yapmak.</a:t>
            </a:r>
            <a:endParaRPr lang="tr-TR" altLang="tr-TR" sz="1200">
              <a:solidFill>
                <a:srgbClr val="4F4F4F"/>
              </a:solidFill>
              <a:latin typeface="Franklin Gothic Book" panose="020B0503020102020204" pitchFamily="34" charset="0"/>
              <a:ea typeface="Calibri" panose="020F0502020204030204" pitchFamily="34" charset="0"/>
              <a:cs typeface="Times New Roman" panose="02020603050405020304" pitchFamily="18" charset="0"/>
            </a:endParaRPr>
          </a:p>
          <a:p>
            <a:pPr>
              <a:lnSpc>
                <a:spcPts val="1950"/>
              </a:lnSpc>
              <a:spcBef>
                <a:spcPct val="0"/>
              </a:spcBef>
              <a:spcAft>
                <a:spcPts val="750"/>
              </a:spcAft>
              <a:buClrTx/>
              <a:buSzPts val="1000"/>
              <a:buFont typeface="Symbol" panose="05050102010706020507" pitchFamily="18" charset="2"/>
              <a:buChar char=""/>
            </a:pPr>
            <a:r>
              <a:rPr lang="tr-TR" altLang="tr-TR" sz="1200" b="1">
                <a:solidFill>
                  <a:srgbClr val="4F4F4F"/>
                </a:solidFill>
                <a:latin typeface="Franklin Gothic Book" panose="020B0503020102020204" pitchFamily="34" charset="0"/>
                <a:cs typeface="Times New Roman" panose="02020603050405020304" pitchFamily="18" charset="0"/>
              </a:rPr>
              <a:t>Adli Görevleri</a:t>
            </a:r>
            <a:br>
              <a:rPr lang="tr-TR" altLang="tr-TR" sz="1200">
                <a:solidFill>
                  <a:srgbClr val="4F4F4F"/>
                </a:solidFill>
                <a:latin typeface="Franklin Gothic Book" panose="020B0503020102020204" pitchFamily="34" charset="0"/>
                <a:cs typeface="Times New Roman" panose="02020603050405020304" pitchFamily="18" charset="0"/>
              </a:rPr>
            </a:br>
            <a:r>
              <a:rPr lang="tr-TR" altLang="tr-TR" sz="1200">
                <a:solidFill>
                  <a:srgbClr val="4F4F4F"/>
                </a:solidFill>
                <a:latin typeface="Franklin Gothic Book" panose="020B0503020102020204" pitchFamily="34" charset="0"/>
                <a:cs typeface="Times New Roman" panose="02020603050405020304" pitchFamily="18" charset="0"/>
              </a:rPr>
              <a:t>İşlenmiş suçlarla ilgili olarak kanunlarda belirtilen işlemleri yapmak ve bunlara ilişkin adli hizmetleri yerine getirmek.</a:t>
            </a:r>
            <a:endParaRPr lang="tr-TR" altLang="tr-TR" sz="1200">
              <a:solidFill>
                <a:srgbClr val="4F4F4F"/>
              </a:solidFill>
              <a:latin typeface="Franklin Gothic Book" panose="020B0503020102020204" pitchFamily="34" charset="0"/>
              <a:cs typeface="Calibri" panose="020F0502020204030204" pitchFamily="34" charset="0"/>
            </a:endParaRPr>
          </a:p>
          <a:p>
            <a:pPr>
              <a:lnSpc>
                <a:spcPts val="1950"/>
              </a:lnSpc>
              <a:spcBef>
                <a:spcPct val="0"/>
              </a:spcBef>
              <a:spcAft>
                <a:spcPts val="750"/>
              </a:spcAft>
              <a:buClrTx/>
              <a:buSzPts val="1000"/>
              <a:buFont typeface="Symbol" panose="05050102010706020507" pitchFamily="18" charset="2"/>
              <a:buChar char=""/>
            </a:pPr>
            <a:r>
              <a:rPr lang="tr-TR" altLang="tr-TR" sz="1200" b="1">
                <a:solidFill>
                  <a:srgbClr val="4F4F4F"/>
                </a:solidFill>
                <a:latin typeface="Franklin Gothic Book" panose="020B0503020102020204" pitchFamily="34" charset="0"/>
                <a:cs typeface="Times New Roman" panose="02020603050405020304" pitchFamily="18" charset="0"/>
              </a:rPr>
              <a:t>Askeri Görevleri</a:t>
            </a:r>
            <a:br>
              <a:rPr lang="tr-TR" altLang="tr-TR" sz="1200">
                <a:solidFill>
                  <a:srgbClr val="4F4F4F"/>
                </a:solidFill>
                <a:latin typeface="Franklin Gothic Book" panose="020B0503020102020204" pitchFamily="34" charset="0"/>
                <a:cs typeface="Times New Roman" panose="02020603050405020304" pitchFamily="18" charset="0"/>
              </a:rPr>
            </a:br>
            <a:r>
              <a:rPr lang="tr-TR" altLang="tr-TR" sz="1200">
                <a:solidFill>
                  <a:srgbClr val="4F4F4F"/>
                </a:solidFill>
                <a:latin typeface="Franklin Gothic Book" panose="020B0503020102020204" pitchFamily="34" charset="0"/>
                <a:cs typeface="Times New Roman" panose="02020603050405020304" pitchFamily="18" charset="0"/>
              </a:rPr>
              <a:t> Kanunlarla ve Cumhurbaşkanlığı Kararnamesi ile verilen askeri hizmetleri yerine getirmek.</a:t>
            </a:r>
            <a:endParaRPr lang="tr-TR" altLang="tr-TR" sz="1200">
              <a:solidFill>
                <a:srgbClr val="4F4F4F"/>
              </a:solidFill>
              <a:latin typeface="Franklin Gothic Book" panose="020B0503020102020204" pitchFamily="34" charset="0"/>
              <a:cs typeface="Calibri" panose="020F0502020204030204" pitchFamily="34" charset="0"/>
            </a:endParaRPr>
          </a:p>
          <a:p>
            <a:pPr>
              <a:lnSpc>
                <a:spcPts val="1950"/>
              </a:lnSpc>
              <a:spcBef>
                <a:spcPct val="0"/>
              </a:spcBef>
              <a:spcAft>
                <a:spcPts val="750"/>
              </a:spcAft>
              <a:buClrTx/>
              <a:buSzPts val="1000"/>
              <a:buFont typeface="Symbol" panose="05050102010706020507" pitchFamily="18" charset="2"/>
              <a:buChar char=""/>
            </a:pPr>
            <a:r>
              <a:rPr lang="tr-TR" altLang="tr-TR" sz="1200" b="1">
                <a:solidFill>
                  <a:srgbClr val="4F4F4F"/>
                </a:solidFill>
                <a:latin typeface="Franklin Gothic Book" panose="020B0503020102020204" pitchFamily="34" charset="0"/>
                <a:cs typeface="Times New Roman" panose="02020603050405020304" pitchFamily="18" charset="0"/>
              </a:rPr>
              <a:t>Diğer Görevler</a:t>
            </a:r>
            <a:endParaRPr lang="tr-TR" altLang="tr-TR" sz="1200">
              <a:solidFill>
                <a:srgbClr val="4F4F4F"/>
              </a:solidFill>
              <a:latin typeface="Franklin Gothic Book" panose="020B0503020102020204" pitchFamily="34" charset="0"/>
              <a:cs typeface="Calibri" panose="020F0502020204030204" pitchFamily="34" charset="0"/>
            </a:endParaRPr>
          </a:p>
          <a:p>
            <a:pPr>
              <a:lnSpc>
                <a:spcPts val="1950"/>
              </a:lnSpc>
              <a:spcBef>
                <a:spcPct val="0"/>
              </a:spcBef>
              <a:spcAft>
                <a:spcPts val="750"/>
              </a:spcAft>
              <a:buClrTx/>
              <a:buSzTx/>
              <a:buFont typeface="Wingdings" panose="05000000000000000000" pitchFamily="2" charset="2"/>
              <a:buNone/>
            </a:pPr>
            <a:r>
              <a:rPr lang="tr-TR" altLang="tr-TR" sz="1200">
                <a:solidFill>
                  <a:srgbClr val="4F4F4F"/>
                </a:solidFill>
                <a:latin typeface="Franklin Gothic Book" panose="020B0503020102020204" pitchFamily="34" charset="0"/>
                <a:cs typeface="Times New Roman" panose="02020603050405020304" pitchFamily="18" charset="0"/>
              </a:rPr>
              <a:t>	Mülki, adli ve askeri görevler dışında kalan ve diğer kanun ve nizam hükümlerinin icrası ile bunlara dayalı emir ve kararlarla jandarmaya verilen görevleri yapmaktır.</a:t>
            </a:r>
            <a:endParaRPr lang="tr-TR" altLang="tr-TR" sz="1200">
              <a:latin typeface="Franklin Gothic Book" panose="020B0503020102020204" pitchFamily="34" charset="0"/>
              <a:cs typeface="Calibri" panose="020F0502020204030204" pitchFamily="34" charset="0"/>
            </a:endParaRPr>
          </a:p>
        </p:txBody>
      </p:sp>
    </p:spTree>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Dikdörtgen 9">
            <a:extLst>
              <a:ext uri="{FF2B5EF4-FFF2-40B4-BE49-F238E27FC236}">
                <a16:creationId xmlns:a16="http://schemas.microsoft.com/office/drawing/2014/main" id="{8D10F4DE-D883-95AC-A091-417062F6C723}"/>
              </a:ext>
            </a:extLst>
          </p:cNvPr>
          <p:cNvSpPr>
            <a:spLocks noChangeArrowheads="1"/>
          </p:cNvSpPr>
          <p:nvPr/>
        </p:nvSpPr>
        <p:spPr bwMode="auto">
          <a:xfrm>
            <a:off x="547688" y="1785938"/>
            <a:ext cx="25082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tr-TR" altLang="tr-TR" sz="1400">
                <a:solidFill>
                  <a:srgbClr val="595959"/>
                </a:solidFill>
                <a:latin typeface="Franklin Gothic Book (Gövde)"/>
                <a:cs typeface="Adobe Devanagari" panose="02040503050201020203" pitchFamily="18" charset="0"/>
              </a:rPr>
              <a:t>GENEL DEĞERLENDİRME</a:t>
            </a:r>
          </a:p>
        </p:txBody>
      </p:sp>
      <p:pic>
        <p:nvPicPr>
          <p:cNvPr id="176131" name="Resim 10">
            <a:extLst>
              <a:ext uri="{FF2B5EF4-FFF2-40B4-BE49-F238E27FC236}">
                <a16:creationId xmlns:a16="http://schemas.microsoft.com/office/drawing/2014/main" id="{E1D2B949-3357-5C68-38A8-14F3E9D999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Unvan 13">
            <a:extLst>
              <a:ext uri="{FF2B5EF4-FFF2-40B4-BE49-F238E27FC236}">
                <a16:creationId xmlns:a16="http://schemas.microsoft.com/office/drawing/2014/main" id="{39DD16BB-BA25-5B6C-2B75-5B65ECB39269}"/>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76133" name="Resim 12">
            <a:extLst>
              <a:ext uri="{FF2B5EF4-FFF2-40B4-BE49-F238E27FC236}">
                <a16:creationId xmlns:a16="http://schemas.microsoft.com/office/drawing/2014/main" id="{C95C32BD-B7DE-5B2C-D334-00D116C2700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76134" name="Grafik 9">
            <a:extLst>
              <a:ext uri="{FF2B5EF4-FFF2-40B4-BE49-F238E27FC236}">
                <a16:creationId xmlns:a16="http://schemas.microsoft.com/office/drawing/2014/main" id="{83B3AAEE-35CF-AF92-4F80-49DC769E22A0}"/>
              </a:ext>
            </a:extLst>
          </p:cNvPr>
          <p:cNvGraphicFramePr>
            <a:graphicFrameLocks/>
          </p:cNvGraphicFramePr>
          <p:nvPr/>
        </p:nvGraphicFramePr>
        <p:xfrm>
          <a:off x="609600" y="2162175"/>
          <a:ext cx="8267700" cy="4019550"/>
        </p:xfrm>
        <a:graphic>
          <a:graphicData uri="http://schemas.openxmlformats.org/presentationml/2006/ole">
            <mc:AlternateContent xmlns:mc="http://schemas.openxmlformats.org/markup-compatibility/2006">
              <mc:Choice xmlns:v="urn:schemas-microsoft-com:vml" Requires="v">
                <p:oleObj name="Çizelge" r:id="rId5" imgW="8272989" imgH="4029805" progId="Excel.Chart.8">
                  <p:embed/>
                </p:oleObj>
              </mc:Choice>
              <mc:Fallback>
                <p:oleObj name="Çizelge" r:id="rId5" imgW="8272989" imgH="4029805" progId="Excel.Chart.8">
                  <p:embed/>
                  <p:pic>
                    <p:nvPicPr>
                      <p:cNvPr id="0" name="Grafik 9"/>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9600" y="2162175"/>
                        <a:ext cx="8267700" cy="4019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Unvan 13">
            <a:extLst>
              <a:ext uri="{FF2B5EF4-FFF2-40B4-BE49-F238E27FC236}">
                <a16:creationId xmlns:a16="http://schemas.microsoft.com/office/drawing/2014/main" id="{BEC014EF-FE70-BC1E-B628-D48991CBD7BE}"/>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0" name="Unvan 13">
            <a:extLst>
              <a:ext uri="{FF2B5EF4-FFF2-40B4-BE49-F238E27FC236}">
                <a16:creationId xmlns:a16="http://schemas.microsoft.com/office/drawing/2014/main" id="{0B57CA47-8BD4-5FC9-E7B7-8F10161ADBCF}"/>
              </a:ext>
            </a:extLst>
          </p:cNvPr>
          <p:cNvSpPr txBox="1">
            <a:spLocks/>
          </p:cNvSpPr>
          <p:nvPr/>
        </p:nvSpPr>
        <p:spPr bwMode="auto">
          <a:xfrm>
            <a:off x="4632325" y="1450975"/>
            <a:ext cx="3846513" cy="3079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kern="0" dirty="0">
                <a:solidFill>
                  <a:srgbClr val="FF0000"/>
                </a:solidFill>
                <a:effectLst>
                  <a:outerShdw blurRad="38100" dist="38100" dir="2700000" algn="tl">
                    <a:srgbClr val="000000">
                      <a:alpha val="43137"/>
                    </a:srgbClr>
                  </a:outerShdw>
                </a:effectLst>
                <a:latin typeface="Franklin Gothic Book (Gövde)"/>
              </a:rPr>
              <a:t>İlçe Jandarma Komutanlığı</a:t>
            </a:r>
          </a:p>
        </p:txBody>
      </p:sp>
      <p:graphicFrame>
        <p:nvGraphicFramePr>
          <p:cNvPr id="176137" name="4 Grafik">
            <a:extLst>
              <a:ext uri="{FF2B5EF4-FFF2-40B4-BE49-F238E27FC236}">
                <a16:creationId xmlns:a16="http://schemas.microsoft.com/office/drawing/2014/main" id="{6E5759DA-7886-225A-DC34-42D6CAD81F87}"/>
              </a:ext>
            </a:extLst>
          </p:cNvPr>
          <p:cNvGraphicFramePr>
            <a:graphicFrameLocks/>
          </p:cNvGraphicFramePr>
          <p:nvPr/>
        </p:nvGraphicFramePr>
        <p:xfrm>
          <a:off x="687388" y="2300288"/>
          <a:ext cx="7419975" cy="4198937"/>
        </p:xfrm>
        <a:graphic>
          <a:graphicData uri="http://schemas.openxmlformats.org/presentationml/2006/ole">
            <mc:AlternateContent xmlns:mc="http://schemas.openxmlformats.org/markup-compatibility/2006">
              <mc:Choice xmlns:v="urn:schemas-microsoft-com:vml" Requires="v">
                <p:oleObj name="Çizelge" r:id="rId7" imgW="7431668" imgH="4206605" progId="Excel.Chart.8">
                  <p:embed/>
                </p:oleObj>
              </mc:Choice>
              <mc:Fallback>
                <p:oleObj name="Çizelge" r:id="rId7" imgW="7431668" imgH="4206605" progId="Excel.Chart.8">
                  <p:embed/>
                  <p:pic>
                    <p:nvPicPr>
                      <p:cNvPr id="0" name="4 Grafik"/>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87388" y="2300288"/>
                        <a:ext cx="7419975" cy="4198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Group 50">
            <a:extLst>
              <a:ext uri="{FF2B5EF4-FFF2-40B4-BE49-F238E27FC236}">
                <a16:creationId xmlns:a16="http://schemas.microsoft.com/office/drawing/2014/main" id="{0CF7FDA0-EFE8-4916-A186-B306D5E67DA0}"/>
              </a:ext>
            </a:extLst>
          </p:cNvPr>
          <p:cNvGraphicFramePr>
            <a:graphicFrameLocks noGrp="1"/>
          </p:cNvGraphicFramePr>
          <p:nvPr/>
        </p:nvGraphicFramePr>
        <p:xfrm>
          <a:off x="915988" y="2006600"/>
          <a:ext cx="7847012" cy="4819651"/>
        </p:xfrm>
        <a:graphic>
          <a:graphicData uri="http://schemas.openxmlformats.org/drawingml/2006/table">
            <a:tbl>
              <a:tblPr/>
              <a:tblGrid>
                <a:gridCol w="4322762">
                  <a:extLst>
                    <a:ext uri="{9D8B030D-6E8A-4147-A177-3AD203B41FA5}">
                      <a16:colId xmlns:a16="http://schemas.microsoft.com/office/drawing/2014/main" val="20000"/>
                    </a:ext>
                  </a:extLst>
                </a:gridCol>
                <a:gridCol w="1130300">
                  <a:extLst>
                    <a:ext uri="{9D8B030D-6E8A-4147-A177-3AD203B41FA5}">
                      <a16:colId xmlns:a16="http://schemas.microsoft.com/office/drawing/2014/main" val="20001"/>
                    </a:ext>
                  </a:extLst>
                </a:gridCol>
                <a:gridCol w="1065213">
                  <a:extLst>
                    <a:ext uri="{9D8B030D-6E8A-4147-A177-3AD203B41FA5}">
                      <a16:colId xmlns:a16="http://schemas.microsoft.com/office/drawing/2014/main" val="20002"/>
                    </a:ext>
                  </a:extLst>
                </a:gridCol>
                <a:gridCol w="1328737">
                  <a:extLst>
                    <a:ext uri="{9D8B030D-6E8A-4147-A177-3AD203B41FA5}">
                      <a16:colId xmlns:a16="http://schemas.microsoft.com/office/drawing/2014/main" val="20003"/>
                    </a:ext>
                  </a:extLst>
                </a:gridCol>
              </a:tblGrid>
              <a:tr h="45402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262626"/>
                          </a:solidFill>
                          <a:effectLst/>
                          <a:latin typeface="Franklin Gothic Book (Gövde)"/>
                          <a:cs typeface="Adobe Devanagari" panose="02040503050201020203" pitchFamily="18" charset="0"/>
                        </a:rPr>
                        <a:t>GENEL DEĞERLENDİRME</a:t>
                      </a:r>
                    </a:p>
                  </a:txBody>
                  <a:tcPr marL="87724" marR="87724" marT="45560" marB="455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2023 Yılı</a:t>
                      </a:r>
                    </a:p>
                  </a:txBody>
                  <a:tcPr marL="91438" marR="91438" marT="45598" marB="455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2024 Yılı</a:t>
                      </a:r>
                    </a:p>
                  </a:txBody>
                  <a:tcPr marL="91438" marR="91438" marT="45598" marB="455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262626"/>
                          </a:solidFill>
                          <a:effectLst/>
                          <a:latin typeface="Franklin Gothic Book (Gövde)"/>
                          <a:cs typeface="Adobe Devanagari" panose="02040503050201020203" pitchFamily="18" charset="0"/>
                        </a:rPr>
                        <a:t>FARK %</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extLst>
                  <a:ext uri="{0D108BD9-81ED-4DB2-BD59-A6C34878D82A}">
                    <a16:rowId xmlns:a16="http://schemas.microsoft.com/office/drawing/2014/main" val="10000"/>
                  </a:ext>
                </a:extLst>
              </a:tr>
              <a:tr h="70802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KİŞİLERE KARŞI İŞLENEN SUÇLAR</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1" u="none" strike="noStrike" cap="none" normalizeH="0" baseline="0">
                          <a:ln>
                            <a:noFill/>
                          </a:ln>
                          <a:solidFill>
                            <a:schemeClr val="tx1"/>
                          </a:solidFill>
                          <a:effectLst/>
                          <a:latin typeface="Franklin Gothic Book (Gövde)"/>
                          <a:cs typeface="Adobe Devanagari" panose="02040503050201020203" pitchFamily="18" charset="0"/>
                        </a:rPr>
                        <a:t>(İNSAN TİCARETİ, KASTEN ÖLDÜRME, TAKSİRLE ÖLDÜRME, KASTEN YARALAMA VB.)</a:t>
                      </a:r>
                      <a:endPar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endParaRPr>
                    </a:p>
                  </a:txBody>
                  <a:tcPr marL="87724" marR="87724" marT="45560" marB="4556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203</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131</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%40</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70802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MALVARLIĞINA KARŞI İŞLENEN SUÇLAR</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1" u="none" strike="noStrike" cap="none" normalizeH="0" baseline="0">
                          <a:ln>
                            <a:noFill/>
                          </a:ln>
                          <a:solidFill>
                            <a:schemeClr val="tx1"/>
                          </a:solidFill>
                          <a:effectLst/>
                          <a:latin typeface="Franklin Gothic Book (Gövde)"/>
                          <a:cs typeface="Adobe Devanagari" panose="02040503050201020203" pitchFamily="18" charset="0"/>
                        </a:rPr>
                        <a:t>(HIRSIZLIK, YAĞMA, MALA ZARAR VERME, DOLANDIRICILIK VB.)</a:t>
                      </a:r>
                      <a:endPar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endParaRPr>
                    </a:p>
                  </a:txBody>
                  <a:tcPr marL="87724" marR="87724" marT="45560" marB="4556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60</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39</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-%40</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70802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MİLLETE-DEVLETE KARŞI İŞLENEN SUÇLAR</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1" u="none" strike="noStrike" cap="none" normalizeH="0" baseline="0">
                          <a:ln>
                            <a:noFill/>
                          </a:ln>
                          <a:solidFill>
                            <a:schemeClr val="tx1"/>
                          </a:solidFill>
                          <a:effectLst/>
                          <a:latin typeface="Franklin Gothic Book (Gövde)"/>
                          <a:cs typeface="Adobe Devanagari" panose="02040503050201020203" pitchFamily="18" charset="0"/>
                        </a:rPr>
                        <a:t>(ZİMMET, İRTİKAP, RÜŞVET, GÖREVİ KÖTÜYE KULLANMA, MEMURA MUKAVEMET VB.)</a:t>
                      </a:r>
                      <a:endPar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endParaRPr>
                    </a:p>
                  </a:txBody>
                  <a:tcPr marL="87724" marR="87724" marT="45560" marB="4556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6</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6</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%0</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70802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TAKİBİ GEREKEN SUÇLAR</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1" u="none" strike="noStrike" cap="none" normalizeH="0" baseline="0">
                          <a:ln>
                            <a:noFill/>
                          </a:ln>
                          <a:solidFill>
                            <a:schemeClr val="tx1"/>
                          </a:solidFill>
                          <a:effectLst/>
                          <a:latin typeface="Franklin Gothic Book (Gövde)"/>
                          <a:cs typeface="Adobe Devanagari" panose="02040503050201020203" pitchFamily="18" charset="0"/>
                        </a:rPr>
                        <a:t>(İŞ KAZASI, ZEHİRLENME, ŞÜPHELİ ÖLÜM, İNTİHAR, İNTİHARA TEŞEBBÜS VB.)</a:t>
                      </a:r>
                      <a:endPar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endParaRPr>
                    </a:p>
                  </a:txBody>
                  <a:tcPr marL="87724" marR="87724" marT="45560" marB="4556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125</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87</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-%27</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14776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TOPLUMA KARŞI İŞLENEN SUÇLAR</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1" u="none" strike="noStrike" cap="none" normalizeH="0" baseline="0">
                          <a:ln>
                            <a:noFill/>
                          </a:ln>
                          <a:solidFill>
                            <a:schemeClr val="tx1"/>
                          </a:solidFill>
                          <a:effectLst/>
                          <a:latin typeface="Franklin Gothic Book (Gövde)"/>
                          <a:cs typeface="Adobe Devanagari" panose="02040503050201020203" pitchFamily="18" charset="0"/>
                        </a:rPr>
                        <a:t>(YANGIN ÇIKARMAK, TRAFİK GÜVENLİĞİNİ TEHLİKEYE SOKMAK, ÇEVREYİ KİRLETME, HAYASIZ HAREKETLER, MÜSTEHCENLİK, FUHŞA ARACILIK, DİLENDİRMEK VB.)</a:t>
                      </a:r>
                      <a:endPar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endParaRPr>
                    </a:p>
                  </a:txBody>
                  <a:tcPr marL="87724" marR="87724" marT="45560" marB="4556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61</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36</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-%45</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38576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TOPLAM</a:t>
                      </a:r>
                    </a:p>
                  </a:txBody>
                  <a:tcPr marL="87724" marR="87724" marT="45560" marB="455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262626"/>
                          </a:solidFill>
                          <a:effectLst/>
                          <a:latin typeface="Franklin Gothic Book (Gövde)"/>
                        </a:rPr>
                        <a:t>455</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262626"/>
                          </a:solidFill>
                          <a:effectLst/>
                          <a:latin typeface="Franklin Gothic Book (Gövde)"/>
                        </a:rPr>
                        <a:t>299</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-%35</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bl>
          </a:graphicData>
        </a:graphic>
      </p:graphicFrame>
      <p:pic>
        <p:nvPicPr>
          <p:cNvPr id="178220" name="Resim 9">
            <a:extLst>
              <a:ext uri="{FF2B5EF4-FFF2-40B4-BE49-F238E27FC236}">
                <a16:creationId xmlns:a16="http://schemas.microsoft.com/office/drawing/2014/main" id="{A0F8B41D-A4FF-BE11-EB5E-61EC0269E6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Unvan 13">
            <a:extLst>
              <a:ext uri="{FF2B5EF4-FFF2-40B4-BE49-F238E27FC236}">
                <a16:creationId xmlns:a16="http://schemas.microsoft.com/office/drawing/2014/main" id="{4AB05259-D83F-C06E-DDF6-8989952C49B4}"/>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78222" name="Resim 13">
            <a:extLst>
              <a:ext uri="{FF2B5EF4-FFF2-40B4-BE49-F238E27FC236}">
                <a16:creationId xmlns:a16="http://schemas.microsoft.com/office/drawing/2014/main" id="{FE349AAC-67A4-3D5F-7E47-729BB5162564}"/>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Unvan 13">
            <a:extLst>
              <a:ext uri="{FF2B5EF4-FFF2-40B4-BE49-F238E27FC236}">
                <a16:creationId xmlns:a16="http://schemas.microsoft.com/office/drawing/2014/main" id="{2A996B26-1992-7538-471B-D51CCC5119ED}"/>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1" name="Unvan 13">
            <a:extLst>
              <a:ext uri="{FF2B5EF4-FFF2-40B4-BE49-F238E27FC236}">
                <a16:creationId xmlns:a16="http://schemas.microsoft.com/office/drawing/2014/main" id="{47AAC919-99F8-1EE2-8F4B-EBBCC7C429EB}"/>
              </a:ext>
            </a:extLst>
          </p:cNvPr>
          <p:cNvSpPr txBox="1">
            <a:spLocks/>
          </p:cNvSpPr>
          <p:nvPr/>
        </p:nvSpPr>
        <p:spPr bwMode="auto">
          <a:xfrm>
            <a:off x="4632325" y="1450975"/>
            <a:ext cx="3846513" cy="3079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kern="0" dirty="0">
                <a:solidFill>
                  <a:srgbClr val="FF0000"/>
                </a:solidFill>
                <a:effectLst>
                  <a:outerShdw blurRad="38100" dist="38100" dir="2700000" algn="tl">
                    <a:srgbClr val="000000">
                      <a:alpha val="43137"/>
                    </a:srgbClr>
                  </a:outerShdw>
                </a:effectLst>
                <a:latin typeface="Franklin Gothic Book (Gövde)"/>
              </a:rPr>
              <a:t>İlçe Jandarma Komutanlığı</a:t>
            </a:r>
          </a:p>
        </p:txBody>
      </p:sp>
    </p:spTree>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Dikdörtgen 10">
            <a:extLst>
              <a:ext uri="{FF2B5EF4-FFF2-40B4-BE49-F238E27FC236}">
                <a16:creationId xmlns:a16="http://schemas.microsoft.com/office/drawing/2014/main" id="{DA673D5B-03C5-77D0-C958-254EC12B5962}"/>
              </a:ext>
            </a:extLst>
          </p:cNvPr>
          <p:cNvSpPr>
            <a:spLocks noChangeArrowheads="1"/>
          </p:cNvSpPr>
          <p:nvPr/>
        </p:nvSpPr>
        <p:spPr bwMode="auto">
          <a:xfrm>
            <a:off x="609600" y="1649413"/>
            <a:ext cx="36528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tr-TR" altLang="tr-TR" sz="1400">
                <a:solidFill>
                  <a:srgbClr val="595959"/>
                </a:solidFill>
                <a:latin typeface="Franklin Gothic Book (Gövde)"/>
                <a:cs typeface="Adobe Devanagari" panose="02040503050201020203" pitchFamily="18" charset="0"/>
              </a:rPr>
              <a:t>GENEL DEĞERLENDİRME (SUÇ ANALİZİ)</a:t>
            </a:r>
          </a:p>
        </p:txBody>
      </p:sp>
      <p:pic>
        <p:nvPicPr>
          <p:cNvPr id="180227" name="Diyagram 2">
            <a:extLst>
              <a:ext uri="{FF2B5EF4-FFF2-40B4-BE49-F238E27FC236}">
                <a16:creationId xmlns:a16="http://schemas.microsoft.com/office/drawing/2014/main" id="{3B34E8E4-2A31-C71D-26CD-03A77098E2DD}"/>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3275" y="1846263"/>
            <a:ext cx="7813675" cy="474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0228" name="Resim 9">
            <a:extLst>
              <a:ext uri="{FF2B5EF4-FFF2-40B4-BE49-F238E27FC236}">
                <a16:creationId xmlns:a16="http://schemas.microsoft.com/office/drawing/2014/main" id="{5FCF611F-0799-8CAB-4735-426580A3384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Unvan 13">
            <a:extLst>
              <a:ext uri="{FF2B5EF4-FFF2-40B4-BE49-F238E27FC236}">
                <a16:creationId xmlns:a16="http://schemas.microsoft.com/office/drawing/2014/main" id="{69EDDA31-21A9-0996-4422-E5A4AA4F3689}"/>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80230" name="Resim 13">
            <a:extLst>
              <a:ext uri="{FF2B5EF4-FFF2-40B4-BE49-F238E27FC236}">
                <a16:creationId xmlns:a16="http://schemas.microsoft.com/office/drawing/2014/main" id="{66A7F05D-CF8E-95EA-D621-987D4D52CE67}"/>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Unvan 13">
            <a:extLst>
              <a:ext uri="{FF2B5EF4-FFF2-40B4-BE49-F238E27FC236}">
                <a16:creationId xmlns:a16="http://schemas.microsoft.com/office/drawing/2014/main" id="{9E0A1969-2922-5655-4DAE-41E8556C6D8A}"/>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0" name="Unvan 13">
            <a:extLst>
              <a:ext uri="{FF2B5EF4-FFF2-40B4-BE49-F238E27FC236}">
                <a16:creationId xmlns:a16="http://schemas.microsoft.com/office/drawing/2014/main" id="{5CE35E04-BCC8-F6A6-24FC-1326A586AFA8}"/>
              </a:ext>
            </a:extLst>
          </p:cNvPr>
          <p:cNvSpPr txBox="1">
            <a:spLocks/>
          </p:cNvSpPr>
          <p:nvPr/>
        </p:nvSpPr>
        <p:spPr bwMode="auto">
          <a:xfrm>
            <a:off x="4632325" y="1450975"/>
            <a:ext cx="3846513" cy="3079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kern="0" dirty="0">
                <a:solidFill>
                  <a:srgbClr val="FF0000"/>
                </a:solidFill>
                <a:effectLst>
                  <a:outerShdw blurRad="38100" dist="38100" dir="2700000" algn="tl">
                    <a:srgbClr val="000000">
                      <a:alpha val="43137"/>
                    </a:srgbClr>
                  </a:outerShdw>
                </a:effectLst>
                <a:latin typeface="Franklin Gothic Book (Gövde)"/>
              </a:rPr>
              <a:t>İlçe Jandarma Komutanlığı</a:t>
            </a:r>
          </a:p>
        </p:txBody>
      </p:sp>
    </p:spTree>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Group 76">
            <a:extLst>
              <a:ext uri="{FF2B5EF4-FFF2-40B4-BE49-F238E27FC236}">
                <a16:creationId xmlns:a16="http://schemas.microsoft.com/office/drawing/2014/main" id="{FAA5B19F-BEAD-55F9-9EA8-967A9B1850C2}"/>
              </a:ext>
            </a:extLst>
          </p:cNvPr>
          <p:cNvGraphicFramePr>
            <a:graphicFrameLocks noGrp="1"/>
          </p:cNvGraphicFramePr>
          <p:nvPr/>
        </p:nvGraphicFramePr>
        <p:xfrm>
          <a:off x="901700" y="1966913"/>
          <a:ext cx="7797800" cy="4667251"/>
        </p:xfrm>
        <a:graphic>
          <a:graphicData uri="http://schemas.openxmlformats.org/drawingml/2006/table">
            <a:tbl>
              <a:tblPr/>
              <a:tblGrid>
                <a:gridCol w="1741488">
                  <a:extLst>
                    <a:ext uri="{9D8B030D-6E8A-4147-A177-3AD203B41FA5}">
                      <a16:colId xmlns:a16="http://schemas.microsoft.com/office/drawing/2014/main" val="20000"/>
                    </a:ext>
                  </a:extLst>
                </a:gridCol>
                <a:gridCol w="811212">
                  <a:extLst>
                    <a:ext uri="{9D8B030D-6E8A-4147-A177-3AD203B41FA5}">
                      <a16:colId xmlns:a16="http://schemas.microsoft.com/office/drawing/2014/main" val="20001"/>
                    </a:ext>
                  </a:extLst>
                </a:gridCol>
                <a:gridCol w="1157288">
                  <a:extLst>
                    <a:ext uri="{9D8B030D-6E8A-4147-A177-3AD203B41FA5}">
                      <a16:colId xmlns:a16="http://schemas.microsoft.com/office/drawing/2014/main" val="20002"/>
                    </a:ext>
                  </a:extLst>
                </a:gridCol>
                <a:gridCol w="1136650">
                  <a:extLst>
                    <a:ext uri="{9D8B030D-6E8A-4147-A177-3AD203B41FA5}">
                      <a16:colId xmlns:a16="http://schemas.microsoft.com/office/drawing/2014/main" val="20003"/>
                    </a:ext>
                  </a:extLst>
                </a:gridCol>
                <a:gridCol w="874712">
                  <a:extLst>
                    <a:ext uri="{9D8B030D-6E8A-4147-A177-3AD203B41FA5}">
                      <a16:colId xmlns:a16="http://schemas.microsoft.com/office/drawing/2014/main" val="20004"/>
                    </a:ext>
                  </a:extLst>
                </a:gridCol>
                <a:gridCol w="1062038">
                  <a:extLst>
                    <a:ext uri="{9D8B030D-6E8A-4147-A177-3AD203B41FA5}">
                      <a16:colId xmlns:a16="http://schemas.microsoft.com/office/drawing/2014/main" val="20005"/>
                    </a:ext>
                  </a:extLst>
                </a:gridCol>
                <a:gridCol w="1014412">
                  <a:extLst>
                    <a:ext uri="{9D8B030D-6E8A-4147-A177-3AD203B41FA5}">
                      <a16:colId xmlns:a16="http://schemas.microsoft.com/office/drawing/2014/main" val="20006"/>
                    </a:ext>
                  </a:extLst>
                </a:gridCol>
              </a:tblGrid>
              <a:tr h="601663">
                <a:tc row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262626"/>
                          </a:solidFill>
                          <a:effectLst/>
                          <a:latin typeface="Franklin Gothic Book (Gövde)"/>
                        </a:rPr>
                        <a:t>UMUMA AÇIK İŞYERİ DENETİMLERİ</a:t>
                      </a:r>
                    </a:p>
                    <a:p>
                      <a:pPr marL="0" marR="0" lvl="0" indent="0" algn="ctr" defTabSz="914400" rtl="0" eaLnBrk="0" fontAlgn="base" latinLnBrk="0" hangingPunct="0">
                        <a:lnSpc>
                          <a:spcPct val="100000"/>
                        </a:lnSpc>
                        <a:spcBef>
                          <a:spcPct val="20000"/>
                        </a:spcBef>
                        <a:spcAft>
                          <a:spcPct val="0"/>
                        </a:spcAft>
                        <a:buClrTx/>
                        <a:buSzTx/>
                        <a:buFontTx/>
                        <a:buNone/>
                        <a:tabLst/>
                      </a:pPr>
                      <a:endPar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endParaRP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gridSpan="3">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2023</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hMerge="1">
                  <a:txBody>
                    <a:bodyPr/>
                    <a:lstStyle/>
                    <a:p>
                      <a:endParaRPr lang="tr-TR"/>
                    </a:p>
                  </a:txBody>
                  <a:tcPr/>
                </a:tc>
                <a:tc hMerge="1">
                  <a:txBody>
                    <a:bodyPr/>
                    <a:lstStyle/>
                    <a:p>
                      <a:endParaRPr lang="tr-TR"/>
                    </a:p>
                  </a:txBody>
                  <a:tcPr/>
                </a:tc>
                <a:tc gridSpan="3">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2024</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1374774">
                <a:tc v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İŞ YERİ SAYISI </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YAPILAN DENETLEME SAYISI </a:t>
                      </a:r>
                    </a:p>
                    <a:p>
                      <a:pPr marL="0" marR="0" lvl="0" indent="0" algn="ctr" defTabSz="914400" rtl="0" eaLnBrk="0" fontAlgn="base" latinLnBrk="0" hangingPunct="0">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 </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YAPILAN İŞLEM SAYISI</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İŞ YERİ SAYISI </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YAPILAN DENETLEME SAYISI </a:t>
                      </a:r>
                    </a:p>
                    <a:p>
                      <a:pPr marL="0" marR="0" lvl="0" indent="0" algn="ctr" defTabSz="914400" rtl="0" eaLnBrk="0" fontAlgn="base" latinLnBrk="0" hangingPunct="0">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 </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YAPILAN İŞLEM SAYISI</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48577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İNTERNET CAFE</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1</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71</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0</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1</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79</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0</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43497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KAHVEHANE</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47</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98</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0</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47</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144</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0</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43338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OYUN SALONU </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1</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71</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0</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1</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77</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0</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46831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İÇKİLİ LOKANTA </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2</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44</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0</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2</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180</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1</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43497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DİĞER </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71</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235</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0</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71</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288</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0</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43338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TOPLAM</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122</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519</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0</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122</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768</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1</a:t>
                      </a:r>
                    </a:p>
                  </a:txBody>
                  <a:tcPr marL="91437" marR="91437"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bl>
          </a:graphicData>
        </a:graphic>
      </p:graphicFrame>
      <p:pic>
        <p:nvPicPr>
          <p:cNvPr id="182343" name="Resim 9">
            <a:extLst>
              <a:ext uri="{FF2B5EF4-FFF2-40B4-BE49-F238E27FC236}">
                <a16:creationId xmlns:a16="http://schemas.microsoft.com/office/drawing/2014/main" id="{05522F70-74FD-DB12-703D-FF6CDD82FD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Unvan 13">
            <a:extLst>
              <a:ext uri="{FF2B5EF4-FFF2-40B4-BE49-F238E27FC236}">
                <a16:creationId xmlns:a16="http://schemas.microsoft.com/office/drawing/2014/main" id="{80B6B7DB-5E1E-70E1-2BC7-C2779F4FB602}"/>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82345" name="Resim 13">
            <a:extLst>
              <a:ext uri="{FF2B5EF4-FFF2-40B4-BE49-F238E27FC236}">
                <a16:creationId xmlns:a16="http://schemas.microsoft.com/office/drawing/2014/main" id="{41DA487D-7D4F-D9CB-F881-98E568341A0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Unvan 13">
            <a:extLst>
              <a:ext uri="{FF2B5EF4-FFF2-40B4-BE49-F238E27FC236}">
                <a16:creationId xmlns:a16="http://schemas.microsoft.com/office/drawing/2014/main" id="{CE2F7602-48D0-35A8-30B7-BD6112EAE214}"/>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1" name="Unvan 13">
            <a:extLst>
              <a:ext uri="{FF2B5EF4-FFF2-40B4-BE49-F238E27FC236}">
                <a16:creationId xmlns:a16="http://schemas.microsoft.com/office/drawing/2014/main" id="{57C19093-80C6-6947-25B5-D3CA8C791AA9}"/>
              </a:ext>
            </a:extLst>
          </p:cNvPr>
          <p:cNvSpPr txBox="1">
            <a:spLocks/>
          </p:cNvSpPr>
          <p:nvPr/>
        </p:nvSpPr>
        <p:spPr bwMode="auto">
          <a:xfrm>
            <a:off x="4632325" y="1450975"/>
            <a:ext cx="3846513" cy="3079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kern="0" dirty="0">
                <a:solidFill>
                  <a:srgbClr val="FF0000"/>
                </a:solidFill>
                <a:effectLst>
                  <a:outerShdw blurRad="38100" dist="38100" dir="2700000" algn="tl">
                    <a:srgbClr val="000000">
                      <a:alpha val="43137"/>
                    </a:srgbClr>
                  </a:outerShdw>
                </a:effectLst>
                <a:latin typeface="Franklin Gothic Book (Gövde)"/>
              </a:rPr>
              <a:t>İlçe Jandarma Komutanlığı</a:t>
            </a:r>
          </a:p>
        </p:txBody>
      </p:sp>
    </p:spTree>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Group 91">
            <a:extLst>
              <a:ext uri="{FF2B5EF4-FFF2-40B4-BE49-F238E27FC236}">
                <a16:creationId xmlns:a16="http://schemas.microsoft.com/office/drawing/2014/main" id="{76E91364-6B58-58D2-22CF-1FDCA8787103}"/>
              </a:ext>
            </a:extLst>
          </p:cNvPr>
          <p:cNvGraphicFramePr>
            <a:graphicFrameLocks noGrp="1"/>
          </p:cNvGraphicFramePr>
          <p:nvPr/>
        </p:nvGraphicFramePr>
        <p:xfrm>
          <a:off x="830263" y="1758950"/>
          <a:ext cx="7745412" cy="5035551"/>
        </p:xfrm>
        <a:graphic>
          <a:graphicData uri="http://schemas.openxmlformats.org/drawingml/2006/table">
            <a:tbl>
              <a:tblPr/>
              <a:tblGrid>
                <a:gridCol w="4649787">
                  <a:extLst>
                    <a:ext uri="{9D8B030D-6E8A-4147-A177-3AD203B41FA5}">
                      <a16:colId xmlns:a16="http://schemas.microsoft.com/office/drawing/2014/main" val="20000"/>
                    </a:ext>
                  </a:extLst>
                </a:gridCol>
                <a:gridCol w="1073150">
                  <a:extLst>
                    <a:ext uri="{9D8B030D-6E8A-4147-A177-3AD203B41FA5}">
                      <a16:colId xmlns:a16="http://schemas.microsoft.com/office/drawing/2014/main" val="20001"/>
                    </a:ext>
                  </a:extLst>
                </a:gridCol>
                <a:gridCol w="941388">
                  <a:extLst>
                    <a:ext uri="{9D8B030D-6E8A-4147-A177-3AD203B41FA5}">
                      <a16:colId xmlns:a16="http://schemas.microsoft.com/office/drawing/2014/main" val="20002"/>
                    </a:ext>
                  </a:extLst>
                </a:gridCol>
                <a:gridCol w="1081087">
                  <a:extLst>
                    <a:ext uri="{9D8B030D-6E8A-4147-A177-3AD203B41FA5}">
                      <a16:colId xmlns:a16="http://schemas.microsoft.com/office/drawing/2014/main" val="20003"/>
                    </a:ext>
                  </a:extLst>
                </a:gridCol>
              </a:tblGrid>
              <a:tr h="715962">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tr-TR" altLang="tr-TR" sz="1200" b="0" i="0" u="none" strike="noStrike" cap="none" normalizeH="0" baseline="0">
                        <a:ln>
                          <a:noFill/>
                        </a:ln>
                        <a:solidFill>
                          <a:srgbClr val="262626"/>
                        </a:solidFill>
                        <a:effectLst/>
                        <a:latin typeface="Franklin Gothic Book (Gövde)"/>
                        <a:cs typeface="Adobe Devanagari" panose="02040503050201020203" pitchFamily="18"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262626"/>
                          </a:solidFill>
                          <a:effectLst/>
                          <a:latin typeface="Franklin Gothic Book (Gövde)"/>
                          <a:cs typeface="Adobe Devanagari" panose="02040503050201020203" pitchFamily="18" charset="0"/>
                        </a:rPr>
                        <a:t>KABAHATLERE GÖRE YAPILAN İŞLEMLER</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endParaRPr>
                    </a:p>
                  </a:txBody>
                  <a:tcPr marL="90002" marR="90002"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2023</a:t>
                      </a:r>
                    </a:p>
                  </a:txBody>
                  <a:tcPr marL="91439" marR="91439"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2024</a:t>
                      </a:r>
                    </a:p>
                  </a:txBody>
                  <a:tcPr marL="91439" marR="91439"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FARK%</a:t>
                      </a:r>
                    </a:p>
                  </a:txBody>
                  <a:tcPr marL="91439" marR="91439"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extLst>
                  <a:ext uri="{0D108BD9-81ED-4DB2-BD59-A6C34878D82A}">
                    <a16:rowId xmlns:a16="http://schemas.microsoft.com/office/drawing/2014/main" val="10000"/>
                  </a:ext>
                </a:extLst>
              </a:tr>
              <a:tr h="30638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EMRE AYKIRI DAVRANIŞ</a:t>
                      </a:r>
                    </a:p>
                  </a:txBody>
                  <a:tcPr marL="360000" marR="90000" marT="46831" marB="4683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000000"/>
                          </a:solidFill>
                          <a:effectLst/>
                          <a:latin typeface="Franklin Gothic Book (Gövde)"/>
                        </a:rPr>
                        <a:t>2</a:t>
                      </a:r>
                    </a:p>
                  </a:txBody>
                  <a:tcPr marL="9525" marR="9525" marT="9527"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000000"/>
                          </a:solidFill>
                          <a:effectLst/>
                          <a:latin typeface="Franklin Gothic Book (Gövde)"/>
                        </a:rPr>
                        <a:t>0</a:t>
                      </a:r>
                    </a:p>
                  </a:txBody>
                  <a:tcPr marL="9525" marR="9525" marT="9527"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-%200</a:t>
                      </a:r>
                    </a:p>
                  </a:txBody>
                  <a:tcPr marL="91439" marR="91439" marT="45728" marB="4572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520699">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SES VE GAZ FİŞEĞİ ATABİLEN SİLAHLAR HAKKINDAKİ KABAHATLAR</a:t>
                      </a:r>
                    </a:p>
                  </a:txBody>
                  <a:tcPr marL="360000" marR="90000" marT="46831" marB="4683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000000"/>
                          </a:solidFill>
                          <a:effectLst/>
                          <a:latin typeface="Franklin Gothic Book (Gövde)"/>
                        </a:rPr>
                        <a:t>0</a:t>
                      </a:r>
                    </a:p>
                  </a:txBody>
                  <a:tcPr marL="9525" marR="9525" marT="9527"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000000"/>
                          </a:solidFill>
                          <a:effectLst/>
                          <a:latin typeface="Franklin Gothic Book (Gövde)"/>
                        </a:rPr>
                        <a:t>0</a:t>
                      </a:r>
                    </a:p>
                  </a:txBody>
                  <a:tcPr marL="9525" marR="9525" marT="9527"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0</a:t>
                      </a:r>
                    </a:p>
                  </a:txBody>
                  <a:tcPr marL="91439" marR="91439" marT="45728" marB="4572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20699">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AVDA SPORDA KUL.TFK.NİŞAN TBN.VE AV BIÇAK YAPIMI,ALIMI VE ULUNDURMA</a:t>
                      </a:r>
                    </a:p>
                  </a:txBody>
                  <a:tcPr marL="360000" marR="90000" marT="46831" marB="4683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000000"/>
                          </a:solidFill>
                          <a:effectLst/>
                          <a:latin typeface="Franklin Gothic Book (Gövde)"/>
                        </a:rPr>
                        <a:t>0</a:t>
                      </a:r>
                    </a:p>
                  </a:txBody>
                  <a:tcPr marL="9525" marR="9525" marT="9527"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000000"/>
                          </a:solidFill>
                          <a:effectLst/>
                          <a:latin typeface="Franklin Gothic Book (Gövde)"/>
                        </a:rPr>
                        <a:t>0</a:t>
                      </a:r>
                    </a:p>
                  </a:txBody>
                  <a:tcPr marL="9525" marR="9525" marT="9527"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0</a:t>
                      </a:r>
                    </a:p>
                  </a:txBody>
                  <a:tcPr marL="91439" marR="91439" marT="45728" marB="4572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0638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KUMAR OYNAMAK</a:t>
                      </a:r>
                    </a:p>
                  </a:txBody>
                  <a:tcPr marL="360000" marR="90000" marT="46831" marB="4683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000000"/>
                          </a:solidFill>
                          <a:effectLst/>
                          <a:latin typeface="Franklin Gothic Book (Gövde)"/>
                        </a:rPr>
                        <a:t>0</a:t>
                      </a:r>
                    </a:p>
                  </a:txBody>
                  <a:tcPr marL="9525" marR="9525" marT="9527"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000000"/>
                          </a:solidFill>
                          <a:effectLst/>
                          <a:latin typeface="Franklin Gothic Book (Gövde)"/>
                        </a:rPr>
                        <a:t>0</a:t>
                      </a:r>
                    </a:p>
                  </a:txBody>
                  <a:tcPr marL="9525" marR="9525" marT="9527"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0</a:t>
                      </a:r>
                    </a:p>
                  </a:txBody>
                  <a:tcPr marL="91439" marR="91439" marT="45728" marB="4572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0638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SARHOŞLUK</a:t>
                      </a:r>
                    </a:p>
                  </a:txBody>
                  <a:tcPr marL="360000" marR="90000" marT="46831" marB="4683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000000"/>
                          </a:solidFill>
                          <a:effectLst/>
                          <a:latin typeface="Franklin Gothic Book (Gövde)"/>
                        </a:rPr>
                        <a:t>2</a:t>
                      </a:r>
                    </a:p>
                  </a:txBody>
                  <a:tcPr marL="9525" marR="9525" marT="9527"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000000"/>
                          </a:solidFill>
                          <a:effectLst/>
                          <a:latin typeface="Franklin Gothic Book (Gövde)"/>
                        </a:rPr>
                        <a:t>1</a:t>
                      </a:r>
                    </a:p>
                  </a:txBody>
                  <a:tcPr marL="9525" marR="9525" marT="9527"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-%50</a:t>
                      </a:r>
                    </a:p>
                  </a:txBody>
                  <a:tcPr marL="91439" marR="91439" marT="45728" marB="4572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520699">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İNTERNET TOPLU KULLANIM SAĞLAYICILARI HAKKINDAKİ YÖNETMELİKTEKİ KABAHATLER</a:t>
                      </a:r>
                    </a:p>
                  </a:txBody>
                  <a:tcPr marL="360000" marR="90000" marT="46831" marB="4683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000000"/>
                          </a:solidFill>
                          <a:effectLst/>
                          <a:latin typeface="Franklin Gothic Book (Gövde)"/>
                        </a:rPr>
                        <a:t>0</a:t>
                      </a:r>
                    </a:p>
                  </a:txBody>
                  <a:tcPr marL="9525" marR="9525" marT="9527"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000000"/>
                          </a:solidFill>
                          <a:effectLst/>
                          <a:latin typeface="Franklin Gothic Book (Gövde)"/>
                        </a:rPr>
                        <a:t>0</a:t>
                      </a:r>
                    </a:p>
                  </a:txBody>
                  <a:tcPr marL="9525" marR="9525" marT="9527"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0</a:t>
                      </a:r>
                    </a:p>
                  </a:txBody>
                  <a:tcPr marL="91439" marR="91439" marT="45728" marB="4572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0638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YER ALTI SULARI HAKKINDAKİ KABAHATLER</a:t>
                      </a:r>
                    </a:p>
                  </a:txBody>
                  <a:tcPr marL="360000" marR="90000" marT="46831" marB="4683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000000"/>
                          </a:solidFill>
                          <a:effectLst/>
                          <a:latin typeface="Franklin Gothic Book (Gövde)"/>
                        </a:rPr>
                        <a:t>0</a:t>
                      </a:r>
                    </a:p>
                  </a:txBody>
                  <a:tcPr marL="9525" marR="9525" marT="9527"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000000"/>
                          </a:solidFill>
                          <a:effectLst/>
                          <a:latin typeface="Franklin Gothic Book (Gövde)"/>
                        </a:rPr>
                        <a:t>0</a:t>
                      </a:r>
                    </a:p>
                  </a:txBody>
                  <a:tcPr marL="9525" marR="9525" marT="9527"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+%100</a:t>
                      </a:r>
                    </a:p>
                  </a:txBody>
                  <a:tcPr marL="91439" marR="91439" marT="45728" marB="4572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30638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TÜTÜN MAM. TÜK.</a:t>
                      </a:r>
                    </a:p>
                  </a:txBody>
                  <a:tcPr marL="360000" marR="90000" marT="46831" marB="4683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000000"/>
                          </a:solidFill>
                          <a:effectLst/>
                          <a:latin typeface="Franklin Gothic Book (Gövde)"/>
                        </a:rPr>
                        <a:t>0</a:t>
                      </a:r>
                    </a:p>
                  </a:txBody>
                  <a:tcPr marL="9525" marR="9525" marT="9527"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000000"/>
                          </a:solidFill>
                          <a:effectLst/>
                          <a:latin typeface="Franklin Gothic Book (Gövde)"/>
                        </a:rPr>
                        <a:t>0</a:t>
                      </a:r>
                    </a:p>
                  </a:txBody>
                  <a:tcPr marL="9525" marR="9525" marT="9527"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0</a:t>
                      </a:r>
                    </a:p>
                  </a:txBody>
                  <a:tcPr marL="91439" marR="91439" marT="45728" marB="4572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0638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KİMLİĞİ BİLDİRMEME</a:t>
                      </a:r>
                    </a:p>
                  </a:txBody>
                  <a:tcPr marL="360000" marR="90000" marT="46831" marB="4683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000000"/>
                          </a:solidFill>
                          <a:effectLst/>
                          <a:latin typeface="Franklin Gothic Book (Gövde)"/>
                        </a:rPr>
                        <a:t>0</a:t>
                      </a:r>
                    </a:p>
                  </a:txBody>
                  <a:tcPr marL="9525" marR="9525" marT="9527"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000000"/>
                          </a:solidFill>
                          <a:effectLst/>
                          <a:latin typeface="Franklin Gothic Book (Gövde)"/>
                        </a:rPr>
                        <a:t>0</a:t>
                      </a:r>
                    </a:p>
                  </a:txBody>
                  <a:tcPr marL="9525" marR="9525" marT="9527"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0</a:t>
                      </a:r>
                    </a:p>
                  </a:txBody>
                  <a:tcPr marL="91439" marR="91439" marT="45728" marB="4572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30638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KARA AVCILIĞI KABAHATLER</a:t>
                      </a:r>
                    </a:p>
                  </a:txBody>
                  <a:tcPr marL="360000" marR="90000" marT="46831" marB="4683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000000"/>
                          </a:solidFill>
                          <a:effectLst/>
                          <a:latin typeface="Franklin Gothic Book (Gövde)"/>
                        </a:rPr>
                        <a:t>0</a:t>
                      </a:r>
                    </a:p>
                  </a:txBody>
                  <a:tcPr marL="9525" marR="9525" marT="9527"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000000"/>
                          </a:solidFill>
                          <a:effectLst/>
                          <a:latin typeface="Franklin Gothic Book (Gövde)"/>
                        </a:rPr>
                        <a:t>0</a:t>
                      </a:r>
                    </a:p>
                  </a:txBody>
                  <a:tcPr marL="9525" marR="9525" marT="9527"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-%100</a:t>
                      </a:r>
                    </a:p>
                  </a:txBody>
                  <a:tcPr marL="91439" marR="91439" marT="45728" marB="4572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0638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DİĞER KABAHATLER</a:t>
                      </a:r>
                    </a:p>
                  </a:txBody>
                  <a:tcPr marL="360000" marR="90000" marT="46831" marB="4683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000000"/>
                          </a:solidFill>
                          <a:effectLst/>
                          <a:latin typeface="Franklin Gothic Book (Gövde)"/>
                        </a:rPr>
                        <a:t>0</a:t>
                      </a:r>
                    </a:p>
                  </a:txBody>
                  <a:tcPr marL="9525" marR="9525" marT="9527"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000000"/>
                          </a:solidFill>
                          <a:effectLst/>
                          <a:latin typeface="Franklin Gothic Book (Gövde)"/>
                        </a:rPr>
                        <a:t>0</a:t>
                      </a:r>
                    </a:p>
                  </a:txBody>
                  <a:tcPr marL="9525" marR="9525" marT="9527"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0</a:t>
                      </a:r>
                    </a:p>
                  </a:txBody>
                  <a:tcPr marL="91439" marR="91439" marT="45728" marB="4572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r h="30638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TOPLAM</a:t>
                      </a:r>
                    </a:p>
                  </a:txBody>
                  <a:tcPr marL="360000" marR="90000" marT="46831" marB="4683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4</a:t>
                      </a:r>
                    </a:p>
                  </a:txBody>
                  <a:tcPr marL="91439" marR="91439" marT="45723" marB="457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1</a:t>
                      </a:r>
                    </a:p>
                  </a:txBody>
                  <a:tcPr marL="91439" marR="91439" marT="45723" marB="457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-%65</a:t>
                      </a:r>
                    </a:p>
                  </a:txBody>
                  <a:tcPr marL="91439" marR="91439" marT="45728" marB="4572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bl>
          </a:graphicData>
        </a:graphic>
      </p:graphicFrame>
      <p:pic>
        <p:nvPicPr>
          <p:cNvPr id="184394" name="Resim 9">
            <a:extLst>
              <a:ext uri="{FF2B5EF4-FFF2-40B4-BE49-F238E27FC236}">
                <a16:creationId xmlns:a16="http://schemas.microsoft.com/office/drawing/2014/main" id="{BF90039A-8134-0058-F6E4-BA1C60E629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Unvan 13">
            <a:extLst>
              <a:ext uri="{FF2B5EF4-FFF2-40B4-BE49-F238E27FC236}">
                <a16:creationId xmlns:a16="http://schemas.microsoft.com/office/drawing/2014/main" id="{8AB530CC-8A54-FD59-F103-85443DF0657D}"/>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84396" name="Resim 13">
            <a:extLst>
              <a:ext uri="{FF2B5EF4-FFF2-40B4-BE49-F238E27FC236}">
                <a16:creationId xmlns:a16="http://schemas.microsoft.com/office/drawing/2014/main" id="{8C167FDE-DEDD-26DF-A6A9-4E2B44C20C81}"/>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Unvan 13">
            <a:extLst>
              <a:ext uri="{FF2B5EF4-FFF2-40B4-BE49-F238E27FC236}">
                <a16:creationId xmlns:a16="http://schemas.microsoft.com/office/drawing/2014/main" id="{7A4DE247-2733-FDE2-0F09-151AF7572C2F}"/>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0" name="Unvan 13">
            <a:extLst>
              <a:ext uri="{FF2B5EF4-FFF2-40B4-BE49-F238E27FC236}">
                <a16:creationId xmlns:a16="http://schemas.microsoft.com/office/drawing/2014/main" id="{36F9B75E-173C-8EF3-2E4D-D82EA2F42360}"/>
              </a:ext>
            </a:extLst>
          </p:cNvPr>
          <p:cNvSpPr txBox="1">
            <a:spLocks/>
          </p:cNvSpPr>
          <p:nvPr/>
        </p:nvSpPr>
        <p:spPr bwMode="auto">
          <a:xfrm>
            <a:off x="4632325" y="1450975"/>
            <a:ext cx="3846513" cy="3079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kern="0" dirty="0">
                <a:solidFill>
                  <a:srgbClr val="FF0000"/>
                </a:solidFill>
                <a:effectLst>
                  <a:outerShdw blurRad="38100" dist="38100" dir="2700000" algn="tl">
                    <a:srgbClr val="000000">
                      <a:alpha val="43137"/>
                    </a:srgbClr>
                  </a:outerShdw>
                </a:effectLst>
                <a:latin typeface="Franklin Gothic Book (Gövde)"/>
              </a:rPr>
              <a:t>İlçe Jandarma Komutanlığı</a:t>
            </a:r>
          </a:p>
        </p:txBody>
      </p:sp>
    </p:spTree>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Dikdörtgen 10">
            <a:extLst>
              <a:ext uri="{FF2B5EF4-FFF2-40B4-BE49-F238E27FC236}">
                <a16:creationId xmlns:a16="http://schemas.microsoft.com/office/drawing/2014/main" id="{B71C9463-8A88-B9CD-2E26-A55863E06935}"/>
              </a:ext>
            </a:extLst>
          </p:cNvPr>
          <p:cNvSpPr>
            <a:spLocks noChangeArrowheads="1"/>
          </p:cNvSpPr>
          <p:nvPr/>
        </p:nvSpPr>
        <p:spPr bwMode="auto">
          <a:xfrm>
            <a:off x="279400" y="1800225"/>
            <a:ext cx="26892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tr-TR" altLang="tr-TR" sz="1400">
                <a:solidFill>
                  <a:srgbClr val="595959"/>
                </a:solidFill>
                <a:latin typeface="Franklin Gothic Book (Gövde)"/>
                <a:cs typeface="Adobe Devanagari" panose="02040503050201020203" pitchFamily="18" charset="0"/>
              </a:rPr>
              <a:t>EKİP FAALİYETLERİ</a:t>
            </a:r>
          </a:p>
        </p:txBody>
      </p:sp>
      <p:pic>
        <p:nvPicPr>
          <p:cNvPr id="186371" name="Resim 11">
            <a:extLst>
              <a:ext uri="{FF2B5EF4-FFF2-40B4-BE49-F238E27FC236}">
                <a16:creationId xmlns:a16="http://schemas.microsoft.com/office/drawing/2014/main" id="{1B2DA198-F23F-0236-E6C7-6B49B109A7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Unvan 13">
            <a:extLst>
              <a:ext uri="{FF2B5EF4-FFF2-40B4-BE49-F238E27FC236}">
                <a16:creationId xmlns:a16="http://schemas.microsoft.com/office/drawing/2014/main" id="{AF7C8F39-5D94-8F2F-4664-B837DED28C8D}"/>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86373" name="Resim 14">
            <a:extLst>
              <a:ext uri="{FF2B5EF4-FFF2-40B4-BE49-F238E27FC236}">
                <a16:creationId xmlns:a16="http://schemas.microsoft.com/office/drawing/2014/main" id="{868699DF-BAD0-F7BB-4F7F-97F236DE7E34}"/>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86374" name="Grafik 7">
            <a:extLst>
              <a:ext uri="{FF2B5EF4-FFF2-40B4-BE49-F238E27FC236}">
                <a16:creationId xmlns:a16="http://schemas.microsoft.com/office/drawing/2014/main" id="{8125864C-D14D-E228-DF6A-36BB47338EA9}"/>
              </a:ext>
            </a:extLst>
          </p:cNvPr>
          <p:cNvGraphicFramePr>
            <a:graphicFrameLocks/>
          </p:cNvGraphicFramePr>
          <p:nvPr/>
        </p:nvGraphicFramePr>
        <p:xfrm>
          <a:off x="744538" y="2073275"/>
          <a:ext cx="7783512" cy="4168775"/>
        </p:xfrm>
        <a:graphic>
          <a:graphicData uri="http://schemas.openxmlformats.org/presentationml/2006/ole">
            <mc:AlternateContent xmlns:mc="http://schemas.openxmlformats.org/markup-compatibility/2006">
              <mc:Choice xmlns:v="urn:schemas-microsoft-com:vml" Requires="v">
                <p:oleObj name="Çizelge" r:id="rId5" imgW="7785267" imgH="4170025" progId="Excel.Chart.8">
                  <p:embed/>
                </p:oleObj>
              </mc:Choice>
              <mc:Fallback>
                <p:oleObj name="Çizelge" r:id="rId5" imgW="7785267" imgH="4170025" progId="Excel.Chart.8">
                  <p:embed/>
                  <p:pic>
                    <p:nvPicPr>
                      <p:cNvPr id="0" name="Grafik 7"/>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4538" y="2073275"/>
                        <a:ext cx="7783512" cy="416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Unvan 13">
            <a:extLst>
              <a:ext uri="{FF2B5EF4-FFF2-40B4-BE49-F238E27FC236}">
                <a16:creationId xmlns:a16="http://schemas.microsoft.com/office/drawing/2014/main" id="{70FC48E7-0D50-1944-4264-C0E47E459D05}"/>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0" name="Unvan 13">
            <a:extLst>
              <a:ext uri="{FF2B5EF4-FFF2-40B4-BE49-F238E27FC236}">
                <a16:creationId xmlns:a16="http://schemas.microsoft.com/office/drawing/2014/main" id="{5DEBF987-1282-D309-7126-2882BAFD8A15}"/>
              </a:ext>
            </a:extLst>
          </p:cNvPr>
          <p:cNvSpPr txBox="1">
            <a:spLocks/>
          </p:cNvSpPr>
          <p:nvPr/>
        </p:nvSpPr>
        <p:spPr bwMode="auto">
          <a:xfrm>
            <a:off x="4632325" y="1450975"/>
            <a:ext cx="3846513" cy="3079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kern="0" dirty="0">
                <a:solidFill>
                  <a:srgbClr val="FF0000"/>
                </a:solidFill>
                <a:effectLst>
                  <a:outerShdw blurRad="38100" dist="38100" dir="2700000" algn="tl">
                    <a:srgbClr val="000000">
                      <a:alpha val="43137"/>
                    </a:srgbClr>
                  </a:outerShdw>
                </a:effectLst>
                <a:latin typeface="Franklin Gothic Book (Gövde)"/>
              </a:rPr>
              <a:t>İlçe Jandarma Komutanlığı</a:t>
            </a:r>
          </a:p>
        </p:txBody>
      </p:sp>
    </p:spTree>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8418" name="Grup 2">
            <a:extLst>
              <a:ext uri="{FF2B5EF4-FFF2-40B4-BE49-F238E27FC236}">
                <a16:creationId xmlns:a16="http://schemas.microsoft.com/office/drawing/2014/main" id="{5B1F690F-061A-1EF4-13C8-A01B5CFEDA0D}"/>
              </a:ext>
            </a:extLst>
          </p:cNvPr>
          <p:cNvGrpSpPr>
            <a:grpSpLocks/>
          </p:cNvGrpSpPr>
          <p:nvPr/>
        </p:nvGrpSpPr>
        <p:grpSpPr bwMode="auto">
          <a:xfrm>
            <a:off x="376238" y="1954213"/>
            <a:ext cx="8742362" cy="4835525"/>
            <a:chOff x="198864" y="1951832"/>
            <a:chExt cx="9204917" cy="5112250"/>
          </a:xfrm>
        </p:grpSpPr>
        <p:sp>
          <p:nvSpPr>
            <p:cNvPr id="30728" name="Dikdörtgen 9">
              <a:extLst>
                <a:ext uri="{FF2B5EF4-FFF2-40B4-BE49-F238E27FC236}">
                  <a16:creationId xmlns:a16="http://schemas.microsoft.com/office/drawing/2014/main" id="{109AC111-7E67-F93B-7E29-BE797EF0E6D5}"/>
                </a:ext>
              </a:extLst>
            </p:cNvPr>
            <p:cNvSpPr>
              <a:spLocks noChangeArrowheads="1"/>
            </p:cNvSpPr>
            <p:nvPr/>
          </p:nvSpPr>
          <p:spPr bwMode="auto">
            <a:xfrm>
              <a:off x="198864" y="1951832"/>
              <a:ext cx="2081010" cy="325600"/>
            </a:xfrm>
            <a:prstGeom prst="rect">
              <a:avLst/>
            </a:prstGeom>
            <a:noFill/>
            <a:ln>
              <a:noFill/>
            </a:ln>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a:spcBef>
                  <a:spcPct val="0"/>
                </a:spcBef>
                <a:buClrTx/>
                <a:buSzTx/>
                <a:buFontTx/>
                <a:buNone/>
                <a:defRPr/>
              </a:pPr>
              <a:r>
                <a:rPr lang="tr-TR" altLang="tr-TR" sz="1400" dirty="0">
                  <a:solidFill>
                    <a:schemeClr val="tx1">
                      <a:lumMod val="65000"/>
                      <a:lumOff val="35000"/>
                    </a:schemeClr>
                  </a:solidFill>
                  <a:latin typeface="Franklin Gothic Book" panose="020B0503020102020204" pitchFamily="34" charset="0"/>
                </a:rPr>
                <a:t>TRAFİK KAZALARI</a:t>
              </a:r>
            </a:p>
          </p:txBody>
        </p:sp>
        <p:graphicFrame>
          <p:nvGraphicFramePr>
            <p:cNvPr id="188425" name="7 Grafik">
              <a:extLst>
                <a:ext uri="{FF2B5EF4-FFF2-40B4-BE49-F238E27FC236}">
                  <a16:creationId xmlns:a16="http://schemas.microsoft.com/office/drawing/2014/main" id="{1EFC24E4-B7FA-5275-FC4D-25E69F8D080D}"/>
                </a:ext>
              </a:extLst>
            </p:cNvPr>
            <p:cNvGraphicFramePr>
              <a:graphicFrameLocks/>
            </p:cNvGraphicFramePr>
            <p:nvPr/>
          </p:nvGraphicFramePr>
          <p:xfrm>
            <a:off x="168153" y="2007182"/>
            <a:ext cx="9289116" cy="5110607"/>
          </p:xfrm>
          <a:graphic>
            <a:graphicData uri="http://schemas.openxmlformats.org/presentationml/2006/ole">
              <mc:AlternateContent xmlns:mc="http://schemas.openxmlformats.org/markup-compatibility/2006">
                <mc:Choice xmlns:v="urn:schemas-microsoft-com:vml" Requires="v">
                  <p:oleObj name="Chart" r:id="rId3" imgW="8833870" imgH="4840644" progId="Excel.Chart.8">
                    <p:embed/>
                  </p:oleObj>
                </mc:Choice>
                <mc:Fallback>
                  <p:oleObj name="Chart" r:id="rId3" imgW="8833870" imgH="4840644" progId="Excel.Chart.8">
                    <p:embed/>
                    <p:pic>
                      <p:nvPicPr>
                        <p:cNvPr id="0" name="7 Grafik"/>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8153" y="2007182"/>
                          <a:ext cx="9289116" cy="5110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pic>
        <p:nvPicPr>
          <p:cNvPr id="15" name="Resim 14">
            <a:extLst>
              <a:ext uri="{FF2B5EF4-FFF2-40B4-BE49-F238E27FC236}">
                <a16:creationId xmlns:a16="http://schemas.microsoft.com/office/drawing/2014/main" id="{87D7C566-6A5B-B870-6EB0-8D3EAB5492B8}"/>
              </a:ext>
            </a:extLst>
          </p:cNvPr>
          <p:cNvPicPr>
            <a:picLocks noChangeAspect="1"/>
          </p:cNvPicPr>
          <p:nvPr/>
        </p:nvPicPr>
        <p:blipFill rotWithShape="1">
          <a:blip r:embed="rId5" cstate="email"/>
          <a:srcRect r="-583" b="-582"/>
          <a:stretch/>
        </p:blipFill>
        <p:spPr>
          <a:xfrm>
            <a:off x="612476" y="127773"/>
            <a:ext cx="1332000" cy="1332000"/>
          </a:xfrm>
          <a:prstGeom prst="flowChartConnector">
            <a:avLst/>
          </a:prstGeom>
        </p:spPr>
      </p:pic>
      <p:sp>
        <p:nvSpPr>
          <p:cNvPr id="16" name="Unvan 13">
            <a:extLst>
              <a:ext uri="{FF2B5EF4-FFF2-40B4-BE49-F238E27FC236}">
                <a16:creationId xmlns:a16="http://schemas.microsoft.com/office/drawing/2014/main" id="{1B35E4E0-529D-44A4-0004-2BA93452DD47}"/>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88421" name="Resim 11">
            <a:extLst>
              <a:ext uri="{FF2B5EF4-FFF2-40B4-BE49-F238E27FC236}">
                <a16:creationId xmlns:a16="http://schemas.microsoft.com/office/drawing/2014/main" id="{4E3AEBF2-2FC7-BF93-2BAF-5BB55A308C5D}"/>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Unvan 13">
            <a:extLst>
              <a:ext uri="{FF2B5EF4-FFF2-40B4-BE49-F238E27FC236}">
                <a16:creationId xmlns:a16="http://schemas.microsoft.com/office/drawing/2014/main" id="{827878C9-E48B-364B-D99E-41C8C743D7CC}"/>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1" name="Unvan 13">
            <a:extLst>
              <a:ext uri="{FF2B5EF4-FFF2-40B4-BE49-F238E27FC236}">
                <a16:creationId xmlns:a16="http://schemas.microsoft.com/office/drawing/2014/main" id="{E4F7969D-30FF-9A12-4BA2-4A5E331DAA4D}"/>
              </a:ext>
            </a:extLst>
          </p:cNvPr>
          <p:cNvSpPr txBox="1">
            <a:spLocks/>
          </p:cNvSpPr>
          <p:nvPr/>
        </p:nvSpPr>
        <p:spPr bwMode="auto">
          <a:xfrm>
            <a:off x="4632325" y="1450975"/>
            <a:ext cx="3846513" cy="3079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kern="0" dirty="0">
                <a:solidFill>
                  <a:srgbClr val="FF0000"/>
                </a:solidFill>
                <a:effectLst>
                  <a:outerShdw blurRad="38100" dist="38100" dir="2700000" algn="tl">
                    <a:srgbClr val="000000">
                      <a:alpha val="43137"/>
                    </a:srgbClr>
                  </a:outerShdw>
                </a:effectLst>
                <a:latin typeface="Franklin Gothic Book (Gövde)"/>
              </a:rPr>
              <a:t>İlçe Jandarma Komutanlığı</a:t>
            </a:r>
          </a:p>
        </p:txBody>
      </p:sp>
    </p:spTree>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Group 75">
            <a:extLst>
              <a:ext uri="{FF2B5EF4-FFF2-40B4-BE49-F238E27FC236}">
                <a16:creationId xmlns:a16="http://schemas.microsoft.com/office/drawing/2014/main" id="{3E5581B2-0D71-DC23-8F5D-8FF0E8655542}"/>
              </a:ext>
            </a:extLst>
          </p:cNvPr>
          <p:cNvGraphicFramePr>
            <a:graphicFrameLocks noGrp="1"/>
          </p:cNvGraphicFramePr>
          <p:nvPr/>
        </p:nvGraphicFramePr>
        <p:xfrm>
          <a:off x="774700" y="3970338"/>
          <a:ext cx="8096250" cy="2676527"/>
        </p:xfrm>
        <a:graphic>
          <a:graphicData uri="http://schemas.openxmlformats.org/drawingml/2006/table">
            <a:tbl>
              <a:tblPr/>
              <a:tblGrid>
                <a:gridCol w="5868988">
                  <a:extLst>
                    <a:ext uri="{9D8B030D-6E8A-4147-A177-3AD203B41FA5}">
                      <a16:colId xmlns:a16="http://schemas.microsoft.com/office/drawing/2014/main" val="20000"/>
                    </a:ext>
                  </a:extLst>
                </a:gridCol>
                <a:gridCol w="2227262">
                  <a:extLst>
                    <a:ext uri="{9D8B030D-6E8A-4147-A177-3AD203B41FA5}">
                      <a16:colId xmlns:a16="http://schemas.microsoft.com/office/drawing/2014/main" val="20001"/>
                    </a:ext>
                  </a:extLst>
                </a:gridCol>
              </a:tblGrid>
              <a:tr h="731837">
                <a:tc grid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400" b="0" i="0" u="none" strike="noStrike" cap="none" normalizeH="0" baseline="0">
                        <a:ln>
                          <a:noFill/>
                        </a:ln>
                        <a:solidFill>
                          <a:srgbClr val="595959"/>
                        </a:solidFill>
                        <a:effectLst/>
                        <a:latin typeface="Franklin Gothic Book (Gövde)"/>
                        <a:cs typeface="Adobe Devanagari" panose="02040503050201020203"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accent2"/>
                          </a:solidFill>
                          <a:effectLst/>
                          <a:latin typeface="Franklin Gothic Book (Gövde)"/>
                          <a:cs typeface="Adobe Devanagari" panose="02040503050201020203" pitchFamily="18" charset="0"/>
                        </a:rPr>
                        <a:t>DERSLİK SAYILARI</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tr-TR" altLang="tr-TR" sz="1400" b="0" i="0" u="none" strike="noStrike" cap="none" normalizeH="0" baseline="0">
                        <a:ln>
                          <a:noFill/>
                        </a:ln>
                        <a:solidFill>
                          <a:srgbClr val="595959"/>
                        </a:solidFill>
                        <a:effectLst/>
                        <a:latin typeface="Franklin Gothic Book (Gövde)"/>
                        <a:cs typeface="Adobe Devanagari" panose="02040503050201020203" pitchFamily="18" charset="0"/>
                      </a:endParaRP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extLst>
                  <a:ext uri="{0D108BD9-81ED-4DB2-BD59-A6C34878D82A}">
                    <a16:rowId xmlns:a16="http://schemas.microsoft.com/office/drawing/2014/main" val="10000"/>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ANAOKULU DERSLİK SAYISI</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5</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İLKOKUL DERSLİK  SAYISI</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146</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ORTAOKUL DERSLİK  SAYISI</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143</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LİSE DERSLİK SAYISI </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48</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1" i="0" u="none" strike="noStrike" cap="none" normalizeH="0" baseline="0">
                          <a:ln>
                            <a:noFill/>
                          </a:ln>
                          <a:solidFill>
                            <a:schemeClr val="tx1"/>
                          </a:solidFill>
                          <a:effectLst/>
                          <a:latin typeface="Franklin Gothic Book (Gövde)"/>
                          <a:cs typeface="Adobe Devanagari" panose="02040503050201020203" pitchFamily="18" charset="0"/>
                        </a:rPr>
                        <a:t>TOPLAM</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1" i="0" u="none" strike="noStrike" cap="none" normalizeH="0" baseline="0">
                          <a:ln>
                            <a:noFill/>
                          </a:ln>
                          <a:solidFill>
                            <a:schemeClr val="tx1"/>
                          </a:solidFill>
                          <a:effectLst/>
                          <a:latin typeface="Franklin Gothic Book (Gövde)"/>
                          <a:cs typeface="Arial" panose="020B0604020202020204" pitchFamily="34" charset="0"/>
                        </a:rPr>
                        <a:t>342</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bl>
          </a:graphicData>
        </a:graphic>
      </p:graphicFrame>
      <p:pic>
        <p:nvPicPr>
          <p:cNvPr id="8" name="Resim 7">
            <a:extLst>
              <a:ext uri="{FF2B5EF4-FFF2-40B4-BE49-F238E27FC236}">
                <a16:creationId xmlns:a16="http://schemas.microsoft.com/office/drawing/2014/main" id="{86CB0772-5660-20CE-5024-3B2A3A795601}"/>
              </a:ext>
            </a:extLst>
          </p:cNvPr>
          <p:cNvPicPr>
            <a:picLocks noChangeAspect="1"/>
          </p:cNvPicPr>
          <p:nvPr/>
        </p:nvPicPr>
        <p:blipFill rotWithShape="1">
          <a:blip r:embed="rId2" cstate="email"/>
          <a:srcRect r="-583" b="-582"/>
          <a:stretch/>
        </p:blipFill>
        <p:spPr>
          <a:xfrm>
            <a:off x="612476" y="127773"/>
            <a:ext cx="1332000" cy="1332000"/>
          </a:xfrm>
          <a:prstGeom prst="flowChartConnector">
            <a:avLst/>
          </a:prstGeom>
        </p:spPr>
      </p:pic>
      <p:sp>
        <p:nvSpPr>
          <p:cNvPr id="10" name="Unvan 13">
            <a:extLst>
              <a:ext uri="{FF2B5EF4-FFF2-40B4-BE49-F238E27FC236}">
                <a16:creationId xmlns:a16="http://schemas.microsoft.com/office/drawing/2014/main" id="{F62E380B-0B7D-5136-B6AC-CED248B97D91}"/>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6410" name="Resim 10">
            <a:extLst>
              <a:ext uri="{FF2B5EF4-FFF2-40B4-BE49-F238E27FC236}">
                <a16:creationId xmlns:a16="http://schemas.microsoft.com/office/drawing/2014/main" id="{E6CADCF9-D102-5038-8294-02005AFA70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Dikdörtgen 6">
            <a:extLst>
              <a:ext uri="{FF2B5EF4-FFF2-40B4-BE49-F238E27FC236}">
                <a16:creationId xmlns:a16="http://schemas.microsoft.com/office/drawing/2014/main" id="{534112E2-4611-020A-810B-614F3DA2E7F4}"/>
              </a:ext>
            </a:extLst>
          </p:cNvPr>
          <p:cNvSpPr/>
          <p:nvPr/>
        </p:nvSpPr>
        <p:spPr>
          <a:xfrm>
            <a:off x="5680075" y="1195388"/>
            <a:ext cx="122396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D-EĞİTİM</a:t>
            </a:r>
            <a:endParaRPr lang="tr-TR" i="1" kern="0" dirty="0">
              <a:effectLst>
                <a:outerShdw blurRad="38100" dist="38100" dir="2700000" algn="tl">
                  <a:srgbClr val="000000">
                    <a:alpha val="43137"/>
                  </a:srgbClr>
                </a:outerShdw>
              </a:effectLst>
              <a:latin typeface="Franklin Gothic Book (Gövde)"/>
            </a:endParaRPr>
          </a:p>
        </p:txBody>
      </p:sp>
      <p:sp>
        <p:nvSpPr>
          <p:cNvPr id="12" name="Unvan 13">
            <a:extLst>
              <a:ext uri="{FF2B5EF4-FFF2-40B4-BE49-F238E27FC236}">
                <a16:creationId xmlns:a16="http://schemas.microsoft.com/office/drawing/2014/main" id="{9A1A5BA3-DA3D-E490-6276-06DEBFD05279}"/>
              </a:ext>
            </a:extLst>
          </p:cNvPr>
          <p:cNvSpPr txBox="1">
            <a:spLocks/>
          </p:cNvSpPr>
          <p:nvPr/>
        </p:nvSpPr>
        <p:spPr bwMode="auto">
          <a:xfrm>
            <a:off x="4705350" y="1412875"/>
            <a:ext cx="2698750" cy="3333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Milli Eğitim Müdürlüğü</a:t>
            </a:r>
          </a:p>
        </p:txBody>
      </p:sp>
      <p:graphicFrame>
        <p:nvGraphicFramePr>
          <p:cNvPr id="11" name="Group 75">
            <a:extLst>
              <a:ext uri="{FF2B5EF4-FFF2-40B4-BE49-F238E27FC236}">
                <a16:creationId xmlns:a16="http://schemas.microsoft.com/office/drawing/2014/main" id="{17A9A5F2-0BC7-B571-DADD-203D47F5C18E}"/>
              </a:ext>
            </a:extLst>
          </p:cNvPr>
          <p:cNvGraphicFramePr>
            <a:graphicFrameLocks noGrp="1"/>
          </p:cNvGraphicFramePr>
          <p:nvPr/>
        </p:nvGraphicFramePr>
        <p:xfrm>
          <a:off x="774700" y="1884363"/>
          <a:ext cx="8096250" cy="1898651"/>
        </p:xfrm>
        <a:graphic>
          <a:graphicData uri="http://schemas.openxmlformats.org/drawingml/2006/table">
            <a:tbl>
              <a:tblPr/>
              <a:tblGrid>
                <a:gridCol w="5868988">
                  <a:extLst>
                    <a:ext uri="{9D8B030D-6E8A-4147-A177-3AD203B41FA5}">
                      <a16:colId xmlns:a16="http://schemas.microsoft.com/office/drawing/2014/main" val="20000"/>
                    </a:ext>
                  </a:extLst>
                </a:gridCol>
                <a:gridCol w="2227262">
                  <a:extLst>
                    <a:ext uri="{9D8B030D-6E8A-4147-A177-3AD203B41FA5}">
                      <a16:colId xmlns:a16="http://schemas.microsoft.com/office/drawing/2014/main" val="20001"/>
                    </a:ext>
                  </a:extLst>
                </a:gridCol>
              </a:tblGrid>
              <a:tr h="731837">
                <a:tc grid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400" b="0" i="0" u="none" strike="noStrike" cap="none" normalizeH="0" baseline="0">
                        <a:ln>
                          <a:noFill/>
                        </a:ln>
                        <a:solidFill>
                          <a:srgbClr val="595959"/>
                        </a:solidFill>
                        <a:effectLst/>
                        <a:latin typeface="Franklin Gothic Book (Gövde)"/>
                        <a:cs typeface="Adobe Devanagari" panose="02040503050201020203"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accent2"/>
                          </a:solidFill>
                          <a:effectLst/>
                          <a:latin typeface="Franklin Gothic Book (Gövde)"/>
                          <a:cs typeface="Adobe Devanagari" panose="02040503050201020203" pitchFamily="18" charset="0"/>
                        </a:rPr>
                        <a:t>BİNA / KURUM SAYILARI</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tr-TR" altLang="tr-TR" sz="1400" b="0" i="0" u="none" strike="noStrike" cap="none" normalizeH="0" baseline="0">
                        <a:ln>
                          <a:noFill/>
                        </a:ln>
                        <a:solidFill>
                          <a:srgbClr val="595959"/>
                        </a:solidFill>
                        <a:effectLst/>
                        <a:latin typeface="Franklin Gothic Book (Gövde)"/>
                        <a:cs typeface="Adobe Devanagari" panose="02040503050201020203" pitchFamily="18" charset="0"/>
                      </a:endParaRP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extLst>
                  <a:ext uri="{0D108BD9-81ED-4DB2-BD59-A6C34878D82A}">
                    <a16:rowId xmlns:a16="http://schemas.microsoft.com/office/drawing/2014/main" val="10000"/>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SPOR SALONU</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LABORATUVAR</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10</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Z-KÜTÜPHANE / KÜTÜPHANE</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52</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bl>
          </a:graphicData>
        </a:graphic>
      </p:graphicFrame>
    </p:spTree>
  </p:cSld>
  <p:clrMapOvr>
    <a:masterClrMapping/>
  </p:clrMapOvr>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Dikdörtgen 9">
            <a:extLst>
              <a:ext uri="{FF2B5EF4-FFF2-40B4-BE49-F238E27FC236}">
                <a16:creationId xmlns:a16="http://schemas.microsoft.com/office/drawing/2014/main" id="{70A56BF4-A6B7-5EE5-7787-BFE91FEB887F}"/>
              </a:ext>
            </a:extLst>
          </p:cNvPr>
          <p:cNvSpPr>
            <a:spLocks noChangeArrowheads="1"/>
          </p:cNvSpPr>
          <p:nvPr/>
        </p:nvSpPr>
        <p:spPr bwMode="auto">
          <a:xfrm>
            <a:off x="269875" y="1885950"/>
            <a:ext cx="35353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tr-TR" altLang="tr-TR" sz="1400">
                <a:solidFill>
                  <a:srgbClr val="595959"/>
                </a:solidFill>
                <a:latin typeface="Franklin Gothic Book" panose="020B0503020102020204" pitchFamily="34" charset="0"/>
                <a:cs typeface="Adobe Devanagari" panose="02040503050201020203" pitchFamily="18" charset="0"/>
              </a:rPr>
              <a:t>MOTOSİKLET DENETİMLERİ</a:t>
            </a:r>
          </a:p>
        </p:txBody>
      </p:sp>
      <p:graphicFrame>
        <p:nvGraphicFramePr>
          <p:cNvPr id="190467" name="8 Grafik">
            <a:extLst>
              <a:ext uri="{FF2B5EF4-FFF2-40B4-BE49-F238E27FC236}">
                <a16:creationId xmlns:a16="http://schemas.microsoft.com/office/drawing/2014/main" id="{D1F4DD8E-A743-58BE-97D3-1294A3EDBF74}"/>
              </a:ext>
            </a:extLst>
          </p:cNvPr>
          <p:cNvGraphicFramePr>
            <a:graphicFrameLocks/>
          </p:cNvGraphicFramePr>
          <p:nvPr/>
        </p:nvGraphicFramePr>
        <p:xfrm>
          <a:off x="698500" y="2222500"/>
          <a:ext cx="8081963" cy="4679950"/>
        </p:xfrm>
        <a:graphic>
          <a:graphicData uri="http://schemas.openxmlformats.org/presentationml/2006/ole">
            <mc:AlternateContent xmlns:mc="http://schemas.openxmlformats.org/markup-compatibility/2006">
              <mc:Choice xmlns:v="urn:schemas-microsoft-com:vml" Requires="v">
                <p:oleObj name="Chart" r:id="rId3" imgW="8090093" imgH="4688230" progId="Excel.Chart.8">
                  <p:embed/>
                </p:oleObj>
              </mc:Choice>
              <mc:Fallback>
                <p:oleObj name="Chart" r:id="rId3" imgW="8090093" imgH="4688230" progId="Excel.Chart.8">
                  <p:embed/>
                  <p:pic>
                    <p:nvPicPr>
                      <p:cNvPr id="0" name="8 Grafik"/>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8500" y="2222500"/>
                        <a:ext cx="8081963" cy="467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9" name="Resim 8">
            <a:extLst>
              <a:ext uri="{FF2B5EF4-FFF2-40B4-BE49-F238E27FC236}">
                <a16:creationId xmlns:a16="http://schemas.microsoft.com/office/drawing/2014/main" id="{71258C57-E29A-B5A2-231A-604260AA4AAA}"/>
              </a:ext>
            </a:extLst>
          </p:cNvPr>
          <p:cNvPicPr>
            <a:picLocks noChangeAspect="1"/>
          </p:cNvPicPr>
          <p:nvPr/>
        </p:nvPicPr>
        <p:blipFill rotWithShape="1">
          <a:blip r:embed="rId5"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211105DE-85D2-B185-89CD-791A26641CDB}"/>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90470" name="Resim 11">
            <a:extLst>
              <a:ext uri="{FF2B5EF4-FFF2-40B4-BE49-F238E27FC236}">
                <a16:creationId xmlns:a16="http://schemas.microsoft.com/office/drawing/2014/main" id="{C8CB9CB6-4A29-F6D2-29CB-1D039567D48A}"/>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Unvan 13">
            <a:extLst>
              <a:ext uri="{FF2B5EF4-FFF2-40B4-BE49-F238E27FC236}">
                <a16:creationId xmlns:a16="http://schemas.microsoft.com/office/drawing/2014/main" id="{B9CD3528-3E99-3104-20FB-CE38E7B63B11}"/>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2" name="Unvan 13">
            <a:extLst>
              <a:ext uri="{FF2B5EF4-FFF2-40B4-BE49-F238E27FC236}">
                <a16:creationId xmlns:a16="http://schemas.microsoft.com/office/drawing/2014/main" id="{1C19F2CC-BDCB-2A5B-7E20-AA3CB4673240}"/>
              </a:ext>
            </a:extLst>
          </p:cNvPr>
          <p:cNvSpPr txBox="1">
            <a:spLocks/>
          </p:cNvSpPr>
          <p:nvPr/>
        </p:nvSpPr>
        <p:spPr bwMode="auto">
          <a:xfrm>
            <a:off x="4632325" y="1450975"/>
            <a:ext cx="3846513" cy="3079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kern="0" dirty="0">
                <a:solidFill>
                  <a:srgbClr val="FF0000"/>
                </a:solidFill>
                <a:effectLst>
                  <a:outerShdw blurRad="38100" dist="38100" dir="2700000" algn="tl">
                    <a:srgbClr val="000000">
                      <a:alpha val="43137"/>
                    </a:srgbClr>
                  </a:outerShdw>
                </a:effectLst>
                <a:latin typeface="Franklin Gothic Book (Gövde)"/>
              </a:rPr>
              <a:t>İlçe Jandarma Komutanlığı</a:t>
            </a:r>
          </a:p>
        </p:txBody>
      </p:sp>
    </p:spTree>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Dikdörtgen 10">
            <a:extLst>
              <a:ext uri="{FF2B5EF4-FFF2-40B4-BE49-F238E27FC236}">
                <a16:creationId xmlns:a16="http://schemas.microsoft.com/office/drawing/2014/main" id="{E22092DA-4034-956E-77BF-88B6450A6865}"/>
              </a:ext>
            </a:extLst>
          </p:cNvPr>
          <p:cNvSpPr>
            <a:spLocks noChangeArrowheads="1"/>
          </p:cNvSpPr>
          <p:nvPr/>
        </p:nvSpPr>
        <p:spPr bwMode="auto">
          <a:xfrm>
            <a:off x="488950" y="1774825"/>
            <a:ext cx="3189288" cy="306388"/>
          </a:xfrm>
          <a:prstGeom prst="rect">
            <a:avLst/>
          </a:prstGeom>
          <a:noFill/>
          <a:ln>
            <a:noFill/>
          </a:ln>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defRPr/>
            </a:pPr>
            <a:r>
              <a:rPr lang="tr-TR" altLang="tr-TR" sz="1400" dirty="0">
                <a:solidFill>
                  <a:schemeClr val="tx1">
                    <a:lumMod val="65000"/>
                    <a:lumOff val="35000"/>
                  </a:schemeClr>
                </a:solidFill>
                <a:latin typeface="Franklin Gothic Book (Gövde)"/>
                <a:cs typeface="Adobe Devanagari" panose="02040503050201020203" pitchFamily="18" charset="0"/>
              </a:rPr>
              <a:t>ARAMA KARARI UYGULAMALAR</a:t>
            </a:r>
          </a:p>
        </p:txBody>
      </p:sp>
      <p:pic>
        <p:nvPicPr>
          <p:cNvPr id="192515" name="Resim 11">
            <a:extLst>
              <a:ext uri="{FF2B5EF4-FFF2-40B4-BE49-F238E27FC236}">
                <a16:creationId xmlns:a16="http://schemas.microsoft.com/office/drawing/2014/main" id="{CAF09BD0-32C3-E604-3265-F8BD530A76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Unvan 13">
            <a:extLst>
              <a:ext uri="{FF2B5EF4-FFF2-40B4-BE49-F238E27FC236}">
                <a16:creationId xmlns:a16="http://schemas.microsoft.com/office/drawing/2014/main" id="{D81F275C-DBB0-6369-A8BB-E9CC37E023E4}"/>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92517" name="Resim 14">
            <a:extLst>
              <a:ext uri="{FF2B5EF4-FFF2-40B4-BE49-F238E27FC236}">
                <a16:creationId xmlns:a16="http://schemas.microsoft.com/office/drawing/2014/main" id="{20E30680-D60E-14B3-5D60-63F474B46F91}"/>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92518" name="Grafik 9">
            <a:extLst>
              <a:ext uri="{FF2B5EF4-FFF2-40B4-BE49-F238E27FC236}">
                <a16:creationId xmlns:a16="http://schemas.microsoft.com/office/drawing/2014/main" id="{CB38BAE4-AC7D-6B81-5915-2FDB7316D340}"/>
              </a:ext>
            </a:extLst>
          </p:cNvPr>
          <p:cNvGraphicFramePr>
            <a:graphicFrameLocks/>
          </p:cNvGraphicFramePr>
          <p:nvPr/>
        </p:nvGraphicFramePr>
        <p:xfrm>
          <a:off x="619125" y="2114550"/>
          <a:ext cx="8004175" cy="3932238"/>
        </p:xfrm>
        <a:graphic>
          <a:graphicData uri="http://schemas.openxmlformats.org/presentationml/2006/ole">
            <mc:AlternateContent xmlns:mc="http://schemas.openxmlformats.org/markup-compatibility/2006">
              <mc:Choice xmlns:v="urn:schemas-microsoft-com:vml" Requires="v">
                <p:oleObj name="Çizelge" r:id="rId5" imgW="8010838" imgH="3938357" progId="Excel.Chart.8">
                  <p:embed/>
                </p:oleObj>
              </mc:Choice>
              <mc:Fallback>
                <p:oleObj name="Çizelge" r:id="rId5" imgW="8010838" imgH="3938357" progId="Excel.Chart.8">
                  <p:embed/>
                  <p:pic>
                    <p:nvPicPr>
                      <p:cNvPr id="0" name="Grafik 9"/>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19125" y="2114550"/>
                        <a:ext cx="8004175" cy="393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Unvan 13">
            <a:extLst>
              <a:ext uri="{FF2B5EF4-FFF2-40B4-BE49-F238E27FC236}">
                <a16:creationId xmlns:a16="http://schemas.microsoft.com/office/drawing/2014/main" id="{5A2A4EED-DC54-03EC-DD95-AE5DD530E12C}"/>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0" name="Unvan 13">
            <a:extLst>
              <a:ext uri="{FF2B5EF4-FFF2-40B4-BE49-F238E27FC236}">
                <a16:creationId xmlns:a16="http://schemas.microsoft.com/office/drawing/2014/main" id="{5ECDDDB6-0414-FB03-63C2-B66621BF0023}"/>
              </a:ext>
            </a:extLst>
          </p:cNvPr>
          <p:cNvSpPr txBox="1">
            <a:spLocks/>
          </p:cNvSpPr>
          <p:nvPr/>
        </p:nvSpPr>
        <p:spPr bwMode="auto">
          <a:xfrm>
            <a:off x="4632325" y="1450975"/>
            <a:ext cx="3846513" cy="3079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kern="0" dirty="0">
                <a:solidFill>
                  <a:srgbClr val="FF0000"/>
                </a:solidFill>
                <a:effectLst>
                  <a:outerShdw blurRad="38100" dist="38100" dir="2700000" algn="tl">
                    <a:srgbClr val="000000">
                      <a:alpha val="43137"/>
                    </a:srgbClr>
                  </a:outerShdw>
                </a:effectLst>
                <a:latin typeface="Franklin Gothic Book (Gövde)"/>
              </a:rPr>
              <a:t>İlçe Jandarma Komutanlığı</a:t>
            </a:r>
          </a:p>
        </p:txBody>
      </p:sp>
    </p:spTree>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Dikdörtgen 10">
            <a:extLst>
              <a:ext uri="{FF2B5EF4-FFF2-40B4-BE49-F238E27FC236}">
                <a16:creationId xmlns:a16="http://schemas.microsoft.com/office/drawing/2014/main" id="{F2161542-ECA5-E99E-C142-EF8915812E42}"/>
              </a:ext>
            </a:extLst>
          </p:cNvPr>
          <p:cNvSpPr>
            <a:spLocks noChangeArrowheads="1"/>
          </p:cNvSpPr>
          <p:nvPr/>
        </p:nvSpPr>
        <p:spPr bwMode="auto">
          <a:xfrm>
            <a:off x="514350" y="1935163"/>
            <a:ext cx="29987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tr-TR" altLang="tr-TR" sz="1400">
                <a:solidFill>
                  <a:srgbClr val="595959"/>
                </a:solidFill>
                <a:latin typeface="Franklin Gothic Book (Gövde)"/>
                <a:cs typeface="Adobe Devanagari" panose="02040503050201020203" pitchFamily="18" charset="0"/>
              </a:rPr>
              <a:t>GBT VE KİŞİ SORGULAMALARI </a:t>
            </a:r>
          </a:p>
        </p:txBody>
      </p:sp>
      <p:pic>
        <p:nvPicPr>
          <p:cNvPr id="194563" name="Resim 9">
            <a:extLst>
              <a:ext uri="{FF2B5EF4-FFF2-40B4-BE49-F238E27FC236}">
                <a16:creationId xmlns:a16="http://schemas.microsoft.com/office/drawing/2014/main" id="{0463A8F5-F165-50F8-53AA-EC08EE6D96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Unvan 13">
            <a:extLst>
              <a:ext uri="{FF2B5EF4-FFF2-40B4-BE49-F238E27FC236}">
                <a16:creationId xmlns:a16="http://schemas.microsoft.com/office/drawing/2014/main" id="{3628EB1B-1410-0DA1-F932-A18C9FD14AE1}"/>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94565" name="Resim 13">
            <a:extLst>
              <a:ext uri="{FF2B5EF4-FFF2-40B4-BE49-F238E27FC236}">
                <a16:creationId xmlns:a16="http://schemas.microsoft.com/office/drawing/2014/main" id="{89BD5569-547D-4B42-CE1B-FB28A78D86A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94566" name="Grafik 7">
            <a:extLst>
              <a:ext uri="{FF2B5EF4-FFF2-40B4-BE49-F238E27FC236}">
                <a16:creationId xmlns:a16="http://schemas.microsoft.com/office/drawing/2014/main" id="{3BCF098B-4A61-3BAC-6138-2366A14603B4}"/>
              </a:ext>
            </a:extLst>
          </p:cNvPr>
          <p:cNvGraphicFramePr>
            <a:graphicFrameLocks/>
          </p:cNvGraphicFramePr>
          <p:nvPr/>
        </p:nvGraphicFramePr>
        <p:xfrm>
          <a:off x="712788" y="2136775"/>
          <a:ext cx="7666037" cy="4710113"/>
        </p:xfrm>
        <a:graphic>
          <a:graphicData uri="http://schemas.openxmlformats.org/presentationml/2006/ole">
            <mc:AlternateContent xmlns:mc="http://schemas.openxmlformats.org/markup-compatibility/2006">
              <mc:Choice xmlns:v="urn:schemas-microsoft-com:vml" Requires="v">
                <p:oleObj name="Çizelge" r:id="rId5" imgW="7675529" imgH="4718713" progId="Excel.Chart.8">
                  <p:embed/>
                </p:oleObj>
              </mc:Choice>
              <mc:Fallback>
                <p:oleObj name="Çizelge" r:id="rId5" imgW="7675529" imgH="4718713" progId="Excel.Chart.8">
                  <p:embed/>
                  <p:pic>
                    <p:nvPicPr>
                      <p:cNvPr id="0" name="Grafik 7"/>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2788" y="2136775"/>
                        <a:ext cx="7666037" cy="471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Unvan 13">
            <a:extLst>
              <a:ext uri="{FF2B5EF4-FFF2-40B4-BE49-F238E27FC236}">
                <a16:creationId xmlns:a16="http://schemas.microsoft.com/office/drawing/2014/main" id="{6A6630F4-DC65-8BE8-B8A4-03F4B20C732F}"/>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0" name="Unvan 13">
            <a:extLst>
              <a:ext uri="{FF2B5EF4-FFF2-40B4-BE49-F238E27FC236}">
                <a16:creationId xmlns:a16="http://schemas.microsoft.com/office/drawing/2014/main" id="{E7C22917-9598-90B5-889D-6D8523B104DC}"/>
              </a:ext>
            </a:extLst>
          </p:cNvPr>
          <p:cNvSpPr txBox="1">
            <a:spLocks/>
          </p:cNvSpPr>
          <p:nvPr/>
        </p:nvSpPr>
        <p:spPr bwMode="auto">
          <a:xfrm>
            <a:off x="4632325" y="1450975"/>
            <a:ext cx="3846513" cy="3079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kern="0" dirty="0">
                <a:solidFill>
                  <a:srgbClr val="FF0000"/>
                </a:solidFill>
                <a:effectLst>
                  <a:outerShdw blurRad="38100" dist="38100" dir="2700000" algn="tl">
                    <a:srgbClr val="000000">
                      <a:alpha val="43137"/>
                    </a:srgbClr>
                  </a:outerShdw>
                </a:effectLst>
                <a:latin typeface="Franklin Gothic Book (Gövde)"/>
              </a:rPr>
              <a:t>İlçe Jandarma Komutanlığı</a:t>
            </a:r>
          </a:p>
        </p:txBody>
      </p:sp>
    </p:spTree>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6">
            <a:extLst>
              <a:ext uri="{FF2B5EF4-FFF2-40B4-BE49-F238E27FC236}">
                <a16:creationId xmlns:a16="http://schemas.microsoft.com/office/drawing/2014/main" id="{8CA65323-7619-51FB-FB2E-ECAD7D8AB2AD}"/>
              </a:ext>
            </a:extLst>
          </p:cNvPr>
          <p:cNvSpPr>
            <a:spLocks noChangeArrowheads="1"/>
          </p:cNvSpPr>
          <p:nvPr/>
        </p:nvSpPr>
        <p:spPr bwMode="auto">
          <a:xfrm>
            <a:off x="1531938" y="1689100"/>
            <a:ext cx="657383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tr-TR" altLang="tr-TR" sz="1600">
                <a:latin typeface="Franklin Gothic Book (Gövde)"/>
                <a:cs typeface="Adobe Devanagari" panose="02040503050201020203" pitchFamily="18" charset="0"/>
              </a:rPr>
              <a:t>PROJE VE HEDEFLER</a:t>
            </a:r>
          </a:p>
        </p:txBody>
      </p:sp>
      <p:graphicFrame>
        <p:nvGraphicFramePr>
          <p:cNvPr id="4" name="İçerik Yer Tutucusu 3">
            <a:extLst>
              <a:ext uri="{FF2B5EF4-FFF2-40B4-BE49-F238E27FC236}">
                <a16:creationId xmlns:a16="http://schemas.microsoft.com/office/drawing/2014/main" id="{F3303D53-2E9A-9AB5-63F8-6DFDE9922E06}"/>
              </a:ext>
            </a:extLst>
          </p:cNvPr>
          <p:cNvGraphicFramePr>
            <a:graphicFrameLocks noGrp="1"/>
          </p:cNvGraphicFramePr>
          <p:nvPr>
            <p:ph idx="1"/>
          </p:nvPr>
        </p:nvGraphicFramePr>
        <p:xfrm>
          <a:off x="818505" y="2022475"/>
          <a:ext cx="7620238" cy="231629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6612" name="Rectangle 6">
            <a:extLst>
              <a:ext uri="{FF2B5EF4-FFF2-40B4-BE49-F238E27FC236}">
                <a16:creationId xmlns:a16="http://schemas.microsoft.com/office/drawing/2014/main" id="{567FE98B-E2D9-8141-A71A-8AC26F735C5C}"/>
              </a:ext>
            </a:extLst>
          </p:cNvPr>
          <p:cNvSpPr>
            <a:spLocks noChangeArrowheads="1"/>
          </p:cNvSpPr>
          <p:nvPr/>
        </p:nvSpPr>
        <p:spPr bwMode="auto">
          <a:xfrm>
            <a:off x="1531938" y="4321175"/>
            <a:ext cx="62436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tr-TR" altLang="tr-TR" sz="1400">
                <a:latin typeface="Franklin Gothic Book (Gövde)"/>
                <a:cs typeface="Adobe Devanagari" panose="02040503050201020203" pitchFamily="18" charset="0"/>
              </a:rPr>
              <a:t>SORUN VE ÖNERİLER</a:t>
            </a:r>
          </a:p>
        </p:txBody>
      </p:sp>
      <p:graphicFrame>
        <p:nvGraphicFramePr>
          <p:cNvPr id="5" name="Diyagram 4">
            <a:extLst>
              <a:ext uri="{FF2B5EF4-FFF2-40B4-BE49-F238E27FC236}">
                <a16:creationId xmlns:a16="http://schemas.microsoft.com/office/drawing/2014/main" id="{1D0ABFD3-6F0A-82CB-B7B8-7BB55E5E1B14}"/>
              </a:ext>
            </a:extLst>
          </p:cNvPr>
          <p:cNvGraphicFramePr/>
          <p:nvPr/>
        </p:nvGraphicFramePr>
        <p:xfrm>
          <a:off x="996295" y="4463674"/>
          <a:ext cx="7784140" cy="241244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pic>
        <p:nvPicPr>
          <p:cNvPr id="12" name="Resim 11">
            <a:extLst>
              <a:ext uri="{FF2B5EF4-FFF2-40B4-BE49-F238E27FC236}">
                <a16:creationId xmlns:a16="http://schemas.microsoft.com/office/drawing/2014/main" id="{55EBF9F2-4619-013A-3A9B-57B8F3978AC7}"/>
              </a:ext>
            </a:extLst>
          </p:cNvPr>
          <p:cNvPicPr>
            <a:picLocks noChangeAspect="1"/>
          </p:cNvPicPr>
          <p:nvPr/>
        </p:nvPicPr>
        <p:blipFill rotWithShape="1">
          <a:blip r:embed="rId12" cstate="email"/>
          <a:srcRect r="-583" b="-582"/>
          <a:stretch/>
        </p:blipFill>
        <p:spPr>
          <a:xfrm>
            <a:off x="612476" y="127773"/>
            <a:ext cx="1332000" cy="1332000"/>
          </a:xfrm>
          <a:prstGeom prst="flowChartConnector">
            <a:avLst/>
          </a:prstGeom>
        </p:spPr>
      </p:pic>
      <p:sp>
        <p:nvSpPr>
          <p:cNvPr id="13" name="Unvan 13">
            <a:extLst>
              <a:ext uri="{FF2B5EF4-FFF2-40B4-BE49-F238E27FC236}">
                <a16:creationId xmlns:a16="http://schemas.microsoft.com/office/drawing/2014/main" id="{6EB46AAA-C0AB-722C-3848-3BAA725D1248}"/>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96616" name="Resim 13">
            <a:extLst>
              <a:ext uri="{FF2B5EF4-FFF2-40B4-BE49-F238E27FC236}">
                <a16:creationId xmlns:a16="http://schemas.microsoft.com/office/drawing/2014/main" id="{88BB6072-E79B-E79A-B7CF-BC8F573E8917}"/>
              </a:ext>
            </a:extLst>
          </p:cNvPr>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Unvan 13">
            <a:extLst>
              <a:ext uri="{FF2B5EF4-FFF2-40B4-BE49-F238E27FC236}">
                <a16:creationId xmlns:a16="http://schemas.microsoft.com/office/drawing/2014/main" id="{F94ACD1F-2541-BDA7-3BBB-22913684A8D0}"/>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4" name="Unvan 13">
            <a:extLst>
              <a:ext uri="{FF2B5EF4-FFF2-40B4-BE49-F238E27FC236}">
                <a16:creationId xmlns:a16="http://schemas.microsoft.com/office/drawing/2014/main" id="{75BD0F01-1DA6-9D98-6084-CC2F80B47657}"/>
              </a:ext>
            </a:extLst>
          </p:cNvPr>
          <p:cNvSpPr txBox="1">
            <a:spLocks/>
          </p:cNvSpPr>
          <p:nvPr/>
        </p:nvSpPr>
        <p:spPr bwMode="auto">
          <a:xfrm>
            <a:off x="2979738" y="1457325"/>
            <a:ext cx="4389437" cy="32861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İlçe Jandarma Komutanlığı-İlçe Emniyet Amirliği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Resim 7">
            <a:extLst>
              <a:ext uri="{FF2B5EF4-FFF2-40B4-BE49-F238E27FC236}">
                <a16:creationId xmlns:a16="http://schemas.microsoft.com/office/drawing/2014/main" id="{1CE9CEF2-5E46-CF42-12A9-417C4BDF0F66}"/>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EAF4DB53-2322-C540-D9FF-43762B1245B0}"/>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97636" name="Resim 11">
            <a:extLst>
              <a:ext uri="{FF2B5EF4-FFF2-40B4-BE49-F238E27FC236}">
                <a16:creationId xmlns:a16="http://schemas.microsoft.com/office/drawing/2014/main" id="{0BC9C08E-DBB0-4148-214C-D0D8AABC1484}"/>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Unvan 13">
            <a:extLst>
              <a:ext uri="{FF2B5EF4-FFF2-40B4-BE49-F238E27FC236}">
                <a16:creationId xmlns:a16="http://schemas.microsoft.com/office/drawing/2014/main" id="{17DD3023-7ABF-75D2-C6E1-42FCDE9E052B}"/>
              </a:ext>
            </a:extLst>
          </p:cNvPr>
          <p:cNvSpPr txBox="1">
            <a:spLocks/>
          </p:cNvSpPr>
          <p:nvPr/>
        </p:nvSpPr>
        <p:spPr bwMode="auto">
          <a:xfrm>
            <a:off x="3402013" y="1160463"/>
            <a:ext cx="4079875" cy="3778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P-İLÇENİN VİZYON TANIMI</a:t>
            </a:r>
          </a:p>
        </p:txBody>
      </p:sp>
      <p:graphicFrame>
        <p:nvGraphicFramePr>
          <p:cNvPr id="4" name="Diyagram 3">
            <a:extLst>
              <a:ext uri="{FF2B5EF4-FFF2-40B4-BE49-F238E27FC236}">
                <a16:creationId xmlns:a16="http://schemas.microsoft.com/office/drawing/2014/main" id="{1FE96440-BDC4-5158-00B5-F1BFE8110993}"/>
              </a:ext>
            </a:extLst>
          </p:cNvPr>
          <p:cNvGraphicFramePr/>
          <p:nvPr/>
        </p:nvGraphicFramePr>
        <p:xfrm>
          <a:off x="1032453" y="2025703"/>
          <a:ext cx="7548130" cy="4532117"/>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Tree>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Resim 7">
            <a:extLst>
              <a:ext uri="{FF2B5EF4-FFF2-40B4-BE49-F238E27FC236}">
                <a16:creationId xmlns:a16="http://schemas.microsoft.com/office/drawing/2014/main" id="{BE2B0F6D-7190-73FE-A37D-23166853A68F}"/>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38E04C8D-3396-FFB2-1C7E-5740B7B603E2}"/>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99684" name="Resim 11">
            <a:extLst>
              <a:ext uri="{FF2B5EF4-FFF2-40B4-BE49-F238E27FC236}">
                <a16:creationId xmlns:a16="http://schemas.microsoft.com/office/drawing/2014/main" id="{172197B3-A703-B136-C211-537F5CC86751}"/>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Unvan 13">
            <a:extLst>
              <a:ext uri="{FF2B5EF4-FFF2-40B4-BE49-F238E27FC236}">
                <a16:creationId xmlns:a16="http://schemas.microsoft.com/office/drawing/2014/main" id="{92DC469C-BD1F-D366-E8FB-5F4479E20F1A}"/>
              </a:ext>
            </a:extLst>
          </p:cNvPr>
          <p:cNvSpPr txBox="1">
            <a:spLocks/>
          </p:cNvSpPr>
          <p:nvPr/>
        </p:nvSpPr>
        <p:spPr bwMode="auto">
          <a:xfrm>
            <a:off x="1277938" y="1098550"/>
            <a:ext cx="622617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YÜRÜTÜLMEKTE OLAN ÖNEMLİ PROJELER</a:t>
            </a:r>
          </a:p>
        </p:txBody>
      </p:sp>
      <p:sp>
        <p:nvSpPr>
          <p:cNvPr id="14" name="Unvan 13">
            <a:extLst>
              <a:ext uri="{FF2B5EF4-FFF2-40B4-BE49-F238E27FC236}">
                <a16:creationId xmlns:a16="http://schemas.microsoft.com/office/drawing/2014/main" id="{C3547D67-8040-8BCA-2BE9-4D6D9B566D52}"/>
              </a:ext>
            </a:extLst>
          </p:cNvPr>
          <p:cNvSpPr txBox="1">
            <a:spLocks/>
          </p:cNvSpPr>
          <p:nvPr/>
        </p:nvSpPr>
        <p:spPr bwMode="auto">
          <a:xfrm>
            <a:off x="4548188" y="1455738"/>
            <a:ext cx="2514600" cy="3111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kern="0" dirty="0">
                <a:solidFill>
                  <a:srgbClr val="FF0000"/>
                </a:solidFill>
                <a:effectLst>
                  <a:outerShdw blurRad="38100" dist="38100" dir="2700000" algn="tl">
                    <a:srgbClr val="000000">
                      <a:alpha val="43137"/>
                    </a:srgbClr>
                  </a:outerShdw>
                </a:effectLst>
                <a:latin typeface="Franklin Gothic Book (Gövde)"/>
              </a:rPr>
              <a:t>Sinanpaşa Kadın Kültür Evi</a:t>
            </a:r>
          </a:p>
        </p:txBody>
      </p:sp>
      <p:grpSp>
        <p:nvGrpSpPr>
          <p:cNvPr id="199687" name="Grup 4">
            <a:extLst>
              <a:ext uri="{FF2B5EF4-FFF2-40B4-BE49-F238E27FC236}">
                <a16:creationId xmlns:a16="http://schemas.microsoft.com/office/drawing/2014/main" id="{89EB3656-26C0-2600-EEEB-787B55E23746}"/>
              </a:ext>
            </a:extLst>
          </p:cNvPr>
          <p:cNvGrpSpPr>
            <a:grpSpLocks/>
          </p:cNvGrpSpPr>
          <p:nvPr/>
        </p:nvGrpSpPr>
        <p:grpSpPr bwMode="auto">
          <a:xfrm>
            <a:off x="681038" y="1766888"/>
            <a:ext cx="8337550" cy="4848225"/>
            <a:chOff x="1199131" y="1521081"/>
            <a:chExt cx="8257202" cy="5121909"/>
          </a:xfrm>
        </p:grpSpPr>
        <p:graphicFrame>
          <p:nvGraphicFramePr>
            <p:cNvPr id="12" name="Diyagram 11">
              <a:extLst>
                <a:ext uri="{FF2B5EF4-FFF2-40B4-BE49-F238E27FC236}">
                  <a16:creationId xmlns:a16="http://schemas.microsoft.com/office/drawing/2014/main" id="{0AC76FE1-39DB-CAA7-2498-2CEA50BD8F13}"/>
                </a:ext>
              </a:extLst>
            </p:cNvPr>
            <p:cNvGraphicFramePr/>
            <p:nvPr/>
          </p:nvGraphicFramePr>
          <p:xfrm>
            <a:off x="1199131" y="1521081"/>
            <a:ext cx="8257202" cy="5121909"/>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pic>
          <p:nvPicPr>
            <p:cNvPr id="199689" name="Resim 3">
              <a:extLst>
                <a:ext uri="{FF2B5EF4-FFF2-40B4-BE49-F238E27FC236}">
                  <a16:creationId xmlns:a16="http://schemas.microsoft.com/office/drawing/2014/main" id="{54610D6F-D9A8-E6EF-2D76-E5EB24DB2A1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4213684" y="1598996"/>
              <a:ext cx="1861332" cy="1972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Resim 7">
            <a:extLst>
              <a:ext uri="{FF2B5EF4-FFF2-40B4-BE49-F238E27FC236}">
                <a16:creationId xmlns:a16="http://schemas.microsoft.com/office/drawing/2014/main" id="{B420F908-4D38-7ECF-16EF-52A0D8F5C90E}"/>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D627B973-6FA6-9F5A-A2DF-8D5864F6DA71}"/>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201732" name="Resim 11">
            <a:extLst>
              <a:ext uri="{FF2B5EF4-FFF2-40B4-BE49-F238E27FC236}">
                <a16:creationId xmlns:a16="http://schemas.microsoft.com/office/drawing/2014/main" id="{668843CD-58DD-43F3-3B61-BD40FB6208B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Unvan 13">
            <a:extLst>
              <a:ext uri="{FF2B5EF4-FFF2-40B4-BE49-F238E27FC236}">
                <a16:creationId xmlns:a16="http://schemas.microsoft.com/office/drawing/2014/main" id="{DCABF068-6430-491B-5D5F-478AC973175B}"/>
              </a:ext>
            </a:extLst>
          </p:cNvPr>
          <p:cNvSpPr txBox="1">
            <a:spLocks/>
          </p:cNvSpPr>
          <p:nvPr/>
        </p:nvSpPr>
        <p:spPr bwMode="auto">
          <a:xfrm>
            <a:off x="1277938" y="1098550"/>
            <a:ext cx="622617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YÜRÜTÜLMEKTE OLAN ÖNEMLİ PROJELER</a:t>
            </a:r>
          </a:p>
        </p:txBody>
      </p:sp>
      <p:grpSp>
        <p:nvGrpSpPr>
          <p:cNvPr id="201734" name="Grup 4">
            <a:extLst>
              <a:ext uri="{FF2B5EF4-FFF2-40B4-BE49-F238E27FC236}">
                <a16:creationId xmlns:a16="http://schemas.microsoft.com/office/drawing/2014/main" id="{A503E338-593C-4B60-AD7C-DC27D238F5E7}"/>
              </a:ext>
            </a:extLst>
          </p:cNvPr>
          <p:cNvGrpSpPr>
            <a:grpSpLocks/>
          </p:cNvGrpSpPr>
          <p:nvPr/>
        </p:nvGrpSpPr>
        <p:grpSpPr bwMode="auto">
          <a:xfrm>
            <a:off x="398463" y="1579563"/>
            <a:ext cx="5827712" cy="3362325"/>
            <a:chOff x="687748" y="1887409"/>
            <a:chExt cx="5430424" cy="3810128"/>
          </a:xfrm>
        </p:grpSpPr>
        <p:graphicFrame>
          <p:nvGraphicFramePr>
            <p:cNvPr id="3" name="Diyagram 2">
              <a:extLst>
                <a:ext uri="{FF2B5EF4-FFF2-40B4-BE49-F238E27FC236}">
                  <a16:creationId xmlns:a16="http://schemas.microsoft.com/office/drawing/2014/main" id="{CDDD615A-C6A9-BFD4-DA33-A6D8ADE17541}"/>
                </a:ext>
              </a:extLst>
            </p:cNvPr>
            <p:cNvGraphicFramePr/>
            <p:nvPr/>
          </p:nvGraphicFramePr>
          <p:xfrm>
            <a:off x="687748" y="1887409"/>
            <a:ext cx="5430424" cy="3810128"/>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pic>
          <p:nvPicPr>
            <p:cNvPr id="201752" name="Resim 3">
              <a:extLst>
                <a:ext uri="{FF2B5EF4-FFF2-40B4-BE49-F238E27FC236}">
                  <a16:creationId xmlns:a16="http://schemas.microsoft.com/office/drawing/2014/main" id="{E87AE107-E06F-3DB6-3A7C-0D69A56AB334}"/>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2154115" y="1887409"/>
              <a:ext cx="2374008" cy="2374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Unvan 13">
            <a:extLst>
              <a:ext uri="{FF2B5EF4-FFF2-40B4-BE49-F238E27FC236}">
                <a16:creationId xmlns:a16="http://schemas.microsoft.com/office/drawing/2014/main" id="{4C2B26D3-4D46-343B-13EA-5A273AABED7B}"/>
              </a:ext>
            </a:extLst>
          </p:cNvPr>
          <p:cNvSpPr txBox="1">
            <a:spLocks/>
          </p:cNvSpPr>
          <p:nvPr/>
        </p:nvSpPr>
        <p:spPr bwMode="auto">
          <a:xfrm>
            <a:off x="4548188" y="1455738"/>
            <a:ext cx="2514600" cy="3111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kern="0" dirty="0">
                <a:solidFill>
                  <a:srgbClr val="FF0000"/>
                </a:solidFill>
                <a:effectLst>
                  <a:outerShdw blurRad="38100" dist="38100" dir="2700000" algn="tl">
                    <a:srgbClr val="000000">
                      <a:alpha val="43137"/>
                    </a:srgbClr>
                  </a:outerShdw>
                </a:effectLst>
                <a:latin typeface="Franklin Gothic Book (Gövde)"/>
              </a:rPr>
              <a:t>Sinanpaşa Kadın Kültür Evi</a:t>
            </a:r>
          </a:p>
        </p:txBody>
      </p:sp>
      <p:sp>
        <p:nvSpPr>
          <p:cNvPr id="2" name="Dikdörtgen 1">
            <a:extLst>
              <a:ext uri="{FF2B5EF4-FFF2-40B4-BE49-F238E27FC236}">
                <a16:creationId xmlns:a16="http://schemas.microsoft.com/office/drawing/2014/main" id="{B71A2D7F-7D5F-36AD-86E6-C915E2115E23}"/>
              </a:ext>
            </a:extLst>
          </p:cNvPr>
          <p:cNvSpPr/>
          <p:nvPr/>
        </p:nvSpPr>
        <p:spPr>
          <a:xfrm>
            <a:off x="6852802" y="4778671"/>
            <a:ext cx="1997334" cy="1986162"/>
          </a:xfrm>
          <a:prstGeom prst="rect">
            <a:avLst/>
          </a:prstGeom>
          <a:blipFill dpi="0" rotWithShape="1">
            <a:blip r:embed="rId11" cstate="print"/>
            <a:srcRect/>
            <a:stretch>
              <a:fillRect/>
            </a:stretch>
          </a:blipFill>
          <a:ln>
            <a:noFill/>
          </a:ln>
          <a:effectLst>
            <a:glow rad="63500">
              <a:schemeClr val="accent5">
                <a:satMod val="175000"/>
                <a:alpha val="40000"/>
              </a:schemeClr>
            </a:glow>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lIns="0" tIns="0" rIns="0" bIns="0" anchor="ctr"/>
          <a:lstStyle/>
          <a:p>
            <a:pPr algn="ctr">
              <a:defRPr/>
            </a:pPr>
            <a:endParaRPr lang="tr-TR"/>
          </a:p>
        </p:txBody>
      </p:sp>
      <p:sp>
        <p:nvSpPr>
          <p:cNvPr id="13" name="Dikdörtgen 12">
            <a:extLst>
              <a:ext uri="{FF2B5EF4-FFF2-40B4-BE49-F238E27FC236}">
                <a16:creationId xmlns:a16="http://schemas.microsoft.com/office/drawing/2014/main" id="{331E1511-2D1F-CA4F-226B-4F24CCD34664}"/>
              </a:ext>
            </a:extLst>
          </p:cNvPr>
          <p:cNvSpPr/>
          <p:nvPr/>
        </p:nvSpPr>
        <p:spPr>
          <a:xfrm>
            <a:off x="643794" y="4788298"/>
            <a:ext cx="1997334" cy="1986162"/>
          </a:xfrm>
          <a:prstGeom prst="rect">
            <a:avLst/>
          </a:prstGeom>
          <a:blipFill dpi="0" rotWithShape="1">
            <a:blip r:embed="rId12" cstate="print"/>
            <a:srcRect/>
            <a:stretch>
              <a:fillRect/>
            </a:stretch>
          </a:blipFill>
          <a:ln w="3175">
            <a:noFill/>
          </a:ln>
          <a:effectLst>
            <a:glow rad="63500">
              <a:schemeClr val="accent5">
                <a:satMod val="175000"/>
                <a:alpha val="40000"/>
              </a:schemeClr>
            </a:glow>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lIns="0" tIns="0" rIns="0" bIns="0" anchor="ctr"/>
          <a:lstStyle/>
          <a:p>
            <a:pPr algn="ctr">
              <a:defRPr/>
            </a:pPr>
            <a:endParaRPr lang="tr-TR"/>
          </a:p>
        </p:txBody>
      </p:sp>
      <p:sp>
        <p:nvSpPr>
          <p:cNvPr id="15" name="Dikdörtgen 14">
            <a:extLst>
              <a:ext uri="{FF2B5EF4-FFF2-40B4-BE49-F238E27FC236}">
                <a16:creationId xmlns:a16="http://schemas.microsoft.com/office/drawing/2014/main" id="{423C25C9-FA4F-A870-D394-2A26A8C7B3C7}"/>
              </a:ext>
            </a:extLst>
          </p:cNvPr>
          <p:cNvSpPr/>
          <p:nvPr/>
        </p:nvSpPr>
        <p:spPr>
          <a:xfrm>
            <a:off x="6828088" y="2682260"/>
            <a:ext cx="1997334" cy="1986162"/>
          </a:xfrm>
          <a:prstGeom prst="rect">
            <a:avLst/>
          </a:prstGeom>
          <a:blipFill dpi="0" rotWithShape="1">
            <a:blip r:embed="rId13" cstate="print"/>
            <a:srcRect/>
            <a:stretch>
              <a:fillRect/>
            </a:stretch>
          </a:blipFill>
          <a:ln w="3175">
            <a:noFill/>
          </a:ln>
          <a:effectLst>
            <a:glow rad="63500">
              <a:schemeClr val="accent5">
                <a:satMod val="175000"/>
                <a:alpha val="40000"/>
              </a:schemeClr>
            </a:glow>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lIns="0" tIns="0" rIns="0" bIns="0" anchor="ctr"/>
          <a:lstStyle/>
          <a:p>
            <a:pPr algn="ctr">
              <a:defRPr/>
            </a:pPr>
            <a:endParaRPr lang="tr-TR"/>
          </a:p>
        </p:txBody>
      </p:sp>
      <p:sp>
        <p:nvSpPr>
          <p:cNvPr id="16" name="Dikdörtgen 15">
            <a:extLst>
              <a:ext uri="{FF2B5EF4-FFF2-40B4-BE49-F238E27FC236}">
                <a16:creationId xmlns:a16="http://schemas.microsoft.com/office/drawing/2014/main" id="{A12E96AB-5E18-33C1-11DF-09C77FA872AD}"/>
              </a:ext>
            </a:extLst>
          </p:cNvPr>
          <p:cNvSpPr/>
          <p:nvPr/>
        </p:nvSpPr>
        <p:spPr>
          <a:xfrm>
            <a:off x="2718601" y="4788298"/>
            <a:ext cx="1997334" cy="1986162"/>
          </a:xfrm>
          <a:prstGeom prst="rect">
            <a:avLst/>
          </a:prstGeom>
          <a:blipFill dpi="0" rotWithShape="1">
            <a:blip r:embed="rId14" cstate="print"/>
            <a:srcRect/>
            <a:stretch>
              <a:fillRect/>
            </a:stretch>
          </a:blipFill>
          <a:ln w="3175">
            <a:noFill/>
          </a:ln>
          <a:effectLst>
            <a:glow rad="63500">
              <a:schemeClr val="accent5">
                <a:satMod val="175000"/>
                <a:alpha val="40000"/>
              </a:schemeClr>
            </a:glow>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lIns="0" tIns="0" rIns="0" bIns="0" anchor="ctr"/>
          <a:lstStyle/>
          <a:p>
            <a:pPr algn="ctr">
              <a:defRPr/>
            </a:pPr>
            <a:endParaRPr lang="tr-TR"/>
          </a:p>
        </p:txBody>
      </p:sp>
      <p:sp>
        <p:nvSpPr>
          <p:cNvPr id="17" name="Dikdörtgen 16">
            <a:extLst>
              <a:ext uri="{FF2B5EF4-FFF2-40B4-BE49-F238E27FC236}">
                <a16:creationId xmlns:a16="http://schemas.microsoft.com/office/drawing/2014/main" id="{F5A7B4C8-B0CF-57C5-7DEF-761E06029D84}"/>
              </a:ext>
            </a:extLst>
          </p:cNvPr>
          <p:cNvSpPr/>
          <p:nvPr/>
        </p:nvSpPr>
        <p:spPr>
          <a:xfrm>
            <a:off x="4754989" y="4788298"/>
            <a:ext cx="1997334" cy="1986162"/>
          </a:xfrm>
          <a:prstGeom prst="rect">
            <a:avLst/>
          </a:prstGeom>
          <a:blipFill dpi="0" rotWithShape="1">
            <a:blip r:embed="rId15" cstate="print"/>
            <a:srcRect/>
            <a:stretch>
              <a:fillRect/>
            </a:stretch>
          </a:blipFill>
          <a:ln w="3175">
            <a:noFill/>
          </a:ln>
          <a:effectLst>
            <a:glow rad="63500">
              <a:schemeClr val="accent5">
                <a:satMod val="175000"/>
                <a:alpha val="40000"/>
              </a:schemeClr>
            </a:glow>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lIns="0" tIns="0" rIns="0" bIns="0" anchor="ctr"/>
          <a:lstStyle/>
          <a:p>
            <a:pPr algn="ctr">
              <a:defRPr/>
            </a:pPr>
            <a:endParaRPr lang="tr-TR"/>
          </a:p>
        </p:txBody>
      </p:sp>
    </p:spTree>
  </p:cSld>
  <p:clrMapOvr>
    <a:masterClrMapping/>
  </p:clrMapOvr>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Resim 7">
            <a:extLst>
              <a:ext uri="{FF2B5EF4-FFF2-40B4-BE49-F238E27FC236}">
                <a16:creationId xmlns:a16="http://schemas.microsoft.com/office/drawing/2014/main" id="{BC9EA0F2-C649-8281-F878-733D3E6AA6C5}"/>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5171CA16-78E0-71CA-D32A-72036CA56EC9}"/>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203780" name="Resim 11">
            <a:extLst>
              <a:ext uri="{FF2B5EF4-FFF2-40B4-BE49-F238E27FC236}">
                <a16:creationId xmlns:a16="http://schemas.microsoft.com/office/drawing/2014/main" id="{DC625997-070A-AE54-CE99-5BA1A9A750E1}"/>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Unvan 13">
            <a:extLst>
              <a:ext uri="{FF2B5EF4-FFF2-40B4-BE49-F238E27FC236}">
                <a16:creationId xmlns:a16="http://schemas.microsoft.com/office/drawing/2014/main" id="{970DEBF7-C346-E0D1-0804-AF5980BA7D9F}"/>
              </a:ext>
            </a:extLst>
          </p:cNvPr>
          <p:cNvSpPr txBox="1">
            <a:spLocks/>
          </p:cNvSpPr>
          <p:nvPr/>
        </p:nvSpPr>
        <p:spPr bwMode="auto">
          <a:xfrm>
            <a:off x="1277938" y="1098550"/>
            <a:ext cx="622617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YÜRÜTÜLMEKTE OLAN ÖNEMLİ PROJELER</a:t>
            </a:r>
          </a:p>
        </p:txBody>
      </p:sp>
      <p:graphicFrame>
        <p:nvGraphicFramePr>
          <p:cNvPr id="3" name="Diyagram 2">
            <a:extLst>
              <a:ext uri="{FF2B5EF4-FFF2-40B4-BE49-F238E27FC236}">
                <a16:creationId xmlns:a16="http://schemas.microsoft.com/office/drawing/2014/main" id="{1BA3A510-E5A7-FA63-5115-B1B90B1E42C2}"/>
              </a:ext>
            </a:extLst>
          </p:cNvPr>
          <p:cNvGraphicFramePr/>
          <p:nvPr/>
        </p:nvGraphicFramePr>
        <p:xfrm>
          <a:off x="1511167" y="3834725"/>
          <a:ext cx="7632833" cy="2959768"/>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14" name="Unvan 13">
            <a:extLst>
              <a:ext uri="{FF2B5EF4-FFF2-40B4-BE49-F238E27FC236}">
                <a16:creationId xmlns:a16="http://schemas.microsoft.com/office/drawing/2014/main" id="{276B246D-6743-EC4F-3D35-6A7DC034E924}"/>
              </a:ext>
            </a:extLst>
          </p:cNvPr>
          <p:cNvSpPr txBox="1">
            <a:spLocks/>
          </p:cNvSpPr>
          <p:nvPr/>
        </p:nvSpPr>
        <p:spPr bwMode="auto">
          <a:xfrm>
            <a:off x="4548188" y="1455738"/>
            <a:ext cx="2514600" cy="3111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kern="0" dirty="0">
                <a:solidFill>
                  <a:srgbClr val="FF0000"/>
                </a:solidFill>
                <a:effectLst>
                  <a:outerShdw blurRad="38100" dist="38100" dir="2700000" algn="tl">
                    <a:srgbClr val="000000">
                      <a:alpha val="43137"/>
                    </a:srgbClr>
                  </a:outerShdw>
                </a:effectLst>
                <a:latin typeface="Franklin Gothic Book (Gövde)"/>
              </a:rPr>
              <a:t>Sinanpaşa Kadın Kültür Evi</a:t>
            </a:r>
          </a:p>
        </p:txBody>
      </p:sp>
      <p:pic>
        <p:nvPicPr>
          <p:cNvPr id="166920" name="Picture 2" descr="C:\Users\MDR\Desktop\758a1e47-0774-4463-91b0-4284b8ea8c93.jpg">
            <a:extLst>
              <a:ext uri="{FF2B5EF4-FFF2-40B4-BE49-F238E27FC236}">
                <a16:creationId xmlns:a16="http://schemas.microsoft.com/office/drawing/2014/main" id="{9D6A6A52-F814-91BD-7980-E23096891603}"/>
              </a:ext>
            </a:extLst>
          </p:cNvPr>
          <p:cNvPicPr>
            <a:picLocks noChangeAspect="1" noChangeArrowheads="1"/>
          </p:cNvPicPr>
          <p:nvPr/>
        </p:nvPicPr>
        <p:blipFill>
          <a:blip r:embed="rId10" cstate="print"/>
          <a:srcRect/>
          <a:stretch>
            <a:fillRect/>
          </a:stretch>
        </p:blipFill>
        <p:spPr bwMode="auto">
          <a:xfrm>
            <a:off x="857450" y="1569520"/>
            <a:ext cx="3382742" cy="2242085"/>
          </a:xfrm>
          <a:prstGeom prst="rect">
            <a:avLst/>
          </a:prstGeom>
          <a:ln>
            <a:noFill/>
          </a:ln>
          <a:effectLst>
            <a:outerShdw blurRad="44450" dist="27940" dir="5400000" algn="ctr">
              <a:srgbClr val="000000">
                <a:alpha val="32000"/>
              </a:srgbClr>
            </a:outerShdw>
            <a:softEdge rad="112500"/>
          </a:effectLst>
          <a:scene3d>
            <a:camera prst="orthographicFront">
              <a:rot lat="0" lon="0" rev="0"/>
            </a:camera>
            <a:lightRig rig="balanced" dir="t">
              <a:rot lat="0" lon="0" rev="8700000"/>
            </a:lightRig>
          </a:scene3d>
          <a:sp3d>
            <a:bevelT w="190500" h="38100"/>
          </a:sp3d>
        </p:spPr>
      </p:pic>
    </p:spTree>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Resim 7">
            <a:extLst>
              <a:ext uri="{FF2B5EF4-FFF2-40B4-BE49-F238E27FC236}">
                <a16:creationId xmlns:a16="http://schemas.microsoft.com/office/drawing/2014/main" id="{91FD5D71-4051-1B86-54D1-577F265F6912}"/>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5587E3AC-55D2-6FD7-E8A5-3AFB2B85B42F}"/>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205828" name="Resim 11">
            <a:extLst>
              <a:ext uri="{FF2B5EF4-FFF2-40B4-BE49-F238E27FC236}">
                <a16:creationId xmlns:a16="http://schemas.microsoft.com/office/drawing/2014/main" id="{40A506EC-E25A-9533-F16A-962DBB9C005D}"/>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Unvan 13">
            <a:extLst>
              <a:ext uri="{FF2B5EF4-FFF2-40B4-BE49-F238E27FC236}">
                <a16:creationId xmlns:a16="http://schemas.microsoft.com/office/drawing/2014/main" id="{954CF6B4-104E-CD86-F60E-03147F01FA5C}"/>
              </a:ext>
            </a:extLst>
          </p:cNvPr>
          <p:cNvSpPr txBox="1">
            <a:spLocks/>
          </p:cNvSpPr>
          <p:nvPr/>
        </p:nvSpPr>
        <p:spPr bwMode="auto">
          <a:xfrm>
            <a:off x="1277938" y="1098550"/>
            <a:ext cx="622617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YÜRÜTÜLMEKTE OLAN ÖNEMLİ PROJELER</a:t>
            </a:r>
          </a:p>
        </p:txBody>
      </p:sp>
      <p:graphicFrame>
        <p:nvGraphicFramePr>
          <p:cNvPr id="3" name="Diyagram 2">
            <a:extLst>
              <a:ext uri="{FF2B5EF4-FFF2-40B4-BE49-F238E27FC236}">
                <a16:creationId xmlns:a16="http://schemas.microsoft.com/office/drawing/2014/main" id="{F6EBD661-D54A-C8CD-8305-90E449DC1923}"/>
              </a:ext>
            </a:extLst>
          </p:cNvPr>
          <p:cNvGraphicFramePr/>
          <p:nvPr/>
        </p:nvGraphicFramePr>
        <p:xfrm>
          <a:off x="612478" y="1644651"/>
          <a:ext cx="7486495" cy="4063423"/>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pic>
        <p:nvPicPr>
          <p:cNvPr id="205831" name="Resim 3">
            <a:extLst>
              <a:ext uri="{FF2B5EF4-FFF2-40B4-BE49-F238E27FC236}">
                <a16:creationId xmlns:a16="http://schemas.microsoft.com/office/drawing/2014/main" id="{4F214788-AD47-6E55-DD48-0FB025114EB9}"/>
              </a:ext>
            </a:extLst>
          </p:cNvPr>
          <p:cNvPicPr>
            <a:picLocks noChangeAspect="1"/>
          </p:cNvPicPr>
          <p:nvPr/>
        </p:nvPicPr>
        <p:blipFill>
          <a:blip r:embed="rId10">
            <a:extLst>
              <a:ext uri="{28A0092B-C50C-407E-A947-70E740481C1C}">
                <a14:useLocalDpi xmlns:a14="http://schemas.microsoft.com/office/drawing/2010/main" val="0"/>
              </a:ext>
            </a:extLst>
          </a:blip>
          <a:srcRect r="-243"/>
          <a:stretch>
            <a:fillRect/>
          </a:stretch>
        </p:blipFill>
        <p:spPr bwMode="auto">
          <a:xfrm>
            <a:off x="2898775" y="5459413"/>
            <a:ext cx="1547813" cy="1265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832" name="Resim 4">
            <a:extLst>
              <a:ext uri="{FF2B5EF4-FFF2-40B4-BE49-F238E27FC236}">
                <a16:creationId xmlns:a16="http://schemas.microsoft.com/office/drawing/2014/main" id="{D2B49369-C6FC-193C-0272-6AD8BF4F6BE3}"/>
              </a:ext>
            </a:extLst>
          </p:cNvPr>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5254625" y="5238750"/>
            <a:ext cx="1736725" cy="139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833" name="Resim 16">
            <a:extLst>
              <a:ext uri="{FF2B5EF4-FFF2-40B4-BE49-F238E27FC236}">
                <a16:creationId xmlns:a16="http://schemas.microsoft.com/office/drawing/2014/main" id="{75DAF37E-CA3C-2956-DA93-2EDECAC674F8}"/>
              </a:ext>
            </a:extLst>
          </p:cNvPr>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a:off x="712788" y="5330825"/>
            <a:ext cx="1549400"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834" name="Resim 17">
            <a:extLst>
              <a:ext uri="{FF2B5EF4-FFF2-40B4-BE49-F238E27FC236}">
                <a16:creationId xmlns:a16="http://schemas.microsoft.com/office/drawing/2014/main" id="{8371FE10-56AE-9DE4-5485-23F001723D0F}"/>
              </a:ext>
            </a:extLst>
          </p:cNvPr>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7092950" y="5353050"/>
            <a:ext cx="18573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Diyagram 9">
            <a:extLst>
              <a:ext uri="{FF2B5EF4-FFF2-40B4-BE49-F238E27FC236}">
                <a16:creationId xmlns:a16="http://schemas.microsoft.com/office/drawing/2014/main" id="{C508DA05-8C6C-B281-82DC-89EA3BA1D149}"/>
              </a:ext>
            </a:extLst>
          </p:cNvPr>
          <p:cNvGraphicFramePr/>
          <p:nvPr/>
        </p:nvGraphicFramePr>
        <p:xfrm>
          <a:off x="746213" y="1770205"/>
          <a:ext cx="7914708" cy="502741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8" name="Resim 7">
            <a:extLst>
              <a:ext uri="{FF2B5EF4-FFF2-40B4-BE49-F238E27FC236}">
                <a16:creationId xmlns:a16="http://schemas.microsoft.com/office/drawing/2014/main" id="{7DC7D05A-4F2C-1077-AD8A-FE9CA3210F5E}"/>
              </a:ext>
            </a:extLst>
          </p:cNvPr>
          <p:cNvPicPr>
            <a:picLocks noChangeAspect="1"/>
          </p:cNvPicPr>
          <p:nvPr/>
        </p:nvPicPr>
        <p:blipFill rotWithShape="1">
          <a:blip r:embed="rId8"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FE99845B-3BED-4B02-2137-F0007D85B9F6}"/>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207877" name="Resim 11">
            <a:extLst>
              <a:ext uri="{FF2B5EF4-FFF2-40B4-BE49-F238E27FC236}">
                <a16:creationId xmlns:a16="http://schemas.microsoft.com/office/drawing/2014/main" id="{14B85641-AB52-701E-9FE6-CE8FDB6ACB40}"/>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Unvan 13">
            <a:extLst>
              <a:ext uri="{FF2B5EF4-FFF2-40B4-BE49-F238E27FC236}">
                <a16:creationId xmlns:a16="http://schemas.microsoft.com/office/drawing/2014/main" id="{F984559F-7357-4E3A-17D5-FD63CA36A6C7}"/>
              </a:ext>
            </a:extLst>
          </p:cNvPr>
          <p:cNvSpPr txBox="1">
            <a:spLocks/>
          </p:cNvSpPr>
          <p:nvPr/>
        </p:nvSpPr>
        <p:spPr bwMode="auto">
          <a:xfrm>
            <a:off x="2740025" y="1074738"/>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SORUN ve ÇÖZÜM ÖNERİLERİ</a:t>
            </a:r>
          </a:p>
        </p:txBody>
      </p:sp>
    </p:spTree>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Group 75">
            <a:extLst>
              <a:ext uri="{FF2B5EF4-FFF2-40B4-BE49-F238E27FC236}">
                <a16:creationId xmlns:a16="http://schemas.microsoft.com/office/drawing/2014/main" id="{FD5E72A4-07DB-E4C8-54E8-F56A2CCF605C}"/>
              </a:ext>
            </a:extLst>
          </p:cNvPr>
          <p:cNvGraphicFramePr>
            <a:graphicFrameLocks noGrp="1"/>
          </p:cNvGraphicFramePr>
          <p:nvPr/>
        </p:nvGraphicFramePr>
        <p:xfrm>
          <a:off x="749300" y="1963738"/>
          <a:ext cx="8096250" cy="4446590"/>
        </p:xfrm>
        <a:graphic>
          <a:graphicData uri="http://schemas.openxmlformats.org/drawingml/2006/table">
            <a:tbl>
              <a:tblPr/>
              <a:tblGrid>
                <a:gridCol w="5303838">
                  <a:extLst>
                    <a:ext uri="{9D8B030D-6E8A-4147-A177-3AD203B41FA5}">
                      <a16:colId xmlns:a16="http://schemas.microsoft.com/office/drawing/2014/main" val="20000"/>
                    </a:ext>
                  </a:extLst>
                </a:gridCol>
                <a:gridCol w="1397000">
                  <a:extLst>
                    <a:ext uri="{9D8B030D-6E8A-4147-A177-3AD203B41FA5}">
                      <a16:colId xmlns:a16="http://schemas.microsoft.com/office/drawing/2014/main" val="20001"/>
                    </a:ext>
                  </a:extLst>
                </a:gridCol>
                <a:gridCol w="1395412">
                  <a:extLst>
                    <a:ext uri="{9D8B030D-6E8A-4147-A177-3AD203B41FA5}">
                      <a16:colId xmlns:a16="http://schemas.microsoft.com/office/drawing/2014/main" val="20002"/>
                    </a:ext>
                  </a:extLst>
                </a:gridCol>
              </a:tblGrid>
              <a:tr h="731837">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400" b="0" i="0" u="none" strike="noStrike" cap="none" normalizeH="0" baseline="0">
                        <a:ln>
                          <a:noFill/>
                        </a:ln>
                        <a:solidFill>
                          <a:srgbClr val="595959"/>
                        </a:solidFill>
                        <a:effectLst/>
                        <a:latin typeface="Franklin Gothic Book (Gövde)"/>
                        <a:cs typeface="Adobe Devanagari" panose="02040503050201020203"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accent2"/>
                          </a:solidFill>
                          <a:effectLst/>
                          <a:latin typeface="Franklin Gothic Book (Gövde)"/>
                          <a:cs typeface="Adobe Devanagari" panose="02040503050201020203" pitchFamily="18" charset="0"/>
                        </a:rPr>
                        <a:t>OKUL TÜRLERİNE GÖRE ÖĞRETMEN SAYILARI</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tr-TR" altLang="tr-TR" sz="1400" b="0" i="0" u="none" strike="noStrike" cap="none" normalizeH="0" baseline="0">
                        <a:ln>
                          <a:noFill/>
                        </a:ln>
                        <a:solidFill>
                          <a:srgbClr val="595959"/>
                        </a:solidFill>
                        <a:effectLst/>
                        <a:latin typeface="Franklin Gothic Book (Gövde)"/>
                        <a:cs typeface="Adobe Devanagari" panose="02040503050201020203" pitchFamily="18" charset="0"/>
                      </a:endParaRP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0D0D0D"/>
                          </a:solidFill>
                          <a:effectLst/>
                          <a:latin typeface="Franklin Gothic Book (Gövde)"/>
                          <a:cs typeface="Adobe Devanagari" panose="02040503050201020203" pitchFamily="18" charset="0"/>
                        </a:rPr>
                        <a:t>2023 Yılı</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2024 Yılı Birinci Altı Ayı</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extLst>
                  <a:ext uri="{0D108BD9-81ED-4DB2-BD59-A6C34878D82A}">
                    <a16:rowId xmlns:a16="http://schemas.microsoft.com/office/drawing/2014/main" val="10000"/>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ANAOKULU ÖĞRETMEN SAYISI</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3</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3</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İLKOKUL ÖĞRETMEN SAYISI</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135</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121</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ORTAOKUL ÖĞRETMEN SAYISI</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173</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164</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ÇOK PROGRAMLI ANADOLU LİSESİ ÖĞRETMEN SAYISI</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24</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35</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ANADOLU İMAM HATİP LİSESİ ÖĞRETMEN SAYISI</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14</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16</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ANADOLU LİSESİ ÖĞRETMEN SAYISI</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17</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21</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46037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HALK EĞİTİMİ MERKEZİ ÖĞRETMEN SAYISI</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7</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8</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46037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MESLEKİ VE TEKNİK ANADOLU LİSESİ ÖĞRETMEN SAYISI</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11</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8</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46037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1" i="0" u="none" strike="noStrike" cap="none" normalizeH="0" baseline="0">
                          <a:ln>
                            <a:noFill/>
                          </a:ln>
                          <a:solidFill>
                            <a:schemeClr val="tx1"/>
                          </a:solidFill>
                          <a:effectLst/>
                          <a:latin typeface="Franklin Gothic Book (Gövde)"/>
                          <a:cs typeface="Adobe Devanagari" panose="02040503050201020203" pitchFamily="18" charset="0"/>
                        </a:rPr>
                        <a:t>TOPLAM</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1" i="0" u="none" strike="noStrike" cap="none" normalizeH="0" baseline="0">
                          <a:ln>
                            <a:noFill/>
                          </a:ln>
                          <a:solidFill>
                            <a:schemeClr val="tx1"/>
                          </a:solidFill>
                          <a:effectLst/>
                          <a:latin typeface="Franklin Gothic Book (Gövde)"/>
                          <a:cs typeface="Arial" panose="020B0604020202020204" pitchFamily="34" charset="0"/>
                        </a:rPr>
                        <a:t>384</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1" i="0" u="none" strike="noStrike" cap="none" normalizeH="0" baseline="0">
                          <a:ln>
                            <a:noFill/>
                          </a:ln>
                          <a:solidFill>
                            <a:schemeClr val="tx1"/>
                          </a:solidFill>
                          <a:effectLst/>
                          <a:latin typeface="Franklin Gothic Book (Gövde)"/>
                          <a:cs typeface="Arial" panose="020B0604020202020204" pitchFamily="34" charset="0"/>
                        </a:rPr>
                        <a:t>376</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bl>
          </a:graphicData>
        </a:graphic>
      </p:graphicFrame>
      <p:pic>
        <p:nvPicPr>
          <p:cNvPr id="8" name="Resim 7">
            <a:extLst>
              <a:ext uri="{FF2B5EF4-FFF2-40B4-BE49-F238E27FC236}">
                <a16:creationId xmlns:a16="http://schemas.microsoft.com/office/drawing/2014/main" id="{5223B8CE-8D08-E4B0-BE02-F3C7FBCDAB5B}"/>
              </a:ext>
            </a:extLst>
          </p:cNvPr>
          <p:cNvPicPr>
            <a:picLocks noChangeAspect="1"/>
          </p:cNvPicPr>
          <p:nvPr/>
        </p:nvPicPr>
        <p:blipFill rotWithShape="1">
          <a:blip r:embed="rId2" cstate="email"/>
          <a:srcRect r="-583" b="-582"/>
          <a:stretch/>
        </p:blipFill>
        <p:spPr>
          <a:xfrm>
            <a:off x="612476" y="127773"/>
            <a:ext cx="1332000" cy="1332000"/>
          </a:xfrm>
          <a:prstGeom prst="flowChartConnector">
            <a:avLst/>
          </a:prstGeom>
        </p:spPr>
      </p:pic>
      <p:sp>
        <p:nvSpPr>
          <p:cNvPr id="10" name="Unvan 13">
            <a:extLst>
              <a:ext uri="{FF2B5EF4-FFF2-40B4-BE49-F238E27FC236}">
                <a16:creationId xmlns:a16="http://schemas.microsoft.com/office/drawing/2014/main" id="{CA8840FE-76FF-3C4A-4038-D7DCE49D9BDE}"/>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7458" name="Resim 10">
            <a:extLst>
              <a:ext uri="{FF2B5EF4-FFF2-40B4-BE49-F238E27FC236}">
                <a16:creationId xmlns:a16="http://schemas.microsoft.com/office/drawing/2014/main" id="{83342ABA-3E93-01E8-6DE7-672EF5BA19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Dikdörtgen 6">
            <a:extLst>
              <a:ext uri="{FF2B5EF4-FFF2-40B4-BE49-F238E27FC236}">
                <a16:creationId xmlns:a16="http://schemas.microsoft.com/office/drawing/2014/main" id="{9A9C14F5-DEE4-EF86-04B5-5E8A99E7C248}"/>
              </a:ext>
            </a:extLst>
          </p:cNvPr>
          <p:cNvSpPr/>
          <p:nvPr/>
        </p:nvSpPr>
        <p:spPr>
          <a:xfrm>
            <a:off x="5680075" y="1195388"/>
            <a:ext cx="122396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D-EĞİTİM</a:t>
            </a:r>
            <a:endParaRPr lang="tr-TR" i="1" kern="0" dirty="0">
              <a:effectLst>
                <a:outerShdw blurRad="38100" dist="38100" dir="2700000" algn="tl">
                  <a:srgbClr val="000000">
                    <a:alpha val="43137"/>
                  </a:srgbClr>
                </a:outerShdw>
              </a:effectLst>
              <a:latin typeface="Franklin Gothic Book (Gövde)"/>
            </a:endParaRPr>
          </a:p>
        </p:txBody>
      </p:sp>
      <p:sp>
        <p:nvSpPr>
          <p:cNvPr id="12" name="Unvan 13">
            <a:extLst>
              <a:ext uri="{FF2B5EF4-FFF2-40B4-BE49-F238E27FC236}">
                <a16:creationId xmlns:a16="http://schemas.microsoft.com/office/drawing/2014/main" id="{A38B091C-B479-A18F-EE92-B5A031AF0467}"/>
              </a:ext>
            </a:extLst>
          </p:cNvPr>
          <p:cNvSpPr txBox="1">
            <a:spLocks/>
          </p:cNvSpPr>
          <p:nvPr/>
        </p:nvSpPr>
        <p:spPr bwMode="auto">
          <a:xfrm>
            <a:off x="4705350" y="1412875"/>
            <a:ext cx="2698750" cy="3333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Milli Eğitim Müdürlüğü</a:t>
            </a:r>
          </a:p>
        </p:txBody>
      </p:sp>
    </p:spTree>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Resim 1">
            <a:extLst>
              <a:ext uri="{FF2B5EF4-FFF2-40B4-BE49-F238E27FC236}">
                <a16:creationId xmlns:a16="http://schemas.microsoft.com/office/drawing/2014/main" id="{49B8D3CA-0047-DC4D-F0FF-08C530BCBCB8}"/>
              </a:ext>
            </a:extLst>
          </p:cNvPr>
          <p:cNvPicPr>
            <a:picLocks noChangeAspect="1"/>
          </p:cNvPicPr>
          <p:nvPr/>
        </p:nvPicPr>
        <p:blipFill>
          <a:blip r:embed="rId3"/>
          <a:stretch>
            <a:fillRect/>
          </a:stretch>
        </p:blipFill>
        <p:spPr>
          <a:xfrm>
            <a:off x="612476" y="1597027"/>
            <a:ext cx="8531524" cy="5152908"/>
          </a:xfrm>
          <a:prstGeom prst="rect">
            <a:avLst/>
          </a:prstGeom>
          <a:ln>
            <a:noFill/>
          </a:ln>
          <a:effectLst>
            <a:softEdge rad="112500"/>
          </a:effectLst>
        </p:spPr>
      </p:pic>
      <p:pic>
        <p:nvPicPr>
          <p:cNvPr id="8" name="Resim 7">
            <a:extLst>
              <a:ext uri="{FF2B5EF4-FFF2-40B4-BE49-F238E27FC236}">
                <a16:creationId xmlns:a16="http://schemas.microsoft.com/office/drawing/2014/main" id="{40FE671A-C0CB-EF65-4CC1-94A87C8BF707}"/>
              </a:ext>
            </a:extLst>
          </p:cNvPr>
          <p:cNvPicPr>
            <a:picLocks noChangeAspect="1"/>
          </p:cNvPicPr>
          <p:nvPr/>
        </p:nvPicPr>
        <p:blipFill rotWithShape="1">
          <a:blip r:embed="rId4"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80B0A7F8-9431-D403-5713-3912486DF045}"/>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209925" name="Resim 11">
            <a:extLst>
              <a:ext uri="{FF2B5EF4-FFF2-40B4-BE49-F238E27FC236}">
                <a16:creationId xmlns:a16="http://schemas.microsoft.com/office/drawing/2014/main" id="{2005527A-2CDC-3404-4510-BC503ECDF5FD}"/>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Unvan 13">
            <a:extLst>
              <a:ext uri="{FF2B5EF4-FFF2-40B4-BE49-F238E27FC236}">
                <a16:creationId xmlns:a16="http://schemas.microsoft.com/office/drawing/2014/main" id="{F499E6B8-5C63-4344-6C21-BC5461BFF68C}"/>
              </a:ext>
            </a:extLst>
          </p:cNvPr>
          <p:cNvSpPr txBox="1">
            <a:spLocks/>
          </p:cNvSpPr>
          <p:nvPr/>
        </p:nvSpPr>
        <p:spPr bwMode="auto">
          <a:xfrm>
            <a:off x="2740025" y="1074738"/>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SORUN ve ÇÖZÜM ÖNERİLERİ</a:t>
            </a:r>
          </a:p>
        </p:txBody>
      </p:sp>
      <p:grpSp>
        <p:nvGrpSpPr>
          <p:cNvPr id="3" name="Grup 11">
            <a:extLst>
              <a:ext uri="{FF2B5EF4-FFF2-40B4-BE49-F238E27FC236}">
                <a16:creationId xmlns:a16="http://schemas.microsoft.com/office/drawing/2014/main" id="{B32FB2EB-ADA8-530D-8002-402DE498E8F6}"/>
              </a:ext>
            </a:extLst>
          </p:cNvPr>
          <p:cNvGrpSpPr/>
          <p:nvPr/>
        </p:nvGrpSpPr>
        <p:grpSpPr>
          <a:xfrm>
            <a:off x="889404" y="2227816"/>
            <a:ext cx="7365192" cy="4064480"/>
            <a:chOff x="2579126" y="221972"/>
            <a:chExt cx="5283828" cy="4064480"/>
          </a:xfrm>
          <a:scene3d>
            <a:camera prst="orthographicFront"/>
            <a:lightRig rig="threePt" dir="t">
              <a:rot lat="0" lon="0" rev="7500000"/>
            </a:lightRig>
          </a:scene3d>
        </p:grpSpPr>
        <p:sp>
          <p:nvSpPr>
            <p:cNvPr id="13" name="Dikdörtgen: Üst Köşeleri Yuvarlatılmış 12">
              <a:extLst>
                <a:ext uri="{FF2B5EF4-FFF2-40B4-BE49-F238E27FC236}">
                  <a16:creationId xmlns:a16="http://schemas.microsoft.com/office/drawing/2014/main" id="{8B473901-8F55-5BAB-3D50-811ECC072845}"/>
                </a:ext>
              </a:extLst>
            </p:cNvPr>
            <p:cNvSpPr/>
            <p:nvPr/>
          </p:nvSpPr>
          <p:spPr>
            <a:xfrm rot="5400000">
              <a:off x="3407851" y="-168652"/>
              <a:ext cx="4064480" cy="4845727"/>
            </a:xfrm>
            <a:prstGeom prst="round2SameRect">
              <a:avLst/>
            </a:prstGeom>
            <a:solidFill>
              <a:schemeClr val="lt1">
                <a:hueOff val="0"/>
                <a:satOff val="0"/>
                <a:lumOff val="0"/>
              </a:schemeClr>
            </a:solidFill>
            <a:sp3d extrusionH="190500" prstMaterial="dkEdge">
              <a:bevelT w="135400" h="16350" prst="relaxedInset"/>
              <a:contourClr>
                <a:schemeClr val="bg1"/>
              </a:contourClr>
            </a:sp3d>
          </p:spPr>
          <p:style>
            <a:lnRef idx="1">
              <a:schemeClr val="accent1">
                <a:hueOff val="0"/>
                <a:satOff val="0"/>
                <a:lumOff val="0"/>
                <a:alphaOff val="0"/>
              </a:schemeClr>
            </a:lnRef>
            <a:fillRef idx="1">
              <a:scrgbClr r="0" g="0" b="0"/>
            </a:fillRef>
            <a:effectRef idx="2">
              <a:schemeClr val="lt1">
                <a:alpha val="90000"/>
                <a:hueOff val="0"/>
                <a:satOff val="0"/>
                <a:lumOff val="0"/>
                <a:alphaOff val="0"/>
              </a:schemeClr>
            </a:effectRef>
            <a:fontRef idx="minor">
              <a:schemeClr val="dk1">
                <a:hueOff val="0"/>
                <a:satOff val="0"/>
                <a:lumOff val="0"/>
                <a:alphaOff val="0"/>
              </a:schemeClr>
            </a:fontRef>
          </p:style>
          <p:txBody>
            <a:bodyPr/>
            <a:lstStyle/>
            <a:p>
              <a:pPr>
                <a:defRPr/>
              </a:pPr>
              <a:endParaRPr lang="tr-TR"/>
            </a:p>
          </p:txBody>
        </p:sp>
        <p:sp>
          <p:nvSpPr>
            <p:cNvPr id="14" name="Dikdörtgen: Üst Köşeleri Yuvarlatılmış 4">
              <a:extLst>
                <a:ext uri="{FF2B5EF4-FFF2-40B4-BE49-F238E27FC236}">
                  <a16:creationId xmlns:a16="http://schemas.microsoft.com/office/drawing/2014/main" id="{403B91F7-B55E-1567-57A3-CD05D6F4BC00}"/>
                </a:ext>
              </a:extLst>
            </p:cNvPr>
            <p:cNvSpPr txBox="1"/>
            <p:nvPr/>
          </p:nvSpPr>
          <p:spPr>
            <a:xfrm>
              <a:off x="2579126" y="342745"/>
              <a:ext cx="5129230" cy="3667656"/>
            </a:xfrm>
            <a:prstGeom prst="rect">
              <a:avLst/>
            </a:prstGeom>
            <a:sp3d/>
          </p:spPr>
          <p:style>
            <a:lnRef idx="0">
              <a:scrgbClr r="0" g="0" b="0"/>
            </a:lnRef>
            <a:fillRef idx="0">
              <a:scrgbClr r="0" g="0" b="0"/>
            </a:fillRef>
            <a:effectRef idx="0">
              <a:scrgbClr r="0" g="0" b="0"/>
            </a:effectRef>
            <a:fontRef idx="minor">
              <a:schemeClr val="dk1">
                <a:hueOff val="0"/>
                <a:satOff val="0"/>
                <a:lumOff val="0"/>
                <a:alphaOff val="0"/>
              </a:schemeClr>
            </a:fontRef>
          </p:style>
          <p:txBody>
            <a:bodyPr lIns="99568" tIns="8890" rIns="8890" bIns="8890" spcCol="1270" anchor="ctr"/>
            <a:lstStyle/>
            <a:p>
              <a:pPr marL="114300" lvl="1" indent="-114300" algn="just" defTabSz="622300">
                <a:spcAft>
                  <a:spcPct val="15000"/>
                </a:spcAft>
                <a:buFontTx/>
                <a:buChar char="•"/>
                <a:defRPr/>
              </a:pPr>
              <a:endParaRPr lang="tr-TR" sz="1400" dirty="0">
                <a:solidFill>
                  <a:schemeClr val="tx1"/>
                </a:solidFill>
                <a:effectLst>
                  <a:outerShdw blurRad="38100" dist="38100" dir="2700000" algn="tl">
                    <a:srgbClr val="000000">
                      <a:alpha val="43137"/>
                    </a:srgbClr>
                  </a:outerShdw>
                </a:effectLst>
                <a:latin typeface="Franklin Gothic Book (Gövde)"/>
                <a:cs typeface="Adobe Devanagari" panose="02040503050201020203" pitchFamily="18" charset="0"/>
              </a:endParaRPr>
            </a:p>
            <a:p>
              <a:pPr marL="114300" lvl="2" algn="ctr" defTabSz="622300">
                <a:spcAft>
                  <a:spcPct val="15000"/>
                </a:spcAft>
                <a:defRPr/>
              </a:pPr>
              <a:r>
                <a:rPr lang="tr-TR" sz="7200" b="1" dirty="0">
                  <a:solidFill>
                    <a:schemeClr val="tx1">
                      <a:lumMod val="65000"/>
                      <a:lumOff val="35000"/>
                    </a:schemeClr>
                  </a:solidFill>
                  <a:effectLst>
                    <a:outerShdw blurRad="38100" dist="38100" dir="2700000" algn="tl">
                      <a:srgbClr val="000000">
                        <a:alpha val="43137"/>
                      </a:srgbClr>
                    </a:outerShdw>
                  </a:effectLst>
                  <a:latin typeface="Franklin Gothic Book (Gövde)"/>
                  <a:cs typeface="Adobe Devanagari" panose="02040503050201020203" pitchFamily="18" charset="0"/>
                </a:rPr>
                <a:t>ARZ EDERİM.</a:t>
              </a:r>
            </a:p>
          </p:txBody>
        </p:sp>
      </p:grpSp>
    </p:spTree>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Group 75">
            <a:extLst>
              <a:ext uri="{FF2B5EF4-FFF2-40B4-BE49-F238E27FC236}">
                <a16:creationId xmlns:a16="http://schemas.microsoft.com/office/drawing/2014/main" id="{1739E0A1-08B9-F397-FD78-6ED946662DB5}"/>
              </a:ext>
            </a:extLst>
          </p:cNvPr>
          <p:cNvGraphicFramePr>
            <a:graphicFrameLocks noGrp="1"/>
          </p:cNvGraphicFramePr>
          <p:nvPr/>
        </p:nvGraphicFramePr>
        <p:xfrm>
          <a:off x="909638" y="1893888"/>
          <a:ext cx="8096250" cy="4357689"/>
        </p:xfrm>
        <a:graphic>
          <a:graphicData uri="http://schemas.openxmlformats.org/drawingml/2006/table">
            <a:tbl>
              <a:tblPr/>
              <a:tblGrid>
                <a:gridCol w="4899025">
                  <a:extLst>
                    <a:ext uri="{9D8B030D-6E8A-4147-A177-3AD203B41FA5}">
                      <a16:colId xmlns:a16="http://schemas.microsoft.com/office/drawing/2014/main" val="20000"/>
                    </a:ext>
                  </a:extLst>
                </a:gridCol>
                <a:gridCol w="1598612">
                  <a:extLst>
                    <a:ext uri="{9D8B030D-6E8A-4147-A177-3AD203B41FA5}">
                      <a16:colId xmlns:a16="http://schemas.microsoft.com/office/drawing/2014/main" val="20001"/>
                    </a:ext>
                  </a:extLst>
                </a:gridCol>
                <a:gridCol w="1598613">
                  <a:extLst>
                    <a:ext uri="{9D8B030D-6E8A-4147-A177-3AD203B41FA5}">
                      <a16:colId xmlns:a16="http://schemas.microsoft.com/office/drawing/2014/main" val="20002"/>
                    </a:ext>
                  </a:extLst>
                </a:gridCol>
              </a:tblGrid>
              <a:tr h="731837">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400" b="0" i="0" u="none" strike="noStrike" cap="none" normalizeH="0" baseline="0">
                        <a:ln>
                          <a:noFill/>
                        </a:ln>
                        <a:solidFill>
                          <a:srgbClr val="595959"/>
                        </a:solidFill>
                        <a:effectLst/>
                        <a:latin typeface="Franklin Gothic Book (Gövde)"/>
                        <a:cs typeface="Adobe Devanagari" panose="02040503050201020203"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accent2"/>
                          </a:solidFill>
                          <a:effectLst/>
                          <a:latin typeface="Franklin Gothic Book (Gövde)"/>
                          <a:cs typeface="Adobe Devanagari" panose="02040503050201020203" pitchFamily="18" charset="0"/>
                        </a:rPr>
                        <a:t>TAŞIMALI EĞİTİM BİLGİLERİ</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tr-TR" altLang="tr-TR" sz="1400" b="0" i="0" u="none" strike="noStrike" cap="none" normalizeH="0" baseline="0">
                        <a:ln>
                          <a:noFill/>
                        </a:ln>
                        <a:solidFill>
                          <a:srgbClr val="595959"/>
                        </a:solidFill>
                        <a:effectLst/>
                        <a:latin typeface="Franklin Gothic Book (Gövde)"/>
                        <a:cs typeface="Adobe Devanagari" panose="02040503050201020203" pitchFamily="18"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0D0D0D"/>
                          </a:solidFill>
                          <a:effectLst/>
                          <a:latin typeface="Franklin Gothic Book (Gövde)"/>
                          <a:cs typeface="Adobe Devanagari" panose="02040503050201020203" pitchFamily="18" charset="0"/>
                        </a:rPr>
                        <a:t>2023 Yılı</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2024 Yılı Birinci Altı Ayı</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extLst>
                  <a:ext uri="{0D108BD9-81ED-4DB2-BD59-A6C34878D82A}">
                    <a16:rowId xmlns:a16="http://schemas.microsoft.com/office/drawing/2014/main" val="10000"/>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İLKOKUL TAŞINAN ÖĞRENCİ SAYISI</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61</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36</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51752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İLKOKUL GENEL ÖĞRENCİ SAYISINA ORANI</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%5</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%3</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ORTAOKUL  TAŞINAN ÖĞRENCİ SAYISI</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186</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106</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İLKÖĞRETİM TAŞINAN  HAT SAYISI</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14</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14</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51752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ORTAOKUL  GENEL ÖĞRENCİYE ORANI</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%11</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%6</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3889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LİSE TAŞINAN ÖĞRENCİ SAYISI</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362</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436</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51752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LİSE GENEL ÖĞRENCİYE ORANI</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%41</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%78</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51752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LİSE TAŞINAN HAT SAYISI</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34</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35</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bl>
          </a:graphicData>
        </a:graphic>
      </p:graphicFrame>
      <p:pic>
        <p:nvPicPr>
          <p:cNvPr id="8" name="Resim 7">
            <a:extLst>
              <a:ext uri="{FF2B5EF4-FFF2-40B4-BE49-F238E27FC236}">
                <a16:creationId xmlns:a16="http://schemas.microsoft.com/office/drawing/2014/main" id="{D28CF1DB-2F22-1132-C09A-438F6E524D20}"/>
              </a:ext>
            </a:extLst>
          </p:cNvPr>
          <p:cNvPicPr>
            <a:picLocks noChangeAspect="1"/>
          </p:cNvPicPr>
          <p:nvPr/>
        </p:nvPicPr>
        <p:blipFill rotWithShape="1">
          <a:blip r:embed="rId2" cstate="email"/>
          <a:srcRect r="-583" b="-582"/>
          <a:stretch/>
        </p:blipFill>
        <p:spPr>
          <a:xfrm>
            <a:off x="612476" y="127773"/>
            <a:ext cx="1332000" cy="1332000"/>
          </a:xfrm>
          <a:prstGeom prst="flowChartConnector">
            <a:avLst/>
          </a:prstGeom>
        </p:spPr>
      </p:pic>
      <p:sp>
        <p:nvSpPr>
          <p:cNvPr id="10" name="Unvan 13">
            <a:extLst>
              <a:ext uri="{FF2B5EF4-FFF2-40B4-BE49-F238E27FC236}">
                <a16:creationId xmlns:a16="http://schemas.microsoft.com/office/drawing/2014/main" id="{4B17F800-5A27-2408-DD55-2ECF279BE543}"/>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8478" name="Resim 10">
            <a:extLst>
              <a:ext uri="{FF2B5EF4-FFF2-40B4-BE49-F238E27FC236}">
                <a16:creationId xmlns:a16="http://schemas.microsoft.com/office/drawing/2014/main" id="{3347FAC9-0826-CDCE-A7A3-4003361A6C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Dikdörtgen 6">
            <a:extLst>
              <a:ext uri="{FF2B5EF4-FFF2-40B4-BE49-F238E27FC236}">
                <a16:creationId xmlns:a16="http://schemas.microsoft.com/office/drawing/2014/main" id="{86C19A42-AD8B-FFA9-8D14-56BFDDC6F20C}"/>
              </a:ext>
            </a:extLst>
          </p:cNvPr>
          <p:cNvSpPr/>
          <p:nvPr/>
        </p:nvSpPr>
        <p:spPr>
          <a:xfrm>
            <a:off x="5680075" y="1195388"/>
            <a:ext cx="122396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D-EĞİTİM</a:t>
            </a:r>
            <a:endParaRPr lang="tr-TR" i="1" kern="0" dirty="0">
              <a:effectLst>
                <a:outerShdw blurRad="38100" dist="38100" dir="2700000" algn="tl">
                  <a:srgbClr val="000000">
                    <a:alpha val="43137"/>
                  </a:srgbClr>
                </a:outerShdw>
              </a:effectLst>
              <a:latin typeface="Franklin Gothic Book (Gövde)"/>
            </a:endParaRPr>
          </a:p>
        </p:txBody>
      </p:sp>
      <p:sp>
        <p:nvSpPr>
          <p:cNvPr id="12" name="Unvan 13">
            <a:extLst>
              <a:ext uri="{FF2B5EF4-FFF2-40B4-BE49-F238E27FC236}">
                <a16:creationId xmlns:a16="http://schemas.microsoft.com/office/drawing/2014/main" id="{DB3F4DD6-0259-AF69-5B7D-0C12405D9616}"/>
              </a:ext>
            </a:extLst>
          </p:cNvPr>
          <p:cNvSpPr txBox="1">
            <a:spLocks/>
          </p:cNvSpPr>
          <p:nvPr/>
        </p:nvSpPr>
        <p:spPr bwMode="auto">
          <a:xfrm>
            <a:off x="4705350" y="1412875"/>
            <a:ext cx="2698750" cy="3333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Milli Eğitim Müdürlüğü</a:t>
            </a:r>
          </a:p>
        </p:txBody>
      </p:sp>
    </p:spTree>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Group 75">
            <a:extLst>
              <a:ext uri="{FF2B5EF4-FFF2-40B4-BE49-F238E27FC236}">
                <a16:creationId xmlns:a16="http://schemas.microsoft.com/office/drawing/2014/main" id="{F490561E-12E0-1908-0748-C17E12C999E6}"/>
              </a:ext>
            </a:extLst>
          </p:cNvPr>
          <p:cNvGraphicFramePr>
            <a:graphicFrameLocks noGrp="1"/>
          </p:cNvGraphicFramePr>
          <p:nvPr/>
        </p:nvGraphicFramePr>
        <p:xfrm>
          <a:off x="690563" y="2152650"/>
          <a:ext cx="8029575" cy="4062413"/>
        </p:xfrm>
        <a:graphic>
          <a:graphicData uri="http://schemas.openxmlformats.org/drawingml/2006/table">
            <a:tbl>
              <a:tblPr/>
              <a:tblGrid>
                <a:gridCol w="2444750">
                  <a:extLst>
                    <a:ext uri="{9D8B030D-6E8A-4147-A177-3AD203B41FA5}">
                      <a16:colId xmlns:a16="http://schemas.microsoft.com/office/drawing/2014/main" val="20000"/>
                    </a:ext>
                  </a:extLst>
                </a:gridCol>
                <a:gridCol w="1846262">
                  <a:extLst>
                    <a:ext uri="{9D8B030D-6E8A-4147-A177-3AD203B41FA5}">
                      <a16:colId xmlns:a16="http://schemas.microsoft.com/office/drawing/2014/main" val="20001"/>
                    </a:ext>
                  </a:extLst>
                </a:gridCol>
                <a:gridCol w="1825625">
                  <a:extLst>
                    <a:ext uri="{9D8B030D-6E8A-4147-A177-3AD203B41FA5}">
                      <a16:colId xmlns:a16="http://schemas.microsoft.com/office/drawing/2014/main" val="20002"/>
                    </a:ext>
                  </a:extLst>
                </a:gridCol>
                <a:gridCol w="1912938">
                  <a:extLst>
                    <a:ext uri="{9D8B030D-6E8A-4147-A177-3AD203B41FA5}">
                      <a16:colId xmlns:a16="http://schemas.microsoft.com/office/drawing/2014/main" val="20003"/>
                    </a:ext>
                  </a:extLst>
                </a:gridCol>
              </a:tblGrid>
              <a:tr h="415925">
                <a:tc gridSpan="4">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FF4345"/>
                          </a:solidFill>
                          <a:effectLst/>
                          <a:latin typeface="Franklin Gothic Book (Gövde)"/>
                          <a:cs typeface="Adobe Devanagari" panose="02040503050201020203" pitchFamily="18" charset="0"/>
                        </a:rPr>
                        <a:t>YILLARA GÖRE BAŞARI DURURMU</a:t>
                      </a:r>
                    </a:p>
                  </a:txBody>
                  <a:tcPr marT="45704" marB="457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41592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FF4345"/>
                          </a:solidFill>
                          <a:effectLst/>
                          <a:latin typeface="Franklin Gothic Book (Gövde)"/>
                          <a:cs typeface="Adobe Devanagari" panose="02040503050201020203" pitchFamily="18" charset="0"/>
                        </a:rPr>
                        <a:t>SINAVLAR</a:t>
                      </a:r>
                    </a:p>
                  </a:txBody>
                  <a:tcPr marT="45704" marB="457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0D0D0D"/>
                          </a:solidFill>
                          <a:effectLst/>
                          <a:latin typeface="Franklin Gothic Book (Gövde)"/>
                          <a:cs typeface="Adobe Devanagari" panose="02040503050201020203" pitchFamily="18" charset="0"/>
                        </a:rPr>
                        <a:t>2022 Yılı</a:t>
                      </a:r>
                    </a:p>
                  </a:txBody>
                  <a:tcPr marT="45704" marB="457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0D0D0D"/>
                          </a:solidFill>
                          <a:effectLst/>
                          <a:latin typeface="Franklin Gothic Book (Gövde)"/>
                          <a:cs typeface="Adobe Devanagari" panose="02040503050201020203" pitchFamily="18" charset="0"/>
                        </a:rPr>
                        <a:t>2023 Yılı</a:t>
                      </a:r>
                    </a:p>
                  </a:txBody>
                  <a:tcPr marT="45714" marB="4571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2024 Yılı Birinci Altı Ayı</a:t>
                      </a:r>
                    </a:p>
                  </a:txBody>
                  <a:tcPr marT="45714" marB="4571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extLst>
                  <a:ext uri="{0D108BD9-81ED-4DB2-BD59-A6C34878D82A}">
                    <a16:rowId xmlns:a16="http://schemas.microsoft.com/office/drawing/2014/main" val="10001"/>
                  </a:ext>
                </a:extLst>
              </a:tr>
              <a:tr h="22860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71722"/>
                          </a:solidFill>
                          <a:effectLst/>
                          <a:latin typeface="Franklin Gothic Book (Gövde)"/>
                          <a:cs typeface="Adobe Devanagari" panose="02040503050201020203" pitchFamily="18" charset="0"/>
                        </a:rPr>
                        <a:t>LİSELERE GEÇİŞ SİSTEMİ</a:t>
                      </a:r>
                    </a:p>
                  </a:txBody>
                  <a:tcPr marT="45704" marB="457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400" b="0" i="0" u="none" strike="noStrike" cap="none" normalizeH="0" baseline="0">
                        <a:ln>
                          <a:noFill/>
                        </a:ln>
                        <a:solidFill>
                          <a:srgbClr val="271722"/>
                        </a:solidFill>
                        <a:effectLst/>
                        <a:latin typeface="Franklin Gothic Book (Gövde)"/>
                        <a:cs typeface="Adobe Devanagari" panose="02040503050201020203"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71722"/>
                          </a:solidFill>
                          <a:effectLst/>
                          <a:latin typeface="Franklin Gothic Book (Gövde)"/>
                          <a:cs typeface="Adobe Devanagari" panose="02040503050201020203" pitchFamily="18" charset="0"/>
                        </a:rPr>
                        <a:t>İlçe ortalama puan:  280,54</a:t>
                      </a:r>
                    </a:p>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71722"/>
                          </a:solidFill>
                          <a:effectLst/>
                          <a:latin typeface="Franklin Gothic Book (Gövde)"/>
                          <a:cs typeface="Adobe Devanagari" panose="02040503050201020203" pitchFamily="18" charset="0"/>
                        </a:rPr>
                        <a:t>9 Okuldan 13 öğrenci %10’luk dilime girdi. 37 öğrenci puanlı okullara yerleşti.</a:t>
                      </a:r>
                    </a:p>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71722"/>
                          </a:solidFill>
                          <a:effectLst/>
                          <a:latin typeface="Franklin Gothic Book (Gövde)"/>
                          <a:cs typeface="Adobe Devanagari" panose="02040503050201020203" pitchFamily="18" charset="0"/>
                        </a:rPr>
                        <a:t>%2’lik dilime 2 okuldan 2 öğrenci girdi.</a:t>
                      </a:r>
                    </a:p>
                  </a:txBody>
                  <a:tcPr marT="45704" marB="457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71722"/>
                          </a:solidFill>
                          <a:effectLst/>
                          <a:latin typeface="Franklin Gothic Book (Gövde)"/>
                          <a:cs typeface="Adobe Devanagari" panose="02040503050201020203" pitchFamily="18" charset="0"/>
                        </a:rPr>
                        <a:t>İlçe ortalama puan:  290,616</a:t>
                      </a:r>
                    </a:p>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71722"/>
                          </a:solidFill>
                          <a:effectLst/>
                          <a:latin typeface="Franklin Gothic Book (Gövde)"/>
                          <a:cs typeface="Adobe Devanagari" panose="02040503050201020203" pitchFamily="18" charset="0"/>
                        </a:rPr>
                        <a:t>4 Okuldan 8 öğrenci %10’luk dilime girdi. </a:t>
                      </a:r>
                    </a:p>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71722"/>
                          </a:solidFill>
                          <a:effectLst/>
                          <a:latin typeface="Franklin Gothic Book (Gövde)"/>
                          <a:cs typeface="Adobe Devanagari" panose="02040503050201020203" pitchFamily="18" charset="0"/>
                        </a:rPr>
                        <a:t>%2’lik dilime 2 okuldan 3 öğrenci girdi. Yerleştirme sonuçları henüz açıklanmadı.</a:t>
                      </a:r>
                    </a:p>
                  </a:txBody>
                  <a:tcPr marT="45704" marB="457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71722"/>
                          </a:solidFill>
                          <a:effectLst/>
                          <a:latin typeface="Franklin Gothic Book (Gövde)"/>
                          <a:cs typeface="Adobe Devanagari" panose="02040503050201020203" pitchFamily="18" charset="0"/>
                        </a:rPr>
                        <a:t>Puanlar ve Yerleştirme sonuçları henüz açıklanmadı.</a:t>
                      </a:r>
                    </a:p>
                  </a:txBody>
                  <a:tcPr marT="45704" marB="457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94456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71722"/>
                          </a:solidFill>
                          <a:effectLst/>
                          <a:latin typeface="Franklin Gothic Book (Gövde)"/>
                          <a:cs typeface="Adobe Devanagari" panose="02040503050201020203" pitchFamily="18" charset="0"/>
                        </a:rPr>
                        <a:t>YÜKSEKÖĞRETİM KURUMLARI SINAVI</a:t>
                      </a:r>
                    </a:p>
                  </a:txBody>
                  <a:tcPr marT="45704" marB="457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71722"/>
                          </a:solidFill>
                          <a:effectLst/>
                          <a:latin typeface="Franklin Gothic Book (Gövde)"/>
                          <a:cs typeface="Adobe Devanagari" panose="02040503050201020203" pitchFamily="18" charset="0"/>
                        </a:rPr>
                        <a:t>23 öğrenci fakülteye,  22 öğrenci yüksekokula yerleşti.</a:t>
                      </a:r>
                    </a:p>
                  </a:txBody>
                  <a:tcPr marT="45704" marB="457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71722"/>
                          </a:solidFill>
                          <a:effectLst/>
                          <a:latin typeface="Franklin Gothic Book (Gövde)"/>
                          <a:cs typeface="Adobe Devanagari" panose="02040503050201020203" pitchFamily="18" charset="0"/>
                        </a:rPr>
                        <a:t>Yerleştirme sonuçları henüz açıklanmadı.</a:t>
                      </a:r>
                      <a:endParaRPr kumimoji="0" lang="tr-TR" altLang="tr-TR" sz="1400" b="1" i="0" u="none" strike="noStrike" cap="none" normalizeH="0" baseline="0">
                        <a:ln>
                          <a:noFill/>
                        </a:ln>
                        <a:solidFill>
                          <a:srgbClr val="271722"/>
                        </a:solidFill>
                        <a:effectLst/>
                        <a:latin typeface="Franklin Gothic Book (Gövde)"/>
                        <a:cs typeface="Adobe Devanagari" panose="02040503050201020203" pitchFamily="18" charset="0"/>
                      </a:endParaRPr>
                    </a:p>
                  </a:txBody>
                  <a:tcPr marT="45704" marB="457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71722"/>
                          </a:solidFill>
                          <a:effectLst/>
                          <a:latin typeface="Franklin Gothic Book (Gövde)"/>
                          <a:cs typeface="Adobe Devanagari" panose="02040503050201020203" pitchFamily="18" charset="0"/>
                        </a:rPr>
                        <a:t>Yerleştirme sonuçları henüz açıklanmadı.</a:t>
                      </a:r>
                      <a:endParaRPr kumimoji="0" lang="tr-TR" altLang="tr-TR" sz="1400" b="1" i="0" u="none" strike="noStrike" cap="none" normalizeH="0" baseline="0">
                        <a:ln>
                          <a:noFill/>
                        </a:ln>
                        <a:solidFill>
                          <a:srgbClr val="271722"/>
                        </a:solidFill>
                        <a:effectLst/>
                        <a:latin typeface="Franklin Gothic Book (Gövde)"/>
                        <a:cs typeface="Adobe Devanagari" panose="02040503050201020203" pitchFamily="18" charset="0"/>
                      </a:endParaRPr>
                    </a:p>
                  </a:txBody>
                  <a:tcPr marT="45704" marB="457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bl>
          </a:graphicData>
        </a:graphic>
      </p:graphicFrame>
      <p:pic>
        <p:nvPicPr>
          <p:cNvPr id="8" name="Resim 7">
            <a:extLst>
              <a:ext uri="{FF2B5EF4-FFF2-40B4-BE49-F238E27FC236}">
                <a16:creationId xmlns:a16="http://schemas.microsoft.com/office/drawing/2014/main" id="{2281D133-5262-5AD0-C751-FC086B1DB4DF}"/>
              </a:ext>
            </a:extLst>
          </p:cNvPr>
          <p:cNvPicPr>
            <a:picLocks noChangeAspect="1"/>
          </p:cNvPicPr>
          <p:nvPr/>
        </p:nvPicPr>
        <p:blipFill rotWithShape="1">
          <a:blip r:embed="rId2" cstate="email"/>
          <a:srcRect r="-583" b="-582"/>
          <a:stretch/>
        </p:blipFill>
        <p:spPr>
          <a:xfrm>
            <a:off x="612476" y="127773"/>
            <a:ext cx="1332000" cy="1332000"/>
          </a:xfrm>
          <a:prstGeom prst="flowChartConnector">
            <a:avLst/>
          </a:prstGeom>
        </p:spPr>
      </p:pic>
      <p:sp>
        <p:nvSpPr>
          <p:cNvPr id="10" name="Unvan 13">
            <a:extLst>
              <a:ext uri="{FF2B5EF4-FFF2-40B4-BE49-F238E27FC236}">
                <a16:creationId xmlns:a16="http://schemas.microsoft.com/office/drawing/2014/main" id="{54666531-3372-AE9B-E9A8-63C729BFBD38}"/>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9484" name="Resim 10">
            <a:extLst>
              <a:ext uri="{FF2B5EF4-FFF2-40B4-BE49-F238E27FC236}">
                <a16:creationId xmlns:a16="http://schemas.microsoft.com/office/drawing/2014/main" id="{05CF9AD7-A6F1-9884-AEB3-7538D56450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Dikdörtgen 6">
            <a:extLst>
              <a:ext uri="{FF2B5EF4-FFF2-40B4-BE49-F238E27FC236}">
                <a16:creationId xmlns:a16="http://schemas.microsoft.com/office/drawing/2014/main" id="{0911887A-92C9-6AA1-28CB-B987E7CA946B}"/>
              </a:ext>
            </a:extLst>
          </p:cNvPr>
          <p:cNvSpPr/>
          <p:nvPr/>
        </p:nvSpPr>
        <p:spPr>
          <a:xfrm>
            <a:off x="5680075" y="1195388"/>
            <a:ext cx="122396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D-EĞİTİM</a:t>
            </a:r>
            <a:endParaRPr lang="tr-TR" i="1" kern="0" dirty="0">
              <a:effectLst>
                <a:outerShdw blurRad="38100" dist="38100" dir="2700000" algn="tl">
                  <a:srgbClr val="000000">
                    <a:alpha val="43137"/>
                  </a:srgbClr>
                </a:outerShdw>
              </a:effectLst>
              <a:latin typeface="Franklin Gothic Book (Gövde)"/>
            </a:endParaRPr>
          </a:p>
        </p:txBody>
      </p:sp>
      <p:sp>
        <p:nvSpPr>
          <p:cNvPr id="12" name="Unvan 13">
            <a:extLst>
              <a:ext uri="{FF2B5EF4-FFF2-40B4-BE49-F238E27FC236}">
                <a16:creationId xmlns:a16="http://schemas.microsoft.com/office/drawing/2014/main" id="{25727E00-5F47-6564-002A-078675A403DB}"/>
              </a:ext>
            </a:extLst>
          </p:cNvPr>
          <p:cNvSpPr txBox="1">
            <a:spLocks/>
          </p:cNvSpPr>
          <p:nvPr/>
        </p:nvSpPr>
        <p:spPr bwMode="auto">
          <a:xfrm>
            <a:off x="4705350" y="1412875"/>
            <a:ext cx="2698750" cy="3333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Milli Eğitim Müdürlüğü</a:t>
            </a:r>
          </a:p>
        </p:txBody>
      </p:sp>
    </p:spTree>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Group 75">
            <a:extLst>
              <a:ext uri="{FF2B5EF4-FFF2-40B4-BE49-F238E27FC236}">
                <a16:creationId xmlns:a16="http://schemas.microsoft.com/office/drawing/2014/main" id="{487687F8-F942-619D-9726-3670E4AD329F}"/>
              </a:ext>
            </a:extLst>
          </p:cNvPr>
          <p:cNvGraphicFramePr>
            <a:graphicFrameLocks noGrp="1"/>
          </p:cNvGraphicFramePr>
          <p:nvPr/>
        </p:nvGraphicFramePr>
        <p:xfrm>
          <a:off x="788988" y="1911350"/>
          <a:ext cx="7631112" cy="2200278"/>
        </p:xfrm>
        <a:graphic>
          <a:graphicData uri="http://schemas.openxmlformats.org/drawingml/2006/table">
            <a:tbl>
              <a:tblPr/>
              <a:tblGrid>
                <a:gridCol w="3155950">
                  <a:extLst>
                    <a:ext uri="{9D8B030D-6E8A-4147-A177-3AD203B41FA5}">
                      <a16:colId xmlns:a16="http://schemas.microsoft.com/office/drawing/2014/main" val="20000"/>
                    </a:ext>
                  </a:extLst>
                </a:gridCol>
                <a:gridCol w="2238375">
                  <a:extLst>
                    <a:ext uri="{9D8B030D-6E8A-4147-A177-3AD203B41FA5}">
                      <a16:colId xmlns:a16="http://schemas.microsoft.com/office/drawing/2014/main" val="20001"/>
                    </a:ext>
                  </a:extLst>
                </a:gridCol>
                <a:gridCol w="2236787">
                  <a:extLst>
                    <a:ext uri="{9D8B030D-6E8A-4147-A177-3AD203B41FA5}">
                      <a16:colId xmlns:a16="http://schemas.microsoft.com/office/drawing/2014/main" val="20002"/>
                    </a:ext>
                  </a:extLst>
                </a:gridCol>
              </a:tblGrid>
              <a:tr h="36671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FF4A3C"/>
                          </a:solidFill>
                          <a:effectLst/>
                          <a:latin typeface="Franklin Gothic Book (Gövde)"/>
                          <a:cs typeface="Adobe Devanagari" panose="02040503050201020203" pitchFamily="18" charset="0"/>
                        </a:rPr>
                        <a:t>OKULLAŞMA ORANLARI</a:t>
                      </a:r>
                    </a:p>
                  </a:txBody>
                  <a:tcPr marL="91460" marR="914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grid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FF443F"/>
                          </a:solidFill>
                          <a:effectLst/>
                          <a:latin typeface="Franklin Gothic Book (Gövde)"/>
                          <a:cs typeface="Arial" panose="020B0604020202020204" pitchFamily="34" charset="0"/>
                        </a:rPr>
                        <a:t>ORAN</a:t>
                      </a:r>
                    </a:p>
                  </a:txBody>
                  <a:tcPr marL="91460" marR="914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extLst>
                  <a:ext uri="{0D108BD9-81ED-4DB2-BD59-A6C34878D82A}">
                    <a16:rowId xmlns:a16="http://schemas.microsoft.com/office/drawing/2014/main" val="10000"/>
                  </a:ext>
                </a:extLst>
              </a:tr>
              <a:tr h="36671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FF4A3C"/>
                          </a:solidFill>
                          <a:effectLst/>
                          <a:latin typeface="Franklin Gothic Book (Gövde)"/>
                          <a:cs typeface="Adobe Devanagari" panose="02040503050201020203" pitchFamily="18" charset="0"/>
                        </a:rPr>
                        <a:t>OKULLAR</a:t>
                      </a:r>
                    </a:p>
                  </a:txBody>
                  <a:tcPr marL="91460" marR="914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0D0D0D"/>
                          </a:solidFill>
                          <a:effectLst/>
                          <a:latin typeface="Franklin Gothic Book (Gövde)"/>
                          <a:cs typeface="Adobe Devanagari" panose="02040503050201020203" pitchFamily="18" charset="0"/>
                        </a:rPr>
                        <a:t>2023 Yılı</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2024 Yılı Birinci Altı Ayı</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extLst>
                  <a:ext uri="{0D108BD9-81ED-4DB2-BD59-A6C34878D82A}">
                    <a16:rowId xmlns:a16="http://schemas.microsoft.com/office/drawing/2014/main" val="10001"/>
                  </a:ext>
                </a:extLst>
              </a:tr>
              <a:tr h="36671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0B2E17"/>
                          </a:solidFill>
                          <a:effectLst/>
                          <a:latin typeface="Franklin Gothic Book (Gövde)"/>
                          <a:cs typeface="Adobe Devanagari" panose="02040503050201020203" pitchFamily="18" charset="0"/>
                        </a:rPr>
                        <a:t>İLKOKULLAR</a:t>
                      </a:r>
                    </a:p>
                  </a:txBody>
                  <a:tcPr marL="91460" marR="914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0B2E17"/>
                          </a:solidFill>
                          <a:effectLst/>
                          <a:latin typeface="Franklin Gothic Book (Gövde)"/>
                          <a:cs typeface="Adobe Devanagari" panose="02040503050201020203" pitchFamily="18" charset="0"/>
                        </a:rPr>
                        <a:t>% 99,69</a:t>
                      </a:r>
                    </a:p>
                  </a:txBody>
                  <a:tcPr marL="91460" marR="914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0B2E17"/>
                          </a:solidFill>
                          <a:effectLst/>
                          <a:latin typeface="Franklin Gothic Book (Gövde)"/>
                          <a:cs typeface="Adobe Devanagari" panose="02040503050201020203" pitchFamily="18" charset="0"/>
                        </a:rPr>
                        <a:t>% 99,89</a:t>
                      </a:r>
                    </a:p>
                  </a:txBody>
                  <a:tcPr marL="91460" marR="914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6671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0B2E17"/>
                          </a:solidFill>
                          <a:effectLst/>
                          <a:latin typeface="Franklin Gothic Book (Gövde)"/>
                          <a:cs typeface="Adobe Devanagari" panose="02040503050201020203" pitchFamily="18" charset="0"/>
                        </a:rPr>
                        <a:t>ORTAOKULLAR</a:t>
                      </a:r>
                    </a:p>
                  </a:txBody>
                  <a:tcPr marL="91460" marR="914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0B2E17"/>
                          </a:solidFill>
                          <a:effectLst/>
                          <a:latin typeface="Franklin Gothic Book (Gövde)"/>
                          <a:cs typeface="Adobe Devanagari" panose="02040503050201020203" pitchFamily="18" charset="0"/>
                        </a:rPr>
                        <a:t>% 100</a:t>
                      </a:r>
                    </a:p>
                  </a:txBody>
                  <a:tcPr marL="91460" marR="914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0B2E17"/>
                          </a:solidFill>
                          <a:effectLst/>
                          <a:latin typeface="Franklin Gothic Book (Gövde)"/>
                          <a:cs typeface="Adobe Devanagari" panose="02040503050201020203" pitchFamily="18" charset="0"/>
                        </a:rPr>
                        <a:t>% 99,83</a:t>
                      </a:r>
                    </a:p>
                  </a:txBody>
                  <a:tcPr marL="91460" marR="914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6671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0B2E17"/>
                          </a:solidFill>
                          <a:effectLst/>
                          <a:latin typeface="Franklin Gothic Book (Gövde)"/>
                          <a:cs typeface="Adobe Devanagari" panose="02040503050201020203" pitchFamily="18" charset="0"/>
                        </a:rPr>
                        <a:t>LİSELER</a:t>
                      </a:r>
                    </a:p>
                  </a:txBody>
                  <a:tcPr marL="91460" marR="914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0B2E17"/>
                          </a:solidFill>
                          <a:effectLst/>
                          <a:latin typeface="Franklin Gothic Book (Gövde)"/>
                          <a:cs typeface="Adobe Devanagari" panose="02040503050201020203" pitchFamily="18" charset="0"/>
                        </a:rPr>
                        <a:t>%100</a:t>
                      </a:r>
                    </a:p>
                  </a:txBody>
                  <a:tcPr marL="91460" marR="914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0B2E17"/>
                          </a:solidFill>
                          <a:effectLst/>
                          <a:latin typeface="Franklin Gothic Book (Gövde)"/>
                          <a:cs typeface="Adobe Devanagari" panose="02040503050201020203" pitchFamily="18" charset="0"/>
                        </a:rPr>
                        <a:t>%100</a:t>
                      </a:r>
                    </a:p>
                  </a:txBody>
                  <a:tcPr marL="91460" marR="914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6671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0B2E17"/>
                          </a:solidFill>
                          <a:effectLst/>
                          <a:latin typeface="Franklin Gothic Book (Gövde)"/>
                          <a:cs typeface="Adobe Devanagari" panose="02040503050201020203" pitchFamily="18" charset="0"/>
                        </a:rPr>
                        <a:t>OKULÖNCESİ</a:t>
                      </a:r>
                    </a:p>
                  </a:txBody>
                  <a:tcPr marL="91460" marR="914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0B2E17"/>
                          </a:solidFill>
                          <a:effectLst/>
                          <a:latin typeface="Franklin Gothic Book (Gövde)"/>
                          <a:cs typeface="Adobe Devanagari" panose="02040503050201020203" pitchFamily="18" charset="0"/>
                        </a:rPr>
                        <a:t>% 82,24</a:t>
                      </a:r>
                    </a:p>
                  </a:txBody>
                  <a:tcPr marL="91460" marR="914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0B2E17"/>
                          </a:solidFill>
                          <a:effectLst/>
                          <a:latin typeface="Franklin Gothic Book (Gövde)"/>
                          <a:cs typeface="Adobe Devanagari" panose="02040503050201020203" pitchFamily="18" charset="0"/>
                        </a:rPr>
                        <a:t>% 81,9</a:t>
                      </a:r>
                    </a:p>
                  </a:txBody>
                  <a:tcPr marL="91460" marR="914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bl>
          </a:graphicData>
        </a:graphic>
      </p:graphicFrame>
      <p:pic>
        <p:nvPicPr>
          <p:cNvPr id="8" name="Resim 7">
            <a:extLst>
              <a:ext uri="{FF2B5EF4-FFF2-40B4-BE49-F238E27FC236}">
                <a16:creationId xmlns:a16="http://schemas.microsoft.com/office/drawing/2014/main" id="{716268CB-0AB1-1D2B-E228-94F48798EAA3}"/>
              </a:ext>
            </a:extLst>
          </p:cNvPr>
          <p:cNvPicPr>
            <a:picLocks noChangeAspect="1"/>
          </p:cNvPicPr>
          <p:nvPr/>
        </p:nvPicPr>
        <p:blipFill rotWithShape="1">
          <a:blip r:embed="rId2" cstate="email"/>
          <a:srcRect r="-583" b="-582"/>
          <a:stretch/>
        </p:blipFill>
        <p:spPr>
          <a:xfrm>
            <a:off x="612476" y="127773"/>
            <a:ext cx="1332000" cy="1332000"/>
          </a:xfrm>
          <a:prstGeom prst="flowChartConnector">
            <a:avLst/>
          </a:prstGeom>
        </p:spPr>
      </p:pic>
      <p:sp>
        <p:nvSpPr>
          <p:cNvPr id="10" name="Unvan 13">
            <a:extLst>
              <a:ext uri="{FF2B5EF4-FFF2-40B4-BE49-F238E27FC236}">
                <a16:creationId xmlns:a16="http://schemas.microsoft.com/office/drawing/2014/main" id="{93243327-E42B-DE81-FAFC-11C3339F2677}"/>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20513" name="Resim 10">
            <a:extLst>
              <a:ext uri="{FF2B5EF4-FFF2-40B4-BE49-F238E27FC236}">
                <a16:creationId xmlns:a16="http://schemas.microsoft.com/office/drawing/2014/main" id="{6EF14534-1D12-AF13-C73C-D478ACF2B0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Dikdörtgen 6">
            <a:extLst>
              <a:ext uri="{FF2B5EF4-FFF2-40B4-BE49-F238E27FC236}">
                <a16:creationId xmlns:a16="http://schemas.microsoft.com/office/drawing/2014/main" id="{B1B6996D-1827-A909-6AFA-4E78A1536D10}"/>
              </a:ext>
            </a:extLst>
          </p:cNvPr>
          <p:cNvSpPr/>
          <p:nvPr/>
        </p:nvSpPr>
        <p:spPr>
          <a:xfrm>
            <a:off x="5680075" y="1195388"/>
            <a:ext cx="122396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D-EĞİTİM</a:t>
            </a:r>
            <a:endParaRPr lang="tr-TR" i="1" kern="0" dirty="0">
              <a:effectLst>
                <a:outerShdw blurRad="38100" dist="38100" dir="2700000" algn="tl">
                  <a:srgbClr val="000000">
                    <a:alpha val="43137"/>
                  </a:srgbClr>
                </a:outerShdw>
              </a:effectLst>
              <a:latin typeface="Franklin Gothic Book (Gövde)"/>
            </a:endParaRPr>
          </a:p>
        </p:txBody>
      </p:sp>
      <p:sp>
        <p:nvSpPr>
          <p:cNvPr id="12" name="Unvan 13">
            <a:extLst>
              <a:ext uri="{FF2B5EF4-FFF2-40B4-BE49-F238E27FC236}">
                <a16:creationId xmlns:a16="http://schemas.microsoft.com/office/drawing/2014/main" id="{8F939CE4-AF2F-F212-36A8-3ADADA76DAFB}"/>
              </a:ext>
            </a:extLst>
          </p:cNvPr>
          <p:cNvSpPr txBox="1">
            <a:spLocks/>
          </p:cNvSpPr>
          <p:nvPr/>
        </p:nvSpPr>
        <p:spPr bwMode="auto">
          <a:xfrm>
            <a:off x="4705350" y="1412875"/>
            <a:ext cx="2698750" cy="3333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Milli Eğitim Müdürlüğü</a:t>
            </a:r>
          </a:p>
        </p:txBody>
      </p:sp>
      <p:graphicFrame>
        <p:nvGraphicFramePr>
          <p:cNvPr id="11" name="Group 75">
            <a:extLst>
              <a:ext uri="{FF2B5EF4-FFF2-40B4-BE49-F238E27FC236}">
                <a16:creationId xmlns:a16="http://schemas.microsoft.com/office/drawing/2014/main" id="{8762073F-4185-D3C7-7733-FC488A8562DA}"/>
              </a:ext>
            </a:extLst>
          </p:cNvPr>
          <p:cNvGraphicFramePr>
            <a:graphicFrameLocks noGrp="1"/>
          </p:cNvGraphicFramePr>
          <p:nvPr/>
        </p:nvGraphicFramePr>
        <p:xfrm>
          <a:off x="762000" y="4562475"/>
          <a:ext cx="7631113" cy="1924050"/>
        </p:xfrm>
        <a:graphic>
          <a:graphicData uri="http://schemas.openxmlformats.org/drawingml/2006/table">
            <a:tbl>
              <a:tblPr/>
              <a:tblGrid>
                <a:gridCol w="3130550">
                  <a:extLst>
                    <a:ext uri="{9D8B030D-6E8A-4147-A177-3AD203B41FA5}">
                      <a16:colId xmlns:a16="http://schemas.microsoft.com/office/drawing/2014/main" val="20000"/>
                    </a:ext>
                  </a:extLst>
                </a:gridCol>
                <a:gridCol w="2249488">
                  <a:extLst>
                    <a:ext uri="{9D8B030D-6E8A-4147-A177-3AD203B41FA5}">
                      <a16:colId xmlns:a16="http://schemas.microsoft.com/office/drawing/2014/main" val="20001"/>
                    </a:ext>
                  </a:extLst>
                </a:gridCol>
                <a:gridCol w="2251075">
                  <a:extLst>
                    <a:ext uri="{9D8B030D-6E8A-4147-A177-3AD203B41FA5}">
                      <a16:colId xmlns:a16="http://schemas.microsoft.com/office/drawing/2014/main" val="20002"/>
                    </a:ext>
                  </a:extLst>
                </a:gridCol>
              </a:tblGrid>
              <a:tr h="304817">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FF443F"/>
                          </a:solidFill>
                          <a:effectLst/>
                          <a:latin typeface="Franklin Gothic Book (Gövde)"/>
                          <a:cs typeface="Adobe Devanagari" panose="02040503050201020203" pitchFamily="18" charset="0"/>
                        </a:rPr>
                        <a:t>TAŞIMALI EĞİTİM ORANLARI</a:t>
                      </a:r>
                    </a:p>
                  </a:txBody>
                  <a:tcPr marL="91460" marR="91460" marT="45729" marB="457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grid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FF443F"/>
                          </a:solidFill>
                          <a:effectLst/>
                          <a:latin typeface="Franklin Gothic Book (Gövde)"/>
                          <a:cs typeface="Arial" panose="020B0604020202020204" pitchFamily="34" charset="0"/>
                        </a:rPr>
                        <a:t>ORAN</a:t>
                      </a:r>
                    </a:p>
                  </a:txBody>
                  <a:tcPr marL="91460" marR="91460" marT="45729" marB="457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extLst>
                  <a:ext uri="{0D108BD9-81ED-4DB2-BD59-A6C34878D82A}">
                    <a16:rowId xmlns:a16="http://schemas.microsoft.com/office/drawing/2014/main" val="10000"/>
                  </a:ext>
                </a:extLst>
              </a:tr>
              <a:tr h="40480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FF443F"/>
                          </a:solidFill>
                          <a:effectLst/>
                          <a:latin typeface="Franklin Gothic Book (Gövde)"/>
                          <a:cs typeface="Adobe Devanagari" panose="02040503050201020203" pitchFamily="18" charset="0"/>
                        </a:rPr>
                        <a:t>OKULLAR</a:t>
                      </a:r>
                    </a:p>
                  </a:txBody>
                  <a:tcPr marL="91460" marR="91460" marT="45729" marB="457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0D0D0D"/>
                          </a:solidFill>
                          <a:effectLst/>
                          <a:latin typeface="Franklin Gothic Book (Gövde)"/>
                          <a:cs typeface="Adobe Devanagari" panose="02040503050201020203" pitchFamily="18" charset="0"/>
                        </a:rPr>
                        <a:t>2023 Yılı</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2024 Yılı Birinci Altı Ayı</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extLst>
                  <a:ext uri="{0D108BD9-81ED-4DB2-BD59-A6C34878D82A}">
                    <a16:rowId xmlns:a16="http://schemas.microsoft.com/office/drawing/2014/main" val="10001"/>
                  </a:ext>
                </a:extLst>
              </a:tr>
              <a:tr h="40480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31829"/>
                          </a:solidFill>
                          <a:effectLst/>
                          <a:latin typeface="Franklin Gothic Book (Gövde)"/>
                          <a:cs typeface="Adobe Devanagari" panose="02040503050201020203" pitchFamily="18" charset="0"/>
                        </a:rPr>
                        <a:t>İLKOKULLAR</a:t>
                      </a:r>
                    </a:p>
                  </a:txBody>
                  <a:tcPr marL="91460" marR="91460" marT="45729" marB="457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31829"/>
                          </a:solidFill>
                          <a:effectLst/>
                          <a:latin typeface="Franklin Gothic Book (Gövde)"/>
                          <a:cs typeface="Adobe Devanagari" panose="02040503050201020203" pitchFamily="18" charset="0"/>
                        </a:rPr>
                        <a:t>% 5</a:t>
                      </a:r>
                    </a:p>
                  </a:txBody>
                  <a:tcPr marL="91460" marR="91460" marT="45729" marB="457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31829"/>
                          </a:solidFill>
                          <a:effectLst/>
                          <a:latin typeface="Franklin Gothic Book (Gövde)"/>
                          <a:cs typeface="Adobe Devanagari" panose="02040503050201020203" pitchFamily="18" charset="0"/>
                        </a:rPr>
                        <a:t>% 3</a:t>
                      </a:r>
                    </a:p>
                  </a:txBody>
                  <a:tcPr marL="91460" marR="91460" marT="45729" marB="457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40480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31829"/>
                          </a:solidFill>
                          <a:effectLst/>
                          <a:latin typeface="Franklin Gothic Book (Gövde)"/>
                          <a:cs typeface="Adobe Devanagari" panose="02040503050201020203" pitchFamily="18" charset="0"/>
                        </a:rPr>
                        <a:t>ORTAOKULLAR</a:t>
                      </a:r>
                    </a:p>
                  </a:txBody>
                  <a:tcPr marL="91460" marR="91460" marT="45729" marB="457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31829"/>
                          </a:solidFill>
                          <a:effectLst/>
                          <a:latin typeface="Franklin Gothic Book (Gövde)"/>
                          <a:cs typeface="Adobe Devanagari" panose="02040503050201020203" pitchFamily="18" charset="0"/>
                        </a:rPr>
                        <a:t>% 11</a:t>
                      </a:r>
                    </a:p>
                  </a:txBody>
                  <a:tcPr marL="91460" marR="91460" marT="45729" marB="457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31829"/>
                          </a:solidFill>
                          <a:effectLst/>
                          <a:latin typeface="Franklin Gothic Book (Gövde)"/>
                          <a:cs typeface="Adobe Devanagari" panose="02040503050201020203" pitchFamily="18" charset="0"/>
                        </a:rPr>
                        <a:t>% 6</a:t>
                      </a:r>
                    </a:p>
                  </a:txBody>
                  <a:tcPr marL="91460" marR="91460" marT="45729" marB="457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40480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31829"/>
                          </a:solidFill>
                          <a:effectLst/>
                          <a:latin typeface="Franklin Gothic Book (Gövde)"/>
                          <a:cs typeface="Adobe Devanagari" panose="02040503050201020203" pitchFamily="18" charset="0"/>
                        </a:rPr>
                        <a:t>LİSELER</a:t>
                      </a:r>
                    </a:p>
                  </a:txBody>
                  <a:tcPr marL="91460" marR="91460" marT="45729" marB="457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31829"/>
                          </a:solidFill>
                          <a:effectLst/>
                          <a:latin typeface="Franklin Gothic Book (Gövde)"/>
                          <a:cs typeface="Adobe Devanagari" panose="02040503050201020203" pitchFamily="18" charset="0"/>
                        </a:rPr>
                        <a:t>%41</a:t>
                      </a:r>
                    </a:p>
                  </a:txBody>
                  <a:tcPr marL="91460" marR="91460" marT="45729" marB="457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31829"/>
                          </a:solidFill>
                          <a:effectLst/>
                          <a:latin typeface="Franklin Gothic Book (Gövde)"/>
                          <a:cs typeface="Adobe Devanagari" panose="02040503050201020203" pitchFamily="18" charset="0"/>
                        </a:rPr>
                        <a:t>% 78</a:t>
                      </a:r>
                    </a:p>
                  </a:txBody>
                  <a:tcPr marL="91460" marR="91460" marT="45729" marB="457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Tree>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Group 75">
            <a:extLst>
              <a:ext uri="{FF2B5EF4-FFF2-40B4-BE49-F238E27FC236}">
                <a16:creationId xmlns:a16="http://schemas.microsoft.com/office/drawing/2014/main" id="{32873541-39D0-A7F0-ADC2-21A7C6C748EC}"/>
              </a:ext>
            </a:extLst>
          </p:cNvPr>
          <p:cNvGraphicFramePr>
            <a:graphicFrameLocks noGrp="1"/>
          </p:cNvGraphicFramePr>
          <p:nvPr/>
        </p:nvGraphicFramePr>
        <p:xfrm>
          <a:off x="946150" y="2152650"/>
          <a:ext cx="7516813" cy="2073396"/>
        </p:xfrm>
        <a:graphic>
          <a:graphicData uri="http://schemas.openxmlformats.org/drawingml/2006/table">
            <a:tbl>
              <a:tblPr/>
              <a:tblGrid>
                <a:gridCol w="4216400">
                  <a:extLst>
                    <a:ext uri="{9D8B030D-6E8A-4147-A177-3AD203B41FA5}">
                      <a16:colId xmlns:a16="http://schemas.microsoft.com/office/drawing/2014/main" val="20000"/>
                    </a:ext>
                  </a:extLst>
                </a:gridCol>
                <a:gridCol w="1651000">
                  <a:extLst>
                    <a:ext uri="{9D8B030D-6E8A-4147-A177-3AD203B41FA5}">
                      <a16:colId xmlns:a16="http://schemas.microsoft.com/office/drawing/2014/main" val="20001"/>
                    </a:ext>
                  </a:extLst>
                </a:gridCol>
                <a:gridCol w="1649413">
                  <a:extLst>
                    <a:ext uri="{9D8B030D-6E8A-4147-A177-3AD203B41FA5}">
                      <a16:colId xmlns:a16="http://schemas.microsoft.com/office/drawing/2014/main" val="20002"/>
                    </a:ext>
                  </a:extLst>
                </a:gridCol>
              </a:tblGrid>
              <a:tr h="388826">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FF4541"/>
                          </a:solidFill>
                          <a:effectLst/>
                          <a:latin typeface="Franklin Gothic Book (Gövde)"/>
                          <a:cs typeface="Adobe Devanagari" panose="02040503050201020203" pitchFamily="18" charset="0"/>
                        </a:rPr>
                        <a:t>DERSLİK BAŞINA DÜŞEN ÖĞRENCİ SAYISI</a:t>
                      </a:r>
                    </a:p>
                  </a:txBody>
                  <a:tcPr marL="91442" marR="91442" marT="45684" marB="4568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grid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FF4541"/>
                          </a:solidFill>
                          <a:effectLst/>
                          <a:latin typeface="Franklin Gothic Book (Gövde)"/>
                          <a:cs typeface="Arial" panose="020B0604020202020204" pitchFamily="34" charset="0"/>
                        </a:rPr>
                        <a:t>ORAN</a:t>
                      </a:r>
                    </a:p>
                  </a:txBody>
                  <a:tcPr marL="91442" marR="91442" marT="45684" marB="4568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extLst>
                  <a:ext uri="{0D108BD9-81ED-4DB2-BD59-A6C34878D82A}">
                    <a16:rowId xmlns:a16="http://schemas.microsoft.com/office/drawing/2014/main" val="10000"/>
                  </a:ext>
                </a:extLst>
              </a:tr>
              <a:tr h="517969">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FF4541"/>
                          </a:solidFill>
                          <a:effectLst/>
                          <a:latin typeface="Franklin Gothic Book (Gövde)"/>
                          <a:cs typeface="Adobe Devanagari" panose="02040503050201020203" pitchFamily="18" charset="0"/>
                        </a:rPr>
                        <a:t>OKULLAR</a:t>
                      </a:r>
                    </a:p>
                  </a:txBody>
                  <a:tcPr marL="91442" marR="91442" marT="45684" marB="4568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0D0D0D"/>
                          </a:solidFill>
                          <a:effectLst/>
                          <a:latin typeface="Franklin Gothic Book (Gövde)"/>
                          <a:cs typeface="Adobe Devanagari" panose="02040503050201020203" pitchFamily="18" charset="0"/>
                        </a:rPr>
                        <a:t>2023 Yılı</a:t>
                      </a:r>
                    </a:p>
                  </a:txBody>
                  <a:tcPr marT="45686" marB="4568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2024 Yılı Birinci Altı Ayı</a:t>
                      </a:r>
                    </a:p>
                  </a:txBody>
                  <a:tcPr marT="45686" marB="4568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extLst>
                  <a:ext uri="{0D108BD9-81ED-4DB2-BD59-A6C34878D82A}">
                    <a16:rowId xmlns:a16="http://schemas.microsoft.com/office/drawing/2014/main" val="10001"/>
                  </a:ext>
                </a:extLst>
              </a:tr>
              <a:tr h="388826">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İLKOKULLAR</a:t>
                      </a:r>
                    </a:p>
                  </a:txBody>
                  <a:tcPr marL="91442" marR="91442" marT="45684" marB="4568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11,35</a:t>
                      </a:r>
                    </a:p>
                  </a:txBody>
                  <a:tcPr marL="91442" marR="91442" marT="45684" marB="4568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12,89</a:t>
                      </a:r>
                    </a:p>
                  </a:txBody>
                  <a:tcPr marL="91442" marR="91442" marT="45684" marB="4568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88826">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ORTAOKULLAR</a:t>
                      </a:r>
                    </a:p>
                  </a:txBody>
                  <a:tcPr marL="91442" marR="91442" marT="45684" marB="4568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11,10</a:t>
                      </a:r>
                    </a:p>
                  </a:txBody>
                  <a:tcPr marL="91442" marR="91442" marT="45684" marB="4568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11,70</a:t>
                      </a:r>
                    </a:p>
                  </a:txBody>
                  <a:tcPr marL="91442" marR="91442" marT="45684" marB="4568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88826">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LİSELER</a:t>
                      </a:r>
                    </a:p>
                  </a:txBody>
                  <a:tcPr marL="91442" marR="91442" marT="45684" marB="4568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15,82</a:t>
                      </a:r>
                    </a:p>
                  </a:txBody>
                  <a:tcPr marL="91442" marR="91442" marT="45684" marB="4568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13,25</a:t>
                      </a:r>
                    </a:p>
                  </a:txBody>
                  <a:tcPr marL="91442" marR="91442" marT="45684" marB="4568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pic>
        <p:nvPicPr>
          <p:cNvPr id="8" name="Resim 7">
            <a:extLst>
              <a:ext uri="{FF2B5EF4-FFF2-40B4-BE49-F238E27FC236}">
                <a16:creationId xmlns:a16="http://schemas.microsoft.com/office/drawing/2014/main" id="{B04DF0B1-3655-803A-BE1C-A2DD5FE51A1E}"/>
              </a:ext>
            </a:extLst>
          </p:cNvPr>
          <p:cNvPicPr>
            <a:picLocks noChangeAspect="1"/>
          </p:cNvPicPr>
          <p:nvPr/>
        </p:nvPicPr>
        <p:blipFill rotWithShape="1">
          <a:blip r:embed="rId2" cstate="email"/>
          <a:srcRect r="-583" b="-582"/>
          <a:stretch/>
        </p:blipFill>
        <p:spPr>
          <a:xfrm>
            <a:off x="612476" y="127773"/>
            <a:ext cx="1332000" cy="1332000"/>
          </a:xfrm>
          <a:prstGeom prst="flowChartConnector">
            <a:avLst/>
          </a:prstGeom>
        </p:spPr>
      </p:pic>
      <p:sp>
        <p:nvSpPr>
          <p:cNvPr id="10" name="Unvan 13">
            <a:extLst>
              <a:ext uri="{FF2B5EF4-FFF2-40B4-BE49-F238E27FC236}">
                <a16:creationId xmlns:a16="http://schemas.microsoft.com/office/drawing/2014/main" id="{9B827C6A-A564-FBCD-C818-7683E8D4A809}"/>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21533" name="Resim 10">
            <a:extLst>
              <a:ext uri="{FF2B5EF4-FFF2-40B4-BE49-F238E27FC236}">
                <a16:creationId xmlns:a16="http://schemas.microsoft.com/office/drawing/2014/main" id="{7943AE4B-D101-62DC-26B6-98CC50C25A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Dikdörtgen 6">
            <a:extLst>
              <a:ext uri="{FF2B5EF4-FFF2-40B4-BE49-F238E27FC236}">
                <a16:creationId xmlns:a16="http://schemas.microsoft.com/office/drawing/2014/main" id="{920C4E83-1501-3CD6-EDC5-4C636B21E029}"/>
              </a:ext>
            </a:extLst>
          </p:cNvPr>
          <p:cNvSpPr/>
          <p:nvPr/>
        </p:nvSpPr>
        <p:spPr>
          <a:xfrm>
            <a:off x="5680075" y="1195388"/>
            <a:ext cx="122396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D-EĞİTİM</a:t>
            </a:r>
            <a:endParaRPr lang="tr-TR" i="1" kern="0" dirty="0">
              <a:effectLst>
                <a:outerShdw blurRad="38100" dist="38100" dir="2700000" algn="tl">
                  <a:srgbClr val="000000">
                    <a:alpha val="43137"/>
                  </a:srgbClr>
                </a:outerShdw>
              </a:effectLst>
              <a:latin typeface="Franklin Gothic Book (Gövde)"/>
            </a:endParaRPr>
          </a:p>
        </p:txBody>
      </p:sp>
      <p:sp>
        <p:nvSpPr>
          <p:cNvPr id="12" name="Unvan 13">
            <a:extLst>
              <a:ext uri="{FF2B5EF4-FFF2-40B4-BE49-F238E27FC236}">
                <a16:creationId xmlns:a16="http://schemas.microsoft.com/office/drawing/2014/main" id="{2F53177A-688D-876F-D418-D7475A51DE65}"/>
              </a:ext>
            </a:extLst>
          </p:cNvPr>
          <p:cNvSpPr txBox="1">
            <a:spLocks/>
          </p:cNvSpPr>
          <p:nvPr/>
        </p:nvSpPr>
        <p:spPr bwMode="auto">
          <a:xfrm>
            <a:off x="4705350" y="1412875"/>
            <a:ext cx="2698750" cy="3333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Milli Eğitim Müdürlüğü</a:t>
            </a:r>
          </a:p>
        </p:txBody>
      </p:sp>
      <p:graphicFrame>
        <p:nvGraphicFramePr>
          <p:cNvPr id="11" name="Group 75">
            <a:extLst>
              <a:ext uri="{FF2B5EF4-FFF2-40B4-BE49-F238E27FC236}">
                <a16:creationId xmlns:a16="http://schemas.microsoft.com/office/drawing/2014/main" id="{BD513A0A-9C64-9894-9601-B661A28DF5E5}"/>
              </a:ext>
            </a:extLst>
          </p:cNvPr>
          <p:cNvGraphicFramePr>
            <a:graphicFrameLocks noGrp="1"/>
          </p:cNvGraphicFramePr>
          <p:nvPr/>
        </p:nvGraphicFramePr>
        <p:xfrm>
          <a:off x="946150" y="4471988"/>
          <a:ext cx="7516813" cy="2073396"/>
        </p:xfrm>
        <a:graphic>
          <a:graphicData uri="http://schemas.openxmlformats.org/drawingml/2006/table">
            <a:tbl>
              <a:tblPr/>
              <a:tblGrid>
                <a:gridCol w="4216400">
                  <a:extLst>
                    <a:ext uri="{9D8B030D-6E8A-4147-A177-3AD203B41FA5}">
                      <a16:colId xmlns:a16="http://schemas.microsoft.com/office/drawing/2014/main" val="20000"/>
                    </a:ext>
                  </a:extLst>
                </a:gridCol>
                <a:gridCol w="1651000">
                  <a:extLst>
                    <a:ext uri="{9D8B030D-6E8A-4147-A177-3AD203B41FA5}">
                      <a16:colId xmlns:a16="http://schemas.microsoft.com/office/drawing/2014/main" val="20001"/>
                    </a:ext>
                  </a:extLst>
                </a:gridCol>
                <a:gridCol w="1649413">
                  <a:extLst>
                    <a:ext uri="{9D8B030D-6E8A-4147-A177-3AD203B41FA5}">
                      <a16:colId xmlns:a16="http://schemas.microsoft.com/office/drawing/2014/main" val="20002"/>
                    </a:ext>
                  </a:extLst>
                </a:gridCol>
              </a:tblGrid>
              <a:tr h="388826">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FF4541"/>
                          </a:solidFill>
                          <a:effectLst/>
                          <a:latin typeface="Franklin Gothic Book (Gövde)"/>
                          <a:cs typeface="Adobe Devanagari" panose="02040503050201020203" pitchFamily="18" charset="0"/>
                        </a:rPr>
                        <a:t>ÖĞRETMEN BAŞINA DÜŞEN ÖĞRENCİ SAYISI</a:t>
                      </a:r>
                    </a:p>
                  </a:txBody>
                  <a:tcPr marL="91442" marR="91442" marT="45721" marB="4572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grid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FF4541"/>
                          </a:solidFill>
                          <a:effectLst/>
                          <a:latin typeface="Franklin Gothic Book (Gövde)"/>
                          <a:cs typeface="Arial" panose="020B0604020202020204" pitchFamily="34" charset="0"/>
                        </a:rPr>
                        <a:t>ORAN</a:t>
                      </a:r>
                    </a:p>
                  </a:txBody>
                  <a:tcPr marL="91442" marR="91442" marT="45721" marB="4572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extLst>
                  <a:ext uri="{0D108BD9-81ED-4DB2-BD59-A6C34878D82A}">
                    <a16:rowId xmlns:a16="http://schemas.microsoft.com/office/drawing/2014/main" val="10000"/>
                  </a:ext>
                </a:extLst>
              </a:tr>
              <a:tr h="517969">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FF4541"/>
                          </a:solidFill>
                          <a:effectLst/>
                          <a:latin typeface="Franklin Gothic Book (Gövde)"/>
                          <a:cs typeface="Adobe Devanagari" panose="02040503050201020203" pitchFamily="18" charset="0"/>
                        </a:rPr>
                        <a:t>OKULLAR</a:t>
                      </a:r>
                    </a:p>
                  </a:txBody>
                  <a:tcPr marL="91442" marR="91442" marT="45721" marB="4572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0D0D0D"/>
                          </a:solidFill>
                          <a:effectLst/>
                          <a:latin typeface="Franklin Gothic Book (Gövde)"/>
                          <a:cs typeface="Adobe Devanagari" panose="02040503050201020203" pitchFamily="18" charset="0"/>
                        </a:rPr>
                        <a:t>2022 Yılı</a:t>
                      </a:r>
                    </a:p>
                  </a:txBody>
                  <a:tcPr marT="45686" marB="4568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2024 Yılı Birinci Altı Ayı</a:t>
                      </a:r>
                    </a:p>
                  </a:txBody>
                  <a:tcPr marT="45686" marB="4568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extLst>
                  <a:ext uri="{0D108BD9-81ED-4DB2-BD59-A6C34878D82A}">
                    <a16:rowId xmlns:a16="http://schemas.microsoft.com/office/drawing/2014/main" val="10001"/>
                  </a:ext>
                </a:extLst>
              </a:tr>
              <a:tr h="388826">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İLKOKULLAR</a:t>
                      </a:r>
                    </a:p>
                  </a:txBody>
                  <a:tcPr marL="91442" marR="91442" marT="45721" marB="4572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14,97</a:t>
                      </a:r>
                    </a:p>
                  </a:txBody>
                  <a:tcPr marL="91442" marR="91442" marT="45721" marB="4572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15,55</a:t>
                      </a:r>
                    </a:p>
                  </a:txBody>
                  <a:tcPr marL="91442" marR="91442" marT="45721" marB="4572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88826">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ORTAOKULLAR</a:t>
                      </a:r>
                    </a:p>
                  </a:txBody>
                  <a:tcPr marL="91442" marR="91442" marT="45721" marB="4572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10,34</a:t>
                      </a:r>
                    </a:p>
                  </a:txBody>
                  <a:tcPr marL="91442" marR="91442" marT="45721" marB="4572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10,49</a:t>
                      </a:r>
                    </a:p>
                  </a:txBody>
                  <a:tcPr marL="91442" marR="91442" marT="45721" marB="4572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88826">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LİSELER</a:t>
                      </a:r>
                    </a:p>
                  </a:txBody>
                  <a:tcPr marL="91442" marR="91442" marT="45721" marB="4572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15,90</a:t>
                      </a:r>
                    </a:p>
                  </a:txBody>
                  <a:tcPr marL="91442" marR="91442" marT="45721" marB="4572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7,22</a:t>
                      </a:r>
                    </a:p>
                  </a:txBody>
                  <a:tcPr marL="91442" marR="91442" marT="45721" marB="4572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Tree>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Group 75">
            <a:extLst>
              <a:ext uri="{FF2B5EF4-FFF2-40B4-BE49-F238E27FC236}">
                <a16:creationId xmlns:a16="http://schemas.microsoft.com/office/drawing/2014/main" id="{CEF6110D-75FF-41D6-F8CB-1EDE2BC28F80}"/>
              </a:ext>
            </a:extLst>
          </p:cNvPr>
          <p:cNvGraphicFramePr>
            <a:graphicFrameLocks noGrp="1"/>
          </p:cNvGraphicFramePr>
          <p:nvPr/>
        </p:nvGraphicFramePr>
        <p:xfrm>
          <a:off x="803275" y="2789238"/>
          <a:ext cx="8096250" cy="3065459"/>
        </p:xfrm>
        <a:graphic>
          <a:graphicData uri="http://schemas.openxmlformats.org/drawingml/2006/table">
            <a:tbl>
              <a:tblPr/>
              <a:tblGrid>
                <a:gridCol w="4238625">
                  <a:extLst>
                    <a:ext uri="{9D8B030D-6E8A-4147-A177-3AD203B41FA5}">
                      <a16:colId xmlns:a16="http://schemas.microsoft.com/office/drawing/2014/main" val="20000"/>
                    </a:ext>
                  </a:extLst>
                </a:gridCol>
                <a:gridCol w="1928813">
                  <a:extLst>
                    <a:ext uri="{9D8B030D-6E8A-4147-A177-3AD203B41FA5}">
                      <a16:colId xmlns:a16="http://schemas.microsoft.com/office/drawing/2014/main" val="20001"/>
                    </a:ext>
                  </a:extLst>
                </a:gridCol>
                <a:gridCol w="1928812">
                  <a:extLst>
                    <a:ext uri="{9D8B030D-6E8A-4147-A177-3AD203B41FA5}">
                      <a16:colId xmlns:a16="http://schemas.microsoft.com/office/drawing/2014/main" val="20002"/>
                    </a:ext>
                  </a:extLst>
                </a:gridCol>
              </a:tblGrid>
              <a:tr h="731837">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FF0000"/>
                          </a:solidFill>
                          <a:effectLst/>
                          <a:latin typeface="FrankRuehl" panose="020E0503060101010101" pitchFamily="34" charset="-79"/>
                          <a:cs typeface="FrankRuehl" panose="020E0503060101010101" pitchFamily="34" charset="-79"/>
                        </a:rPr>
                        <a:t>HALK EĞİTİMİ MERKEZİ FAALİYETLERİ</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tr-TR" altLang="tr-TR" sz="1400" b="0" i="0" u="none" strike="noStrike" cap="none" normalizeH="0" baseline="0">
                        <a:ln>
                          <a:noFill/>
                        </a:ln>
                        <a:solidFill>
                          <a:srgbClr val="595959"/>
                        </a:solidFill>
                        <a:effectLst/>
                        <a:latin typeface="Franklin Gothic Book" panose="020B0503020102020204" pitchFamily="34" charset="0"/>
                        <a:cs typeface="Adobe Devanagari" panose="02040503050201020203" pitchFamily="18" charset="0"/>
                      </a:endParaRP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0D0D0D"/>
                          </a:solidFill>
                          <a:effectLst/>
                          <a:latin typeface="Franklin Gothic Book (Gövde)"/>
                          <a:cs typeface="Adobe Devanagari" panose="02040503050201020203" pitchFamily="18" charset="0"/>
                        </a:rPr>
                        <a:t>2023 Yılı</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2024 Yılı Birinci Altı Ayı</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extLst>
                  <a:ext uri="{0D108BD9-81ED-4DB2-BD59-A6C34878D82A}">
                    <a16:rowId xmlns:a16="http://schemas.microsoft.com/office/drawing/2014/main" val="10000"/>
                  </a:ext>
                </a:extLst>
              </a:tr>
              <a:tr h="388937">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panose="020B0503020102020204" pitchFamily="34" charset="0"/>
                          <a:cs typeface="Adobe Devanagari" panose="02040503050201020203" pitchFamily="18" charset="0"/>
                        </a:rPr>
                        <a:t>SOSYAL VE KÜLTÜREL KURSLAR</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panose="020B0503020102020204" pitchFamily="34" charset="0"/>
                          <a:cs typeface="Arial" panose="020B0604020202020204" pitchFamily="34" charset="0"/>
                        </a:rPr>
                        <a:t>116</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panose="020B0503020102020204" pitchFamily="34" charset="0"/>
                          <a:cs typeface="Arial" panose="020B0604020202020204" pitchFamily="34" charset="0"/>
                        </a:rPr>
                        <a:t>39</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388937">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panose="020B0503020102020204" pitchFamily="34" charset="0"/>
                          <a:cs typeface="Adobe Devanagari" panose="02040503050201020203" pitchFamily="18" charset="0"/>
                        </a:rPr>
                        <a:t>KATILAN KURSİYER SAYISI</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panose="020B0503020102020204" pitchFamily="34" charset="0"/>
                          <a:cs typeface="Arial" panose="020B0604020202020204" pitchFamily="34" charset="0"/>
                        </a:rPr>
                        <a:t>1914</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panose="020B0503020102020204" pitchFamily="34" charset="0"/>
                          <a:cs typeface="Arial" panose="020B0604020202020204" pitchFamily="34" charset="0"/>
                        </a:rPr>
                        <a:t>561</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88937">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panose="020B0503020102020204" pitchFamily="34" charset="0"/>
                          <a:cs typeface="Adobe Devanagari" panose="02040503050201020203" pitchFamily="18" charset="0"/>
                        </a:rPr>
                        <a:t>OKUMA YAZMA KURSLARI</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panose="020B0503020102020204" pitchFamily="34" charset="0"/>
                          <a:cs typeface="Arial" panose="020B0604020202020204" pitchFamily="34" charset="0"/>
                        </a:rPr>
                        <a:t>9</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panose="020B0503020102020204" pitchFamily="34" charset="0"/>
                          <a:cs typeface="Arial" panose="020B0604020202020204" pitchFamily="34" charset="0"/>
                        </a:rPr>
                        <a:t>11</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88937">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panose="020B0503020102020204" pitchFamily="34" charset="0"/>
                          <a:cs typeface="Adobe Devanagari" panose="02040503050201020203" pitchFamily="18" charset="0"/>
                        </a:rPr>
                        <a:t>KATILAN KURSİYER SAYISI</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panose="020B0503020102020204" pitchFamily="34" charset="0"/>
                          <a:cs typeface="Arial" panose="020B0604020202020204" pitchFamily="34" charset="0"/>
                        </a:rPr>
                        <a:t>21</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panose="020B0503020102020204" pitchFamily="34" charset="0"/>
                          <a:cs typeface="Arial" panose="020B0604020202020204" pitchFamily="34" charset="0"/>
                        </a:rPr>
                        <a:t>81</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88937">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panose="020B0503020102020204" pitchFamily="34" charset="0"/>
                          <a:cs typeface="Adobe Devanagari" panose="02040503050201020203" pitchFamily="18" charset="0"/>
                        </a:rPr>
                        <a:t>MESLEKİ VE TEKNİK KURSLAR</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panose="020B0503020102020204" pitchFamily="34" charset="0"/>
                          <a:cs typeface="Arial" panose="020B0604020202020204" pitchFamily="34" charset="0"/>
                        </a:rPr>
                        <a:t>56</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panose="020B0503020102020204" pitchFamily="34" charset="0"/>
                          <a:cs typeface="Arial" panose="020B0604020202020204" pitchFamily="34" charset="0"/>
                        </a:rPr>
                        <a:t>16</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388937">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panose="020B0503020102020204" pitchFamily="34" charset="0"/>
                          <a:cs typeface="Adobe Devanagari" panose="02040503050201020203" pitchFamily="18" charset="0"/>
                        </a:rPr>
                        <a:t>KATILAN KURSİYER SAYISI</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panose="020B0503020102020204" pitchFamily="34" charset="0"/>
                          <a:cs typeface="Arial" panose="020B0604020202020204" pitchFamily="34" charset="0"/>
                        </a:rPr>
                        <a:t>1206</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panose="020B0503020102020204" pitchFamily="34" charset="0"/>
                          <a:cs typeface="Arial" panose="020B0604020202020204" pitchFamily="34" charset="0"/>
                        </a:rPr>
                        <a:t>307</a:t>
                      </a:r>
                    </a:p>
                  </a:txBody>
                  <a:tcPr marT="45717" marB="4571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bl>
          </a:graphicData>
        </a:graphic>
      </p:graphicFrame>
      <p:pic>
        <p:nvPicPr>
          <p:cNvPr id="8" name="Resim 7">
            <a:extLst>
              <a:ext uri="{FF2B5EF4-FFF2-40B4-BE49-F238E27FC236}">
                <a16:creationId xmlns:a16="http://schemas.microsoft.com/office/drawing/2014/main" id="{ADFE8C48-D152-523E-14A8-20A369AF7FB1}"/>
              </a:ext>
            </a:extLst>
          </p:cNvPr>
          <p:cNvPicPr>
            <a:picLocks noChangeAspect="1"/>
          </p:cNvPicPr>
          <p:nvPr/>
        </p:nvPicPr>
        <p:blipFill rotWithShape="1">
          <a:blip r:embed="rId2" cstate="email"/>
          <a:srcRect r="-583" b="-582"/>
          <a:stretch/>
        </p:blipFill>
        <p:spPr>
          <a:xfrm>
            <a:off x="612476" y="127773"/>
            <a:ext cx="1332000" cy="1332000"/>
          </a:xfrm>
          <a:prstGeom prst="flowChartConnector">
            <a:avLst/>
          </a:prstGeom>
        </p:spPr>
      </p:pic>
      <p:sp>
        <p:nvSpPr>
          <p:cNvPr id="10" name="Unvan 13">
            <a:extLst>
              <a:ext uri="{FF2B5EF4-FFF2-40B4-BE49-F238E27FC236}">
                <a16:creationId xmlns:a16="http://schemas.microsoft.com/office/drawing/2014/main" id="{8803A9A3-67D2-84E7-CA55-470E221741F7}"/>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22566" name="Resim 10">
            <a:extLst>
              <a:ext uri="{FF2B5EF4-FFF2-40B4-BE49-F238E27FC236}">
                <a16:creationId xmlns:a16="http://schemas.microsoft.com/office/drawing/2014/main" id="{7A5D7946-2C3E-61BB-5DF1-B950FD8B9A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Dikdörtgen 6">
            <a:extLst>
              <a:ext uri="{FF2B5EF4-FFF2-40B4-BE49-F238E27FC236}">
                <a16:creationId xmlns:a16="http://schemas.microsoft.com/office/drawing/2014/main" id="{33637535-A05D-FCAD-600F-655352BDD37C}"/>
              </a:ext>
            </a:extLst>
          </p:cNvPr>
          <p:cNvSpPr/>
          <p:nvPr/>
        </p:nvSpPr>
        <p:spPr>
          <a:xfrm>
            <a:off x="5680075" y="1195388"/>
            <a:ext cx="122396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D-EĞİTİM</a:t>
            </a:r>
            <a:endParaRPr lang="tr-TR" i="1" kern="0" dirty="0">
              <a:effectLst>
                <a:outerShdw blurRad="38100" dist="38100" dir="2700000" algn="tl">
                  <a:srgbClr val="000000">
                    <a:alpha val="43137"/>
                  </a:srgbClr>
                </a:outerShdw>
              </a:effectLst>
              <a:latin typeface="Franklin Gothic Book (Gövde)"/>
            </a:endParaRPr>
          </a:p>
        </p:txBody>
      </p:sp>
      <p:sp>
        <p:nvSpPr>
          <p:cNvPr id="12" name="Unvan 13">
            <a:extLst>
              <a:ext uri="{FF2B5EF4-FFF2-40B4-BE49-F238E27FC236}">
                <a16:creationId xmlns:a16="http://schemas.microsoft.com/office/drawing/2014/main" id="{387ED5AB-93D5-3D32-7CD6-0AA794EDE13D}"/>
              </a:ext>
            </a:extLst>
          </p:cNvPr>
          <p:cNvSpPr txBox="1">
            <a:spLocks/>
          </p:cNvSpPr>
          <p:nvPr/>
        </p:nvSpPr>
        <p:spPr bwMode="auto">
          <a:xfrm>
            <a:off x="4705350" y="1412875"/>
            <a:ext cx="2698750" cy="3333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Milli Eğitim Müdürlüğü</a:t>
            </a:r>
          </a:p>
        </p:txBody>
      </p:sp>
    </p:spTree>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Group 75">
            <a:extLst>
              <a:ext uri="{FF2B5EF4-FFF2-40B4-BE49-F238E27FC236}">
                <a16:creationId xmlns:a16="http://schemas.microsoft.com/office/drawing/2014/main" id="{6F291C01-E02D-9A95-D37E-E1DA14414DED}"/>
              </a:ext>
            </a:extLst>
          </p:cNvPr>
          <p:cNvGraphicFramePr>
            <a:graphicFrameLocks noGrp="1"/>
          </p:cNvGraphicFramePr>
          <p:nvPr/>
        </p:nvGraphicFramePr>
        <p:xfrm>
          <a:off x="919163" y="2940050"/>
          <a:ext cx="7572375" cy="3668715"/>
        </p:xfrm>
        <a:graphic>
          <a:graphicData uri="http://schemas.openxmlformats.org/drawingml/2006/table">
            <a:tbl>
              <a:tblPr/>
              <a:tblGrid>
                <a:gridCol w="3786187">
                  <a:extLst>
                    <a:ext uri="{9D8B030D-6E8A-4147-A177-3AD203B41FA5}">
                      <a16:colId xmlns:a16="http://schemas.microsoft.com/office/drawing/2014/main" val="20000"/>
                    </a:ext>
                  </a:extLst>
                </a:gridCol>
                <a:gridCol w="3786188">
                  <a:extLst>
                    <a:ext uri="{9D8B030D-6E8A-4147-A177-3AD203B41FA5}">
                      <a16:colId xmlns:a16="http://schemas.microsoft.com/office/drawing/2014/main" val="20001"/>
                    </a:ext>
                  </a:extLst>
                </a:gridCol>
              </a:tblGrid>
              <a:tr h="6350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FF0000"/>
                          </a:solidFill>
                          <a:effectLst/>
                          <a:latin typeface="Franklin Gothic Book (Gövde)"/>
                          <a:cs typeface="Adobe Devanagari" panose="02040503050201020203" pitchFamily="18" charset="0"/>
                        </a:rPr>
                        <a:t>EĞİTİM PROJELERİ</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tr-TR" altLang="tr-TR" sz="1100" b="0" i="0" u="none" strike="noStrike" cap="none" normalizeH="0" baseline="0">
                        <a:ln>
                          <a:noFill/>
                        </a:ln>
                        <a:solidFill>
                          <a:srgbClr val="595959"/>
                        </a:solidFill>
                        <a:effectLst/>
                        <a:latin typeface="Franklin Gothic Book (Gövde)"/>
                        <a:cs typeface="Adobe Devanagari" panose="02040503050201020203" pitchFamily="18" charset="0"/>
                      </a:endParaRPr>
                    </a:p>
                  </a:txBody>
                  <a:tcPr marL="70725" marR="70725" marT="35362" marB="3536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595959"/>
                          </a:solidFill>
                          <a:effectLst/>
                          <a:latin typeface="Franklin Gothic Book (Gövde)"/>
                          <a:cs typeface="Adobe Devanagari" panose="02040503050201020203" pitchFamily="18" charset="0"/>
                        </a:rPr>
                        <a:t>OKULLAR</a:t>
                      </a:r>
                    </a:p>
                  </a:txBody>
                  <a:tcPr marL="70725" marR="70725" marT="35362" marB="3536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3D3AE"/>
                    </a:solidFill>
                  </a:tcPr>
                </a:tc>
                <a:extLst>
                  <a:ext uri="{0D108BD9-81ED-4DB2-BD59-A6C34878D82A}">
                    <a16:rowId xmlns:a16="http://schemas.microsoft.com/office/drawing/2014/main" val="10000"/>
                  </a:ext>
                </a:extLst>
              </a:tr>
              <a:tr h="547688">
                <a:tc rowSpan="3">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404040"/>
                          </a:solidFill>
                          <a:effectLst/>
                          <a:latin typeface="Franklin Gothic Book" panose="020B0503020102020204" pitchFamily="34" charset="0"/>
                          <a:cs typeface="Adobe Devanagari" panose="02040503050201020203" pitchFamily="18" charset="0"/>
                        </a:rPr>
                        <a:t>AVRUPA BİRLİĞİ PROJELERİ (AKREDİTE KURUMLAR)</a:t>
                      </a:r>
                    </a:p>
                  </a:txBody>
                  <a:tcPr marL="70713" marR="70713" marT="35348" marB="3534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404040"/>
                          </a:solidFill>
                          <a:effectLst/>
                          <a:latin typeface="Franklin Gothic Book" panose="020B0503020102020204" pitchFamily="34" charset="0"/>
                        </a:rPr>
                        <a:t>Akören İlkokulu</a:t>
                      </a:r>
                    </a:p>
                  </a:txBody>
                  <a:tcPr marL="70713" marR="70713" marT="35348" marB="3534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588963">
                <a:tc v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404040"/>
                          </a:solidFill>
                          <a:effectLst/>
                          <a:latin typeface="Franklin Gothic Book" panose="020B0503020102020204" pitchFamily="34" charset="0"/>
                        </a:rPr>
                        <a:t>Akören Ortaokulu</a:t>
                      </a:r>
                    </a:p>
                  </a:txBody>
                  <a:tcPr marL="70713" marR="70713" marT="35348" marB="3534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693738">
                <a:tc v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404040"/>
                          </a:solidFill>
                          <a:effectLst/>
                          <a:latin typeface="Franklin Gothic Book" panose="020B0503020102020204" pitchFamily="34" charset="0"/>
                        </a:rPr>
                        <a:t>Tınaztepe  ÇPAL</a:t>
                      </a:r>
                    </a:p>
                  </a:txBody>
                  <a:tcPr marL="70713" marR="70713" marT="35348" marB="3534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63341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404040"/>
                          </a:solidFill>
                          <a:effectLst/>
                          <a:latin typeface="Franklin Gothic Book" panose="020B0503020102020204" pitchFamily="34" charset="0"/>
                          <a:cs typeface="Adobe Devanagari" panose="02040503050201020203" pitchFamily="18" charset="0"/>
                        </a:rPr>
                        <a:t>TÜBİTAK 4006 BİLİM FUARI PROJELERİ</a:t>
                      </a:r>
                    </a:p>
                  </a:txBody>
                  <a:tcPr marL="70713" marR="70713" marT="35348" marB="3534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404040"/>
                          </a:solidFill>
                          <a:effectLst/>
                          <a:latin typeface="Franklin Gothic Book" panose="020B0503020102020204" pitchFamily="34" charset="0"/>
                        </a:rPr>
                        <a:t>Taşoluk İmam Hatip  Ortaokulu</a:t>
                      </a:r>
                    </a:p>
                  </a:txBody>
                  <a:tcPr marL="70713" marR="70713" marT="35348" marB="3534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56991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404040"/>
                          </a:solidFill>
                          <a:effectLst/>
                          <a:latin typeface="Franklin Gothic Book" panose="020B0503020102020204" pitchFamily="34" charset="0"/>
                          <a:cs typeface="Adobe Devanagari" panose="02040503050201020203" pitchFamily="18" charset="0"/>
                        </a:rPr>
                        <a:t>TÜBİTAK 2204-A LİSE ÖĞRENCİLERİ ARAŞTIRMA PROJELERİ</a:t>
                      </a:r>
                    </a:p>
                  </a:txBody>
                  <a:tcPr marL="70713" marR="70713" marT="35348" marB="3534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404040"/>
                          </a:solidFill>
                          <a:effectLst/>
                          <a:latin typeface="Franklin Gothic Book" panose="020B0503020102020204" pitchFamily="34" charset="0"/>
                          <a:cs typeface="Arial" panose="020B0604020202020204" pitchFamily="34" charset="0"/>
                        </a:rPr>
                        <a:t>Taşoluk ÇPAL </a:t>
                      </a:r>
                      <a:endParaRPr kumimoji="0" lang="tr-TR" altLang="tr-TR" sz="1200" b="0" i="0" u="none" strike="noStrike" cap="none" normalizeH="0" baseline="0">
                        <a:ln>
                          <a:noFill/>
                        </a:ln>
                        <a:solidFill>
                          <a:srgbClr val="404040"/>
                        </a:solidFill>
                        <a:effectLst/>
                        <a:latin typeface="Franklin Gothic Book" panose="020B0503020102020204" pitchFamily="34" charset="0"/>
                      </a:endParaRPr>
                    </a:p>
                  </a:txBody>
                  <a:tcPr marL="70713" marR="70713" marT="35348" marB="3534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bl>
          </a:graphicData>
        </a:graphic>
      </p:graphicFrame>
      <p:pic>
        <p:nvPicPr>
          <p:cNvPr id="8" name="Resim 7">
            <a:extLst>
              <a:ext uri="{FF2B5EF4-FFF2-40B4-BE49-F238E27FC236}">
                <a16:creationId xmlns:a16="http://schemas.microsoft.com/office/drawing/2014/main" id="{523FC121-2FCC-1D84-387C-4098229E7EAC}"/>
              </a:ext>
            </a:extLst>
          </p:cNvPr>
          <p:cNvPicPr>
            <a:picLocks noChangeAspect="1"/>
          </p:cNvPicPr>
          <p:nvPr/>
        </p:nvPicPr>
        <p:blipFill rotWithShape="1">
          <a:blip r:embed="rId2" cstate="email"/>
          <a:srcRect r="-583" b="-582"/>
          <a:stretch/>
        </p:blipFill>
        <p:spPr>
          <a:xfrm>
            <a:off x="612476" y="127773"/>
            <a:ext cx="1332000" cy="1332000"/>
          </a:xfrm>
          <a:prstGeom prst="flowChartConnector">
            <a:avLst/>
          </a:prstGeom>
        </p:spPr>
      </p:pic>
      <p:sp>
        <p:nvSpPr>
          <p:cNvPr id="10" name="Unvan 13">
            <a:extLst>
              <a:ext uri="{FF2B5EF4-FFF2-40B4-BE49-F238E27FC236}">
                <a16:creationId xmlns:a16="http://schemas.microsoft.com/office/drawing/2014/main" id="{A3F901FC-2929-DFBF-B588-DD2995E119E5}"/>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23577" name="Resim 10">
            <a:extLst>
              <a:ext uri="{FF2B5EF4-FFF2-40B4-BE49-F238E27FC236}">
                <a16:creationId xmlns:a16="http://schemas.microsoft.com/office/drawing/2014/main" id="{0799F988-31F9-4512-B3C2-2B4E9BA37E4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Dikdörtgen 6">
            <a:extLst>
              <a:ext uri="{FF2B5EF4-FFF2-40B4-BE49-F238E27FC236}">
                <a16:creationId xmlns:a16="http://schemas.microsoft.com/office/drawing/2014/main" id="{03C682F8-AB20-A50C-E201-80B6B7D8DD94}"/>
              </a:ext>
            </a:extLst>
          </p:cNvPr>
          <p:cNvSpPr/>
          <p:nvPr/>
        </p:nvSpPr>
        <p:spPr>
          <a:xfrm>
            <a:off x="5680075" y="1195388"/>
            <a:ext cx="122396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D-EĞİTİM</a:t>
            </a:r>
            <a:endParaRPr lang="tr-TR" i="1" kern="0" dirty="0">
              <a:effectLst>
                <a:outerShdw blurRad="38100" dist="38100" dir="2700000" algn="tl">
                  <a:srgbClr val="000000">
                    <a:alpha val="43137"/>
                  </a:srgbClr>
                </a:outerShdw>
              </a:effectLst>
              <a:latin typeface="Franklin Gothic Book (Gövde)"/>
            </a:endParaRPr>
          </a:p>
        </p:txBody>
      </p:sp>
      <p:sp>
        <p:nvSpPr>
          <p:cNvPr id="12" name="Unvan 13">
            <a:extLst>
              <a:ext uri="{FF2B5EF4-FFF2-40B4-BE49-F238E27FC236}">
                <a16:creationId xmlns:a16="http://schemas.microsoft.com/office/drawing/2014/main" id="{8B329163-B056-0240-46A4-9862B88C21DE}"/>
              </a:ext>
            </a:extLst>
          </p:cNvPr>
          <p:cNvSpPr txBox="1">
            <a:spLocks/>
          </p:cNvSpPr>
          <p:nvPr/>
        </p:nvSpPr>
        <p:spPr bwMode="auto">
          <a:xfrm>
            <a:off x="4705350" y="1412875"/>
            <a:ext cx="2698750" cy="3333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Milli Eğitim Müdürlüğü</a:t>
            </a:r>
          </a:p>
        </p:txBody>
      </p:sp>
      <p:sp>
        <p:nvSpPr>
          <p:cNvPr id="2" name="Dikdörtgen 3">
            <a:extLst>
              <a:ext uri="{FF2B5EF4-FFF2-40B4-BE49-F238E27FC236}">
                <a16:creationId xmlns:a16="http://schemas.microsoft.com/office/drawing/2014/main" id="{8BD81064-F7FC-66FB-A399-01802D49E166}"/>
              </a:ext>
            </a:extLst>
          </p:cNvPr>
          <p:cNvSpPr>
            <a:spLocks noChangeArrowheads="1"/>
          </p:cNvSpPr>
          <p:nvPr/>
        </p:nvSpPr>
        <p:spPr bwMode="auto">
          <a:xfrm>
            <a:off x="598488" y="1876425"/>
            <a:ext cx="7829550" cy="935038"/>
          </a:xfrm>
          <a:prstGeom prst="rect">
            <a:avLst/>
          </a:prstGeom>
          <a:noFill/>
          <a:ln>
            <a:noFill/>
          </a:ln>
        </p:spPr>
        <p:txBody>
          <a:bodyPr>
            <a:spAutoFit/>
          </a:bodyPr>
          <a:lstStyle>
            <a:lvl1pPr marL="250825">
              <a:spcBef>
                <a:spcPct val="20000"/>
              </a:spcBef>
              <a:buClr>
                <a:schemeClr val="folHlink"/>
              </a:buClr>
              <a:buSzPct val="90000"/>
              <a:buFont typeface="Wingdings" panose="05000000000000000000" pitchFamily="2" charset="2"/>
              <a:buChar char="n"/>
              <a:tabLst>
                <a:tab pos="715963" algn="l"/>
              </a:tabLst>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tabLst>
                <a:tab pos="715963" algn="l"/>
              </a:tabLst>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tabLst>
                <a:tab pos="715963" algn="l"/>
              </a:tabLst>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tabLst>
                <a:tab pos="715963" algn="l"/>
              </a:tabLst>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tabLst>
                <a:tab pos="715963"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tabLst>
                <a:tab pos="715963"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tabLst>
                <a:tab pos="715963"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tabLst>
                <a:tab pos="715963"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tabLst>
                <a:tab pos="715963" algn="l"/>
              </a:tabLst>
              <a:defRPr sz="2000">
                <a:solidFill>
                  <a:schemeClr val="tx1"/>
                </a:solidFill>
                <a:latin typeface="Arial" panose="020B0604020202020204" pitchFamily="34" charset="0"/>
              </a:defRPr>
            </a:lvl9pPr>
          </a:lstStyle>
          <a:p>
            <a:pPr algn="just">
              <a:lnSpc>
                <a:spcPct val="150000"/>
              </a:lnSpc>
              <a:spcBef>
                <a:spcPts val="600"/>
              </a:spcBef>
              <a:buFont typeface="Wingdings" panose="05000000000000000000" pitchFamily="2" charset="2"/>
              <a:buNone/>
              <a:defRPr/>
            </a:pPr>
            <a:r>
              <a:rPr lang="tr-TR" altLang="tr-TR" sz="1400" dirty="0">
                <a:solidFill>
                  <a:schemeClr val="accent6"/>
                </a:solidFill>
                <a:latin typeface="Franklin Gothic Book" panose="020B0503020102020204" pitchFamily="34" charset="0"/>
                <a:cs typeface="Times New Roman" panose="02020603050405020304" pitchFamily="18" charset="0"/>
              </a:rPr>
              <a:t>PROJELER</a:t>
            </a:r>
          </a:p>
          <a:p>
            <a:pPr algn="just">
              <a:lnSpc>
                <a:spcPct val="150000"/>
              </a:lnSpc>
              <a:spcBef>
                <a:spcPct val="0"/>
              </a:spcBef>
              <a:buFont typeface="Wingdings" panose="05000000000000000000" pitchFamily="2" charset="2"/>
              <a:buChar char=""/>
              <a:defRPr/>
            </a:pPr>
            <a:r>
              <a:rPr lang="tr-TR" altLang="tr-TR" sz="1200" dirty="0">
                <a:solidFill>
                  <a:srgbClr val="595959"/>
                </a:solidFill>
                <a:latin typeface="Franklin Gothic Book" panose="020B0503020102020204" pitchFamily="34" charset="0"/>
                <a:cs typeface="Times New Roman" panose="02020603050405020304" pitchFamily="18" charset="0"/>
              </a:rPr>
              <a:t>İlçede eğitim kurumlarının kalitesini artırmak ve eğitim imkanlarını genişletmek amacıyla okul binalarının modernizasyonu, teknolojik altyapısının güçlendirilmesinin yanı sıra;</a:t>
            </a:r>
          </a:p>
        </p:txBody>
      </p:sp>
    </p:spTree>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16 Tablo">
            <a:extLst>
              <a:ext uri="{FF2B5EF4-FFF2-40B4-BE49-F238E27FC236}">
                <a16:creationId xmlns:a16="http://schemas.microsoft.com/office/drawing/2014/main" id="{3DD85C62-2673-43E8-65EA-406877922020}"/>
              </a:ext>
            </a:extLst>
          </p:cNvPr>
          <p:cNvGraphicFramePr>
            <a:graphicFrameLocks noGrp="1"/>
          </p:cNvGraphicFramePr>
          <p:nvPr/>
        </p:nvGraphicFramePr>
        <p:xfrm>
          <a:off x="1277938" y="4586288"/>
          <a:ext cx="7345362" cy="1922462"/>
        </p:xfrm>
        <a:graphic>
          <a:graphicData uri="http://schemas.openxmlformats.org/drawingml/2006/table">
            <a:tbl>
              <a:tblPr>
                <a:tableStyleId>{5940675A-B579-460E-94D1-54222C63F5DA}</a:tableStyleId>
              </a:tblPr>
              <a:tblGrid>
                <a:gridCol w="2437851">
                  <a:extLst>
                    <a:ext uri="{9D8B030D-6E8A-4147-A177-3AD203B41FA5}">
                      <a16:colId xmlns:a16="http://schemas.microsoft.com/office/drawing/2014/main" val="20000"/>
                    </a:ext>
                  </a:extLst>
                </a:gridCol>
                <a:gridCol w="1338349">
                  <a:extLst>
                    <a:ext uri="{9D8B030D-6E8A-4147-A177-3AD203B41FA5}">
                      <a16:colId xmlns:a16="http://schemas.microsoft.com/office/drawing/2014/main" val="20001"/>
                    </a:ext>
                  </a:extLst>
                </a:gridCol>
                <a:gridCol w="3569162">
                  <a:extLst>
                    <a:ext uri="{9D8B030D-6E8A-4147-A177-3AD203B41FA5}">
                      <a16:colId xmlns:a16="http://schemas.microsoft.com/office/drawing/2014/main" val="20002"/>
                    </a:ext>
                  </a:extLst>
                </a:gridCol>
              </a:tblGrid>
              <a:tr h="319174">
                <a:tc gridSpan="2">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u="none" strike="noStrike" cap="none" normalizeH="0" baseline="0" dirty="0">
                          <a:ln>
                            <a:noFill/>
                          </a:ln>
                          <a:effectLst/>
                        </a:rPr>
                        <a:t>Mevcut Personel</a:t>
                      </a:r>
                      <a:endParaRPr kumimoji="0" lang="tr-TR" altLang="tr-TR" sz="1400" b="1" i="0" u="none" strike="noStrike" cap="none" normalizeH="0" baseline="0" dirty="0">
                        <a:ln>
                          <a:noFill/>
                        </a:ln>
                        <a:solidFill>
                          <a:srgbClr val="7F7F7F"/>
                        </a:solidFill>
                        <a:effectLst/>
                        <a:latin typeface="Franklin Gothic Book (Gövde)"/>
                        <a:cs typeface="Adobe Devanagari" pitchFamily="18" charset="0"/>
                      </a:endParaRPr>
                    </a:p>
                  </a:txBody>
                  <a:tcPr marL="84414" marR="84414" marT="42143" marB="42143" anchor="ctr" horzOverflow="overflow">
                    <a:solidFill>
                      <a:schemeClr val="accent1">
                        <a:lumMod val="60000"/>
                        <a:lumOff val="40000"/>
                      </a:schemeClr>
                    </a:solidFill>
                  </a:tcPr>
                </a:tc>
                <a:tc hMerge="1">
                  <a:txBody>
                    <a:bodyPr/>
                    <a:lstStyle/>
                    <a:p>
                      <a:endParaRPr lang="tr-TR"/>
                    </a:p>
                  </a:txBody>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u="none" strike="noStrike" cap="none" normalizeH="0" baseline="0" dirty="0">
                          <a:ln>
                            <a:noFill/>
                          </a:ln>
                          <a:effectLst/>
                        </a:rPr>
                        <a:t>Durumu </a:t>
                      </a:r>
                      <a:endParaRPr kumimoji="0" lang="tr-TR" altLang="tr-TR" sz="1400" b="1" i="0" u="none" strike="noStrike" cap="none" normalizeH="0" baseline="0" dirty="0">
                        <a:ln>
                          <a:noFill/>
                        </a:ln>
                        <a:solidFill>
                          <a:srgbClr val="7F7F7F"/>
                        </a:solidFill>
                        <a:effectLst/>
                        <a:latin typeface="Franklin Gothic Book (Gövde)"/>
                        <a:cs typeface="Adobe Devanagari" pitchFamily="18" charset="0"/>
                      </a:endParaRPr>
                    </a:p>
                  </a:txBody>
                  <a:tcPr marL="84414" marR="84414" marT="42143" marB="42143" anchor="ctr" horzOverflow="overflow">
                    <a:solidFill>
                      <a:schemeClr val="accent1">
                        <a:lumMod val="60000"/>
                        <a:lumOff val="40000"/>
                      </a:schemeClr>
                    </a:solidFill>
                  </a:tcPr>
                </a:tc>
                <a:extLst>
                  <a:ext uri="{0D108BD9-81ED-4DB2-BD59-A6C34878D82A}">
                    <a16:rowId xmlns:a16="http://schemas.microsoft.com/office/drawing/2014/main" val="10000"/>
                  </a:ext>
                </a:extLst>
              </a:tr>
              <a:tr h="38219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u="none" strike="noStrike" cap="none" normalizeH="0" baseline="0" dirty="0">
                          <a:ln>
                            <a:noFill/>
                          </a:ln>
                          <a:effectLst/>
                        </a:rPr>
                        <a:t>İlçe Müdürü</a:t>
                      </a:r>
                      <a:endParaRPr kumimoji="0" lang="tr-TR" altLang="tr-TR" sz="1400" b="0" i="0" u="none" strike="noStrike" cap="none" normalizeH="0" baseline="0" dirty="0">
                        <a:ln>
                          <a:noFill/>
                        </a:ln>
                        <a:solidFill>
                          <a:schemeClr val="tx1"/>
                        </a:solidFill>
                        <a:effectLst/>
                        <a:latin typeface="Franklin Gothic Book (Gövde)"/>
                        <a:cs typeface="Adobe Devanagari" pitchFamily="18" charset="0"/>
                      </a:endParaRPr>
                    </a:p>
                  </a:txBody>
                  <a:tcPr marL="84414" marR="84414" marT="42143" marB="42143"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dirty="0">
                          <a:ln>
                            <a:noFill/>
                          </a:ln>
                          <a:solidFill>
                            <a:schemeClr val="tx1"/>
                          </a:solidFill>
                          <a:effectLst/>
                          <a:latin typeface="+mn-lt"/>
                          <a:cs typeface="+mn-cs"/>
                        </a:rPr>
                        <a:t>1</a:t>
                      </a:r>
                      <a:endParaRPr kumimoji="0" lang="tr-TR" altLang="tr-TR" sz="1400" b="0" i="0" u="none" strike="noStrike" cap="none" normalizeH="0" baseline="0" dirty="0">
                        <a:ln>
                          <a:noFill/>
                        </a:ln>
                        <a:solidFill>
                          <a:schemeClr val="tx1"/>
                        </a:solidFill>
                        <a:effectLst/>
                        <a:latin typeface="Franklin Gothic Book (Gövde)"/>
                        <a:cs typeface="Adobe Devanagari" pitchFamily="18" charset="0"/>
                      </a:endParaRPr>
                    </a:p>
                  </a:txBody>
                  <a:tcPr marL="84414" marR="84414" marT="42143" marB="42143"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200" u="none" strike="noStrike" cap="none" normalizeH="0" baseline="0" dirty="0">
                          <a:ln>
                            <a:noFill/>
                          </a:ln>
                          <a:effectLst/>
                        </a:rPr>
                        <a:t>DOLU</a:t>
                      </a:r>
                      <a:r>
                        <a:rPr kumimoji="0" lang="tr-TR" altLang="tr-TR" sz="1400" u="none" strike="noStrike" cap="none" normalizeH="0" baseline="0" dirty="0">
                          <a:ln>
                            <a:noFill/>
                          </a:ln>
                          <a:effectLst/>
                        </a:rPr>
                        <a:t>                                                                                                                                   </a:t>
                      </a:r>
                      <a:endParaRPr kumimoji="0" lang="tr-TR" altLang="tr-TR" sz="1400" b="0" i="0" u="none" strike="noStrike" cap="none" normalizeH="0" baseline="0" dirty="0">
                        <a:ln>
                          <a:noFill/>
                        </a:ln>
                        <a:solidFill>
                          <a:schemeClr val="tx1"/>
                        </a:solidFill>
                        <a:effectLst/>
                        <a:latin typeface="Franklin Gothic Book (Gövde)"/>
                        <a:cs typeface="Adobe Devanagari" pitchFamily="18" charset="0"/>
                      </a:endParaRPr>
                    </a:p>
                  </a:txBody>
                  <a:tcPr marL="84414" marR="84414" marT="42143" marB="42143" anchor="ctr" horzOverflow="overflow"/>
                </a:tc>
                <a:extLst>
                  <a:ext uri="{0D108BD9-81ED-4DB2-BD59-A6C34878D82A}">
                    <a16:rowId xmlns:a16="http://schemas.microsoft.com/office/drawing/2014/main" val="10001"/>
                  </a:ext>
                </a:extLst>
              </a:tr>
              <a:tr h="38219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tr-TR" sz="1400" dirty="0"/>
                        <a:t>Güvenlik</a:t>
                      </a:r>
                      <a:r>
                        <a:rPr lang="tr-TR" sz="1400" baseline="0" dirty="0"/>
                        <a:t> Personeli </a:t>
                      </a:r>
                      <a:endParaRPr kumimoji="0" lang="tr-TR" altLang="tr-TR" sz="1400" b="0" i="0" u="none" strike="noStrike" cap="none" normalizeH="0" baseline="0" dirty="0">
                        <a:ln>
                          <a:noFill/>
                        </a:ln>
                        <a:solidFill>
                          <a:schemeClr val="tx1"/>
                        </a:solidFill>
                        <a:effectLst/>
                        <a:latin typeface="Franklin Gothic Book (Gövde)"/>
                        <a:cs typeface="Adobe Devanagari" pitchFamily="18" charset="0"/>
                      </a:endParaRPr>
                    </a:p>
                  </a:txBody>
                  <a:tcPr marL="84414" marR="84414" marT="42143" marB="42143"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dirty="0">
                          <a:ln>
                            <a:noFill/>
                          </a:ln>
                          <a:solidFill>
                            <a:schemeClr val="tx1"/>
                          </a:solidFill>
                          <a:effectLst/>
                          <a:latin typeface="Franklin Gothic Book (Gövde)"/>
                          <a:cs typeface="Adobe Devanagari" pitchFamily="18" charset="0"/>
                        </a:rPr>
                        <a:t>3</a:t>
                      </a:r>
                    </a:p>
                  </a:txBody>
                  <a:tcPr marL="84414" marR="84414" marT="42143" marB="42143"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kern="1200" cap="none" spc="0" normalizeH="0" baseline="0" noProof="0">
                          <a:ln>
                            <a:noFill/>
                          </a:ln>
                          <a:solidFill>
                            <a:srgbClr val="000000"/>
                          </a:solidFill>
                          <a:effectLst/>
                          <a:uLnTx/>
                          <a:uFillTx/>
                          <a:latin typeface="Arial"/>
                          <a:ea typeface="+mn-ea"/>
                          <a:cs typeface="+mn-cs"/>
                        </a:rPr>
                        <a:t>DOLU</a:t>
                      </a:r>
                      <a:endParaRPr kumimoji="0" lang="tr-TR" altLang="tr-TR" sz="1400" b="0" i="0" u="none" strike="noStrike" cap="none" normalizeH="0" baseline="0" dirty="0">
                        <a:ln>
                          <a:noFill/>
                        </a:ln>
                        <a:solidFill>
                          <a:schemeClr val="tx1"/>
                        </a:solidFill>
                        <a:effectLst/>
                        <a:latin typeface="Franklin Gothic Book (Gövde)"/>
                        <a:cs typeface="Adobe Devanagari" pitchFamily="18" charset="0"/>
                      </a:endParaRPr>
                    </a:p>
                  </a:txBody>
                  <a:tcPr marL="84414" marR="84414" marT="42143" marB="42143" anchor="ctr" horzOverflow="overflow"/>
                </a:tc>
                <a:extLst>
                  <a:ext uri="{0D108BD9-81ED-4DB2-BD59-A6C34878D82A}">
                    <a16:rowId xmlns:a16="http://schemas.microsoft.com/office/drawing/2014/main" val="10002"/>
                  </a:ext>
                </a:extLst>
              </a:tr>
              <a:tr h="37623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tr-TR" sz="1400" dirty="0"/>
                        <a:t>Temizlik Personeli</a:t>
                      </a:r>
                    </a:p>
                  </a:txBody>
                  <a:tcPr marL="84414" marR="84414" marT="42143" marB="42143"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dirty="0">
                          <a:ln>
                            <a:noFill/>
                          </a:ln>
                          <a:solidFill>
                            <a:schemeClr val="tx1"/>
                          </a:solidFill>
                          <a:effectLst/>
                          <a:latin typeface="Franklin Gothic Book (Gövde)"/>
                          <a:cs typeface="Adobe Devanagari" pitchFamily="18" charset="0"/>
                        </a:rPr>
                        <a:t>2</a:t>
                      </a:r>
                    </a:p>
                  </a:txBody>
                  <a:tcPr marL="84414" marR="84414" marT="42143" marB="42143"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kern="1200" cap="none" spc="0" normalizeH="0" baseline="0" noProof="0" dirty="0">
                          <a:ln>
                            <a:noFill/>
                          </a:ln>
                          <a:solidFill>
                            <a:srgbClr val="000000"/>
                          </a:solidFill>
                          <a:effectLst/>
                          <a:uLnTx/>
                          <a:uFillTx/>
                          <a:latin typeface="Arial"/>
                          <a:ea typeface="+mn-ea"/>
                          <a:cs typeface="+mn-cs"/>
                        </a:rPr>
                        <a:t>DOLU</a:t>
                      </a:r>
                    </a:p>
                  </a:txBody>
                  <a:tcPr marL="84414" marR="84414" marT="42143" marB="42143" anchor="ctr" horzOverflow="overflow"/>
                </a:tc>
                <a:extLst>
                  <a:ext uri="{0D108BD9-81ED-4DB2-BD59-A6C34878D82A}">
                    <a16:rowId xmlns:a16="http://schemas.microsoft.com/office/drawing/2014/main" val="10003"/>
                  </a:ext>
                </a:extLst>
              </a:tr>
              <a:tr h="46266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dirty="0">
                          <a:ln>
                            <a:noFill/>
                          </a:ln>
                          <a:solidFill>
                            <a:schemeClr val="tx1"/>
                          </a:solidFill>
                          <a:effectLst/>
                          <a:latin typeface="Franklin Gothic Book (Gövde)"/>
                          <a:cs typeface="Adobe Devanagari" pitchFamily="18" charset="0"/>
                        </a:rPr>
                        <a:t>Antrenör</a:t>
                      </a:r>
                    </a:p>
                  </a:txBody>
                  <a:tcPr marL="84414" marR="84414" marT="42143" marB="42143"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dirty="0">
                          <a:ln>
                            <a:noFill/>
                          </a:ln>
                          <a:solidFill>
                            <a:schemeClr val="tx1"/>
                          </a:solidFill>
                          <a:effectLst/>
                          <a:latin typeface="Franklin Gothic Book (Gövde)"/>
                          <a:cs typeface="Adobe Devanagari" pitchFamily="18" charset="0"/>
                        </a:rPr>
                        <a:t>5</a:t>
                      </a:r>
                    </a:p>
                  </a:txBody>
                  <a:tcPr marL="84414" marR="84414" marT="42143" marB="42143"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dirty="0">
                          <a:ln>
                            <a:noFill/>
                          </a:ln>
                          <a:solidFill>
                            <a:schemeClr val="tx1"/>
                          </a:solidFill>
                          <a:effectLst/>
                          <a:latin typeface="Franklin Gothic Book (Gövde)"/>
                          <a:cs typeface="Adobe Devanagari" pitchFamily="18" charset="0"/>
                        </a:rPr>
                        <a:t>DOLU</a:t>
                      </a:r>
                    </a:p>
                  </a:txBody>
                  <a:tcPr marL="84414" marR="84414" marT="42143" marB="42143" anchor="ctr" horzOverflow="overflow"/>
                </a:tc>
                <a:extLst>
                  <a:ext uri="{0D108BD9-81ED-4DB2-BD59-A6C34878D82A}">
                    <a16:rowId xmlns:a16="http://schemas.microsoft.com/office/drawing/2014/main" val="10004"/>
                  </a:ext>
                </a:extLst>
              </a:tr>
            </a:tbl>
          </a:graphicData>
        </a:graphic>
      </p:graphicFrame>
      <p:sp>
        <p:nvSpPr>
          <p:cNvPr id="9" name="Unvan 13">
            <a:extLst>
              <a:ext uri="{FF2B5EF4-FFF2-40B4-BE49-F238E27FC236}">
                <a16:creationId xmlns:a16="http://schemas.microsoft.com/office/drawing/2014/main" id="{4D38C366-B4E5-8EAE-EA58-91B0652C1C46}"/>
              </a:ext>
            </a:extLst>
          </p:cNvPr>
          <p:cNvSpPr txBox="1">
            <a:spLocks/>
          </p:cNvSpPr>
          <p:nvPr/>
        </p:nvSpPr>
        <p:spPr bwMode="auto">
          <a:xfrm>
            <a:off x="3106738" y="1128713"/>
            <a:ext cx="5129212" cy="4048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800" b="0" i="1" dirty="0">
                <a:solidFill>
                  <a:schemeClr val="tx1"/>
                </a:solidFill>
                <a:effectLst>
                  <a:outerShdw blurRad="38100" dist="38100" dir="2700000" algn="tl">
                    <a:srgbClr val="000000">
                      <a:alpha val="43137"/>
                    </a:srgbClr>
                  </a:outerShdw>
                </a:effectLst>
                <a:latin typeface="+mn-lt"/>
              </a:rPr>
              <a:t>GENÇLİK VE SPOR</a:t>
            </a:r>
            <a:endParaRPr lang="tr-TR" sz="1800" b="0" i="1" kern="0" dirty="0">
              <a:solidFill>
                <a:schemeClr val="tx1"/>
              </a:solidFill>
              <a:effectLst>
                <a:outerShdw blurRad="38100" dist="38100" dir="2700000" algn="tl">
                  <a:srgbClr val="000000">
                    <a:alpha val="43137"/>
                  </a:srgbClr>
                </a:outerShdw>
              </a:effectLst>
              <a:latin typeface="Franklin Gothic Book (Gövde)"/>
            </a:endParaRPr>
          </a:p>
        </p:txBody>
      </p:sp>
      <p:sp>
        <p:nvSpPr>
          <p:cNvPr id="10" name="Unvan 13">
            <a:extLst>
              <a:ext uri="{FF2B5EF4-FFF2-40B4-BE49-F238E27FC236}">
                <a16:creationId xmlns:a16="http://schemas.microsoft.com/office/drawing/2014/main" id="{9973954F-113B-C1D2-0C53-761D1F0992EA}"/>
              </a:ext>
            </a:extLst>
          </p:cNvPr>
          <p:cNvSpPr txBox="1">
            <a:spLocks/>
          </p:cNvSpPr>
          <p:nvPr/>
        </p:nvSpPr>
        <p:spPr bwMode="auto">
          <a:xfrm>
            <a:off x="1693863" y="3989388"/>
            <a:ext cx="5927725" cy="5969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600" b="0" i="1" dirty="0">
                <a:solidFill>
                  <a:srgbClr val="FF0000"/>
                </a:solidFill>
                <a:latin typeface="Franklin Gothic Book (Gövde)"/>
                <a:cs typeface="Adobe Arabic" panose="02040503050201020203" pitchFamily="18" charset="-78"/>
              </a:rPr>
              <a:t>PERSONEL DURUMU</a:t>
            </a:r>
            <a:r>
              <a:rPr lang="tr-TR" sz="1600" b="0" i="1" dirty="0">
                <a:solidFill>
                  <a:schemeClr val="tx1"/>
                </a:solidFill>
                <a:latin typeface="Adobe Devanagari" panose="02040503050201020203" pitchFamily="18" charset="0"/>
                <a:cs typeface="Adobe Devanagari" panose="02040503050201020203" pitchFamily="18" charset="0"/>
              </a:rPr>
              <a:t>	</a:t>
            </a:r>
            <a:endParaRPr lang="tr-TR" sz="1600" b="0" i="1" kern="0" dirty="0">
              <a:solidFill>
                <a:schemeClr val="tx1"/>
              </a:solidFill>
              <a:latin typeface="Adobe Devanagari" panose="02040503050201020203" pitchFamily="18" charset="0"/>
              <a:cs typeface="Adobe Devanagari" panose="02040503050201020203" pitchFamily="18" charset="0"/>
            </a:endParaRPr>
          </a:p>
        </p:txBody>
      </p:sp>
      <p:pic>
        <p:nvPicPr>
          <p:cNvPr id="24605" name="Resim 10">
            <a:extLst>
              <a:ext uri="{FF2B5EF4-FFF2-40B4-BE49-F238E27FC236}">
                <a16:creationId xmlns:a16="http://schemas.microsoft.com/office/drawing/2014/main" id="{74DC95F4-2051-2F88-18C6-144D7AD0CF9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Unvan 13">
            <a:extLst>
              <a:ext uri="{FF2B5EF4-FFF2-40B4-BE49-F238E27FC236}">
                <a16:creationId xmlns:a16="http://schemas.microsoft.com/office/drawing/2014/main" id="{FA6563DE-A502-6009-EDB6-0E0ECF5724AF}"/>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3" name="Resim 12">
            <a:extLst>
              <a:ext uri="{FF2B5EF4-FFF2-40B4-BE49-F238E27FC236}">
                <a16:creationId xmlns:a16="http://schemas.microsoft.com/office/drawing/2014/main" id="{3D96DC3D-E14B-B080-91CC-D6BF359280E4}"/>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pic>
        <p:nvPicPr>
          <p:cNvPr id="8" name="Picture 8" descr="C:\Users\ahmet.denk\Desktop\Logosinanpasa2.PNG">
            <a:extLst>
              <a:ext uri="{FF2B5EF4-FFF2-40B4-BE49-F238E27FC236}">
                <a16:creationId xmlns:a16="http://schemas.microsoft.com/office/drawing/2014/main" id="{2D80C1C1-D3AA-1775-543A-D5EE06A2DEFD}"/>
              </a:ext>
            </a:extLst>
          </p:cNvPr>
          <p:cNvPicPr>
            <a:picLocks noChangeAspect="1" noChangeArrowheads="1"/>
          </p:cNvPicPr>
          <p:nvPr/>
        </p:nvPicPr>
        <p:blipFill>
          <a:blip r:embed="rId4" cstate="screen"/>
          <a:srcRect/>
          <a:stretch>
            <a:fillRect/>
          </a:stretch>
        </p:blipFill>
        <p:spPr bwMode="auto">
          <a:xfrm>
            <a:off x="2971635" y="1481898"/>
            <a:ext cx="2932017" cy="2832726"/>
          </a:xfrm>
          <a:prstGeom prst="rect">
            <a:avLst/>
          </a:prstGeom>
          <a:ln>
            <a:noFill/>
          </a:ln>
          <a:effectLst>
            <a:softEdge rad="112500"/>
          </a:effectLst>
        </p:spPr>
      </p:pic>
      <p:sp>
        <p:nvSpPr>
          <p:cNvPr id="11" name="Unvan 13">
            <a:extLst>
              <a:ext uri="{FF2B5EF4-FFF2-40B4-BE49-F238E27FC236}">
                <a16:creationId xmlns:a16="http://schemas.microsoft.com/office/drawing/2014/main" id="{B16FAB0C-11E9-3000-5468-9CA4117B7F47}"/>
              </a:ext>
            </a:extLst>
          </p:cNvPr>
          <p:cNvSpPr txBox="1">
            <a:spLocks/>
          </p:cNvSpPr>
          <p:nvPr/>
        </p:nvSpPr>
        <p:spPr bwMode="auto">
          <a:xfrm>
            <a:off x="4268788" y="1422400"/>
            <a:ext cx="2805112" cy="3397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Gençlik ve Spor İlçe Müdürlüğü</a:t>
            </a:r>
          </a:p>
        </p:txBody>
      </p:sp>
    </p:spTree>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Diyagram 4">
            <a:extLst>
              <a:ext uri="{FF2B5EF4-FFF2-40B4-BE49-F238E27FC236}">
                <a16:creationId xmlns:a16="http://schemas.microsoft.com/office/drawing/2014/main" id="{793B3139-715C-432C-FB40-36CFBE8589B6}"/>
              </a:ext>
            </a:extLst>
          </p:cNvPr>
          <p:cNvGraphicFramePr/>
          <p:nvPr/>
        </p:nvGraphicFramePr>
        <p:xfrm>
          <a:off x="612476" y="1664713"/>
          <a:ext cx="8406112" cy="5332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Dikdörtgen 5">
            <a:extLst>
              <a:ext uri="{FF2B5EF4-FFF2-40B4-BE49-F238E27FC236}">
                <a16:creationId xmlns:a16="http://schemas.microsoft.com/office/drawing/2014/main" id="{80B2DA94-D24B-7FC9-AE92-5E34504C7507}"/>
              </a:ext>
            </a:extLst>
          </p:cNvPr>
          <p:cNvSpPr/>
          <p:nvPr/>
        </p:nvSpPr>
        <p:spPr>
          <a:xfrm>
            <a:off x="3505200" y="1192213"/>
            <a:ext cx="319881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TARİHİ</a:t>
            </a:r>
            <a:r>
              <a:rPr lang="tr-TR" dirty="0">
                <a:effectLst>
                  <a:outerShdw blurRad="38100" dist="38100" dir="2700000" algn="tl">
                    <a:srgbClr val="000000">
                      <a:alpha val="43137"/>
                    </a:srgbClr>
                  </a:outerShdw>
                </a:effectLst>
                <a:latin typeface="Franklin Gothic Book (Gövde)"/>
              </a:rPr>
              <a:t> VE COĞRAFİ YAPISI</a:t>
            </a:r>
            <a:endParaRPr lang="tr-TR" i="1" kern="0" dirty="0">
              <a:effectLst>
                <a:outerShdw blurRad="38100" dist="38100" dir="2700000" algn="tl">
                  <a:srgbClr val="000000">
                    <a:alpha val="43137"/>
                  </a:srgbClr>
                </a:outerShdw>
              </a:effectLst>
              <a:latin typeface="Franklin Gothic Book (Gövde)"/>
            </a:endParaRPr>
          </a:p>
        </p:txBody>
      </p:sp>
      <p:pic>
        <p:nvPicPr>
          <p:cNvPr id="7" name="Resim 6">
            <a:extLst>
              <a:ext uri="{FF2B5EF4-FFF2-40B4-BE49-F238E27FC236}">
                <a16:creationId xmlns:a16="http://schemas.microsoft.com/office/drawing/2014/main" id="{1ED0953E-C41D-995A-4A2A-B8F3486A275D}"/>
              </a:ext>
            </a:extLst>
          </p:cNvPr>
          <p:cNvPicPr>
            <a:picLocks noChangeAspect="1"/>
          </p:cNvPicPr>
          <p:nvPr/>
        </p:nvPicPr>
        <p:blipFill rotWithShape="1">
          <a:blip r:embed="rId8" cstate="email"/>
          <a:srcRect r="-583" b="-582"/>
          <a:stretch/>
        </p:blipFill>
        <p:spPr>
          <a:xfrm>
            <a:off x="612476" y="127773"/>
            <a:ext cx="1332000" cy="1332000"/>
          </a:xfrm>
          <a:prstGeom prst="flowChartConnector">
            <a:avLst/>
          </a:prstGeom>
        </p:spPr>
      </p:pic>
      <p:pic>
        <p:nvPicPr>
          <p:cNvPr id="5125" name="Resim 7">
            <a:extLst>
              <a:ext uri="{FF2B5EF4-FFF2-40B4-BE49-F238E27FC236}">
                <a16:creationId xmlns:a16="http://schemas.microsoft.com/office/drawing/2014/main" id="{99BB7DA6-E386-8328-FC67-2C92C954E5B9}"/>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Unvan 13">
            <a:extLst>
              <a:ext uri="{FF2B5EF4-FFF2-40B4-BE49-F238E27FC236}">
                <a16:creationId xmlns:a16="http://schemas.microsoft.com/office/drawing/2014/main" id="{80C874CB-BCED-51C7-545D-5D2A6E76226B}"/>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3" name="Dikdörtgen 2">
            <a:extLst>
              <a:ext uri="{FF2B5EF4-FFF2-40B4-BE49-F238E27FC236}">
                <a16:creationId xmlns:a16="http://schemas.microsoft.com/office/drawing/2014/main" id="{6E1A679F-492A-9A76-BEFB-3C5282614043}"/>
              </a:ext>
            </a:extLst>
          </p:cNvPr>
          <p:cNvSpPr/>
          <p:nvPr/>
        </p:nvSpPr>
        <p:spPr>
          <a:xfrm>
            <a:off x="5724525" y="1449388"/>
            <a:ext cx="1182688" cy="307975"/>
          </a:xfrm>
          <a:prstGeom prst="rect">
            <a:avLst/>
          </a:prstGeom>
        </p:spPr>
        <p:txBody>
          <a:bodyPr wrap="none">
            <a:spAutoFit/>
          </a:bodyPr>
          <a:lstStyle/>
          <a:p>
            <a:pPr>
              <a:defRPr/>
            </a:pPr>
            <a:r>
              <a:rPr lang="tr-TR" sz="1400" i="1" dirty="0">
                <a:solidFill>
                  <a:srgbClr val="FF0000"/>
                </a:solidFill>
                <a:effectLst>
                  <a:outerShdw blurRad="38100" dist="38100" dir="2700000" algn="tl">
                    <a:srgbClr val="000000">
                      <a:alpha val="43137"/>
                    </a:srgbClr>
                  </a:outerShdw>
                </a:effectLst>
                <a:latin typeface="Franklin Gothic Book (Gövde)"/>
              </a:rPr>
              <a:t>İlçenin Tarihi</a:t>
            </a:r>
            <a:endParaRPr lang="tr-TR" sz="1400" i="1" kern="0" dirty="0">
              <a:solidFill>
                <a:srgbClr val="FF0000"/>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2" name="Resim 14">
            <a:extLst>
              <a:ext uri="{FF2B5EF4-FFF2-40B4-BE49-F238E27FC236}">
                <a16:creationId xmlns:a16="http://schemas.microsoft.com/office/drawing/2014/main" id="{4351CC5B-3B7D-7A7A-E737-1DBF517E290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Unvan 13">
            <a:extLst>
              <a:ext uri="{FF2B5EF4-FFF2-40B4-BE49-F238E27FC236}">
                <a16:creationId xmlns:a16="http://schemas.microsoft.com/office/drawing/2014/main" id="{8BC45934-96B4-339E-0030-9B15BD263290}"/>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7" name="Resim 16">
            <a:extLst>
              <a:ext uri="{FF2B5EF4-FFF2-40B4-BE49-F238E27FC236}">
                <a16:creationId xmlns:a16="http://schemas.microsoft.com/office/drawing/2014/main" id="{A13FDBAD-3E89-BDC8-46D5-063B419E9780}"/>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sp>
        <p:nvSpPr>
          <p:cNvPr id="8" name="Dikdörtgen 7">
            <a:extLst>
              <a:ext uri="{FF2B5EF4-FFF2-40B4-BE49-F238E27FC236}">
                <a16:creationId xmlns:a16="http://schemas.microsoft.com/office/drawing/2014/main" id="{F28AA3A2-C723-A2E2-33B4-9E3A3504E29E}"/>
              </a:ext>
            </a:extLst>
          </p:cNvPr>
          <p:cNvSpPr/>
          <p:nvPr/>
        </p:nvSpPr>
        <p:spPr>
          <a:xfrm>
            <a:off x="1160463" y="2368550"/>
            <a:ext cx="3803650" cy="3441700"/>
          </a:xfrm>
          <a:prstGeom prst="rect">
            <a:avLst/>
          </a:prstGeom>
          <a:blipFill rotWithShape="1">
            <a:blip r:embed="rId4" cstate="email"/>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pPr>
              <a:defRPr/>
            </a:pPr>
            <a:endParaRPr lang="tr-TR" dirty="0"/>
          </a:p>
        </p:txBody>
      </p:sp>
      <p:sp>
        <p:nvSpPr>
          <p:cNvPr id="25606" name="Metin kutusu 1">
            <a:extLst>
              <a:ext uri="{FF2B5EF4-FFF2-40B4-BE49-F238E27FC236}">
                <a16:creationId xmlns:a16="http://schemas.microsoft.com/office/drawing/2014/main" id="{B544AD11-DC76-CED3-BF74-892D545AAB00}"/>
              </a:ext>
            </a:extLst>
          </p:cNvPr>
          <p:cNvSpPr txBox="1">
            <a:spLocks noChangeArrowheads="1"/>
          </p:cNvSpPr>
          <p:nvPr/>
        </p:nvSpPr>
        <p:spPr bwMode="auto">
          <a:xfrm>
            <a:off x="5521325" y="2368550"/>
            <a:ext cx="2735263" cy="341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nSpc>
                <a:spcPct val="150000"/>
              </a:lnSpc>
              <a:spcBef>
                <a:spcPct val="0"/>
              </a:spcBef>
              <a:buClrTx/>
              <a:buSzTx/>
              <a:buFont typeface="Arial" panose="020B0604020202020204" pitchFamily="34" charset="0"/>
              <a:buChar char="•"/>
            </a:pPr>
            <a:r>
              <a:rPr lang="tr-TR" altLang="tr-TR" sz="1600">
                <a:solidFill>
                  <a:srgbClr val="261C1E"/>
                </a:solidFill>
                <a:latin typeface="Franklin Gothic Book" panose="020B0503020102020204" pitchFamily="34" charset="0"/>
              </a:rPr>
              <a:t>ATLETİZM</a:t>
            </a:r>
          </a:p>
          <a:p>
            <a:pPr>
              <a:lnSpc>
                <a:spcPct val="150000"/>
              </a:lnSpc>
              <a:spcBef>
                <a:spcPct val="0"/>
              </a:spcBef>
              <a:buClrTx/>
              <a:buSzTx/>
              <a:buFont typeface="Arial" panose="020B0604020202020204" pitchFamily="34" charset="0"/>
              <a:buChar char="•"/>
            </a:pPr>
            <a:r>
              <a:rPr lang="tr-TR" altLang="tr-TR" sz="1600">
                <a:solidFill>
                  <a:srgbClr val="261C1E"/>
                </a:solidFill>
                <a:latin typeface="Franklin Gothic Book" panose="020B0503020102020204" pitchFamily="34" charset="0"/>
              </a:rPr>
              <a:t>FUTBOL </a:t>
            </a:r>
          </a:p>
          <a:p>
            <a:pPr>
              <a:lnSpc>
                <a:spcPct val="150000"/>
              </a:lnSpc>
              <a:spcBef>
                <a:spcPct val="0"/>
              </a:spcBef>
              <a:buClrTx/>
              <a:buSzTx/>
              <a:buFont typeface="Arial" panose="020B0604020202020204" pitchFamily="34" charset="0"/>
              <a:buChar char="•"/>
            </a:pPr>
            <a:r>
              <a:rPr lang="tr-TR" altLang="tr-TR" sz="1600">
                <a:solidFill>
                  <a:srgbClr val="261C1E"/>
                </a:solidFill>
                <a:latin typeface="Franklin Gothic Book" panose="020B0503020102020204" pitchFamily="34" charset="0"/>
              </a:rPr>
              <a:t>FUTSAL</a:t>
            </a:r>
          </a:p>
          <a:p>
            <a:pPr>
              <a:lnSpc>
                <a:spcPct val="150000"/>
              </a:lnSpc>
              <a:spcBef>
                <a:spcPct val="0"/>
              </a:spcBef>
              <a:buClrTx/>
              <a:buSzTx/>
              <a:buFont typeface="Arial" panose="020B0604020202020204" pitchFamily="34" charset="0"/>
              <a:buChar char="•"/>
            </a:pPr>
            <a:r>
              <a:rPr lang="tr-TR" altLang="tr-TR" sz="1600">
                <a:solidFill>
                  <a:srgbClr val="261C1E"/>
                </a:solidFill>
                <a:latin typeface="Franklin Gothic Book" panose="020B0503020102020204" pitchFamily="34" charset="0"/>
              </a:rPr>
              <a:t>GÜREŞ</a:t>
            </a:r>
          </a:p>
          <a:p>
            <a:pPr>
              <a:lnSpc>
                <a:spcPct val="150000"/>
              </a:lnSpc>
              <a:spcBef>
                <a:spcPct val="0"/>
              </a:spcBef>
              <a:buClrTx/>
              <a:buSzTx/>
              <a:buFont typeface="Arial" panose="020B0604020202020204" pitchFamily="34" charset="0"/>
              <a:buChar char="•"/>
            </a:pPr>
            <a:r>
              <a:rPr lang="tr-TR" altLang="tr-TR" sz="1600">
                <a:solidFill>
                  <a:srgbClr val="261C1E"/>
                </a:solidFill>
                <a:latin typeface="Franklin Gothic Book" panose="020B0503020102020204" pitchFamily="34" charset="0"/>
              </a:rPr>
              <a:t>BADMINTON</a:t>
            </a:r>
          </a:p>
          <a:p>
            <a:pPr>
              <a:lnSpc>
                <a:spcPct val="150000"/>
              </a:lnSpc>
              <a:spcBef>
                <a:spcPct val="0"/>
              </a:spcBef>
              <a:buClrTx/>
              <a:buSzTx/>
              <a:buFont typeface="Arial" panose="020B0604020202020204" pitchFamily="34" charset="0"/>
              <a:buChar char="•"/>
            </a:pPr>
            <a:r>
              <a:rPr lang="tr-TR" altLang="tr-TR" sz="1600">
                <a:solidFill>
                  <a:srgbClr val="261C1E"/>
                </a:solidFill>
                <a:latin typeface="Franklin Gothic Book" panose="020B0503020102020204" pitchFamily="34" charset="0"/>
              </a:rPr>
              <a:t>MASA TENİSİ</a:t>
            </a:r>
          </a:p>
          <a:p>
            <a:pPr>
              <a:lnSpc>
                <a:spcPct val="150000"/>
              </a:lnSpc>
              <a:spcBef>
                <a:spcPct val="0"/>
              </a:spcBef>
              <a:buClrTx/>
              <a:buSzTx/>
              <a:buFont typeface="Arial" panose="020B0604020202020204" pitchFamily="34" charset="0"/>
              <a:buChar char="•"/>
            </a:pPr>
            <a:r>
              <a:rPr lang="tr-TR" altLang="tr-TR" sz="1600">
                <a:solidFill>
                  <a:srgbClr val="261C1E"/>
                </a:solidFill>
                <a:latin typeface="Franklin Gothic Book" panose="020B0503020102020204" pitchFamily="34" charset="0"/>
              </a:rPr>
              <a:t>SATRANÇ </a:t>
            </a:r>
          </a:p>
          <a:p>
            <a:pPr>
              <a:lnSpc>
                <a:spcPct val="150000"/>
              </a:lnSpc>
              <a:spcBef>
                <a:spcPct val="0"/>
              </a:spcBef>
              <a:buClrTx/>
              <a:buSzTx/>
              <a:buFont typeface="Arial" panose="020B0604020202020204" pitchFamily="34" charset="0"/>
              <a:buChar char="•"/>
            </a:pPr>
            <a:r>
              <a:rPr lang="tr-TR" altLang="tr-TR" sz="1600">
                <a:solidFill>
                  <a:srgbClr val="261C1E"/>
                </a:solidFill>
                <a:latin typeface="Franklin Gothic Book" panose="020B0503020102020204" pitchFamily="34" charset="0"/>
              </a:rPr>
              <a:t>VOLEYBOL</a:t>
            </a:r>
          </a:p>
          <a:p>
            <a:pPr>
              <a:lnSpc>
                <a:spcPct val="150000"/>
              </a:lnSpc>
              <a:spcBef>
                <a:spcPct val="0"/>
              </a:spcBef>
              <a:buClrTx/>
              <a:buSzTx/>
              <a:buFont typeface="Arial" panose="020B0604020202020204" pitchFamily="34" charset="0"/>
              <a:buChar char="•"/>
            </a:pPr>
            <a:r>
              <a:rPr lang="tr-TR" altLang="tr-TR" sz="1600">
                <a:solidFill>
                  <a:srgbClr val="261C1E"/>
                </a:solidFill>
                <a:latin typeface="Franklin Gothic Book" panose="020B0503020102020204" pitchFamily="34" charset="0"/>
              </a:rPr>
              <a:t>JIMNASTİK</a:t>
            </a:r>
          </a:p>
        </p:txBody>
      </p:sp>
      <p:sp>
        <p:nvSpPr>
          <p:cNvPr id="25607" name="Unvan 13">
            <a:extLst>
              <a:ext uri="{FF2B5EF4-FFF2-40B4-BE49-F238E27FC236}">
                <a16:creationId xmlns:a16="http://schemas.microsoft.com/office/drawing/2014/main" id="{B2DCCB12-D9B3-8264-AC6F-84015DDDCCE7}"/>
              </a:ext>
            </a:extLst>
          </p:cNvPr>
          <p:cNvSpPr txBox="1">
            <a:spLocks noChangeArrowheads="1"/>
          </p:cNvSpPr>
          <p:nvPr/>
        </p:nvSpPr>
        <p:spPr bwMode="auto">
          <a:xfrm>
            <a:off x="1160463" y="1765300"/>
            <a:ext cx="3595687" cy="296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tr-TR" altLang="tr-TR" sz="1400">
                <a:solidFill>
                  <a:srgbClr val="FF493F"/>
                </a:solidFill>
                <a:latin typeface="Franklin Gothic Book (Gövde)"/>
              </a:rPr>
              <a:t>İlçede Faaliyet Yapılan Spor Branşları</a:t>
            </a:r>
          </a:p>
        </p:txBody>
      </p:sp>
      <p:sp>
        <p:nvSpPr>
          <p:cNvPr id="12" name="Unvan 13">
            <a:extLst>
              <a:ext uri="{FF2B5EF4-FFF2-40B4-BE49-F238E27FC236}">
                <a16:creationId xmlns:a16="http://schemas.microsoft.com/office/drawing/2014/main" id="{F182F49D-FB20-20DB-7A5D-7D45E9ACFBB3}"/>
              </a:ext>
            </a:extLst>
          </p:cNvPr>
          <p:cNvSpPr txBox="1">
            <a:spLocks/>
          </p:cNvSpPr>
          <p:nvPr/>
        </p:nvSpPr>
        <p:spPr bwMode="auto">
          <a:xfrm>
            <a:off x="4268788" y="1422400"/>
            <a:ext cx="2805112" cy="3397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Gençlik ve Spor İlçe Müdürlüğü</a:t>
            </a:r>
          </a:p>
        </p:txBody>
      </p:sp>
      <p:sp>
        <p:nvSpPr>
          <p:cNvPr id="10" name="Unvan 13">
            <a:extLst>
              <a:ext uri="{FF2B5EF4-FFF2-40B4-BE49-F238E27FC236}">
                <a16:creationId xmlns:a16="http://schemas.microsoft.com/office/drawing/2014/main" id="{4F9E8506-CE19-2B79-52D2-0789D8320FB3}"/>
              </a:ext>
            </a:extLst>
          </p:cNvPr>
          <p:cNvSpPr txBox="1">
            <a:spLocks/>
          </p:cNvSpPr>
          <p:nvPr/>
        </p:nvSpPr>
        <p:spPr bwMode="auto">
          <a:xfrm>
            <a:off x="3106738" y="1128713"/>
            <a:ext cx="5129212" cy="4048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800" b="0" i="1" dirty="0">
                <a:solidFill>
                  <a:schemeClr val="tx1"/>
                </a:solidFill>
                <a:effectLst>
                  <a:outerShdw blurRad="38100" dist="38100" dir="2700000" algn="tl">
                    <a:srgbClr val="000000">
                      <a:alpha val="43137"/>
                    </a:srgbClr>
                  </a:outerShdw>
                </a:effectLst>
                <a:latin typeface="+mn-lt"/>
              </a:rPr>
              <a:t>GENÇLİK VE SPOR</a:t>
            </a:r>
            <a:endParaRPr lang="tr-TR" sz="1800" b="0" i="1" kern="0" dirty="0">
              <a:solidFill>
                <a:schemeClr val="tx1"/>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Resim 10">
            <a:extLst>
              <a:ext uri="{FF2B5EF4-FFF2-40B4-BE49-F238E27FC236}">
                <a16:creationId xmlns:a16="http://schemas.microsoft.com/office/drawing/2014/main" id="{70D6DD08-D6D1-919B-85DE-1CAF5F38DC7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Unvan 13">
            <a:extLst>
              <a:ext uri="{FF2B5EF4-FFF2-40B4-BE49-F238E27FC236}">
                <a16:creationId xmlns:a16="http://schemas.microsoft.com/office/drawing/2014/main" id="{8C8E37B1-F762-D0CE-C436-7F8818D658A9}"/>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3" name="Resim 12">
            <a:extLst>
              <a:ext uri="{FF2B5EF4-FFF2-40B4-BE49-F238E27FC236}">
                <a16:creationId xmlns:a16="http://schemas.microsoft.com/office/drawing/2014/main" id="{FF20264B-6087-B8B5-B9D2-18F39EAD5CDF}"/>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graphicFrame>
        <p:nvGraphicFramePr>
          <p:cNvPr id="2" name="Tablo 1">
            <a:extLst>
              <a:ext uri="{FF2B5EF4-FFF2-40B4-BE49-F238E27FC236}">
                <a16:creationId xmlns:a16="http://schemas.microsoft.com/office/drawing/2014/main" id="{A6FBA3B7-DC5F-E9DA-FA03-10E2FBBEB01C}"/>
              </a:ext>
            </a:extLst>
          </p:cNvPr>
          <p:cNvGraphicFramePr>
            <a:graphicFrameLocks noGrp="1"/>
          </p:cNvGraphicFramePr>
          <p:nvPr/>
        </p:nvGraphicFramePr>
        <p:xfrm>
          <a:off x="771525" y="2055813"/>
          <a:ext cx="8247062" cy="4368800"/>
        </p:xfrm>
        <a:graphic>
          <a:graphicData uri="http://schemas.openxmlformats.org/drawingml/2006/table">
            <a:tbl>
              <a:tblPr>
                <a:tableStyleId>{5940675A-B579-460E-94D1-54222C63F5DA}</a:tableStyleId>
              </a:tblPr>
              <a:tblGrid>
                <a:gridCol w="570814">
                  <a:extLst>
                    <a:ext uri="{9D8B030D-6E8A-4147-A177-3AD203B41FA5}">
                      <a16:colId xmlns:a16="http://schemas.microsoft.com/office/drawing/2014/main" val="20000"/>
                    </a:ext>
                  </a:extLst>
                </a:gridCol>
                <a:gridCol w="1471255">
                  <a:extLst>
                    <a:ext uri="{9D8B030D-6E8A-4147-A177-3AD203B41FA5}">
                      <a16:colId xmlns:a16="http://schemas.microsoft.com/office/drawing/2014/main" val="20001"/>
                    </a:ext>
                  </a:extLst>
                </a:gridCol>
                <a:gridCol w="1854967">
                  <a:extLst>
                    <a:ext uri="{9D8B030D-6E8A-4147-A177-3AD203B41FA5}">
                      <a16:colId xmlns:a16="http://schemas.microsoft.com/office/drawing/2014/main" val="20002"/>
                    </a:ext>
                  </a:extLst>
                </a:gridCol>
                <a:gridCol w="1110367">
                  <a:extLst>
                    <a:ext uri="{9D8B030D-6E8A-4147-A177-3AD203B41FA5}">
                      <a16:colId xmlns:a16="http://schemas.microsoft.com/office/drawing/2014/main" val="20003"/>
                    </a:ext>
                  </a:extLst>
                </a:gridCol>
                <a:gridCol w="2612628">
                  <a:extLst>
                    <a:ext uri="{9D8B030D-6E8A-4147-A177-3AD203B41FA5}">
                      <a16:colId xmlns:a16="http://schemas.microsoft.com/office/drawing/2014/main" val="20004"/>
                    </a:ext>
                  </a:extLst>
                </a:gridCol>
                <a:gridCol w="627031">
                  <a:extLst>
                    <a:ext uri="{9D8B030D-6E8A-4147-A177-3AD203B41FA5}">
                      <a16:colId xmlns:a16="http://schemas.microsoft.com/office/drawing/2014/main" val="20005"/>
                    </a:ext>
                  </a:extLst>
                </a:gridCol>
              </a:tblGrid>
              <a:tr h="379272">
                <a:tc>
                  <a:txBody>
                    <a:bodyPr/>
                    <a:lstStyle/>
                    <a:p>
                      <a:pPr algn="ctr" fontAlgn="ctr"/>
                      <a:r>
                        <a:rPr lang="tr-TR" sz="1200" b="0" i="0" u="none" strike="noStrike" dirty="0">
                          <a:solidFill>
                            <a:srgbClr val="363B3D"/>
                          </a:solidFill>
                          <a:effectLst/>
                          <a:latin typeface="Franklin Gothic Book (Gövde)"/>
                        </a:rPr>
                        <a:t>S.N</a:t>
                      </a:r>
                    </a:p>
                  </a:txBody>
                  <a:tcPr marL="8412" marR="8412" marT="8411" marB="0" anchor="ctr">
                    <a:solidFill>
                      <a:schemeClr val="accent5">
                        <a:lumMod val="90000"/>
                      </a:schemeClr>
                    </a:solidFill>
                  </a:tcPr>
                </a:tc>
                <a:tc>
                  <a:txBody>
                    <a:bodyPr/>
                    <a:lstStyle/>
                    <a:p>
                      <a:pPr algn="l" fontAlgn="b"/>
                      <a:r>
                        <a:rPr lang="tr-TR" sz="1200" u="none" strike="noStrike" dirty="0">
                          <a:solidFill>
                            <a:srgbClr val="363B3D"/>
                          </a:solidFill>
                          <a:effectLst/>
                        </a:rPr>
                        <a:t>Adı Soyadı</a:t>
                      </a:r>
                      <a:endParaRPr lang="tr-TR" sz="1200" b="1" i="0" u="none" strike="noStrike" dirty="0">
                        <a:solidFill>
                          <a:srgbClr val="363B3D"/>
                        </a:solidFill>
                        <a:effectLst/>
                        <a:latin typeface="Franklin Gothic Book (Gövde)"/>
                      </a:endParaRPr>
                    </a:p>
                  </a:txBody>
                  <a:tcPr marL="8412" marR="8412" marT="8411" marB="0" anchor="ctr">
                    <a:solidFill>
                      <a:schemeClr val="accent5">
                        <a:lumMod val="90000"/>
                      </a:schemeClr>
                    </a:solidFill>
                  </a:tcPr>
                </a:tc>
                <a:tc>
                  <a:txBody>
                    <a:bodyPr/>
                    <a:lstStyle/>
                    <a:p>
                      <a:pPr algn="l" fontAlgn="b"/>
                      <a:r>
                        <a:rPr lang="tr-TR" sz="1200" u="none" strike="noStrike" dirty="0">
                          <a:solidFill>
                            <a:srgbClr val="363B3D"/>
                          </a:solidFill>
                          <a:effectLst/>
                        </a:rPr>
                        <a:t>Tarih</a:t>
                      </a:r>
                      <a:endParaRPr lang="tr-TR" sz="1200" b="1" i="0" u="none" strike="noStrike" dirty="0">
                        <a:solidFill>
                          <a:srgbClr val="363B3D"/>
                        </a:solidFill>
                        <a:effectLst/>
                        <a:latin typeface="Franklin Gothic Book (Gövde)"/>
                      </a:endParaRPr>
                    </a:p>
                  </a:txBody>
                  <a:tcPr marL="8412" marR="8412" marT="8411" marB="0" anchor="ctr">
                    <a:solidFill>
                      <a:schemeClr val="accent5">
                        <a:lumMod val="90000"/>
                      </a:schemeClr>
                    </a:solidFill>
                  </a:tcPr>
                </a:tc>
                <a:tc>
                  <a:txBody>
                    <a:bodyPr/>
                    <a:lstStyle/>
                    <a:p>
                      <a:pPr algn="l" fontAlgn="b"/>
                      <a:r>
                        <a:rPr lang="tr-TR" sz="1200" u="none" strike="noStrike" dirty="0">
                          <a:solidFill>
                            <a:srgbClr val="363B3D"/>
                          </a:solidFill>
                          <a:effectLst/>
                        </a:rPr>
                        <a:t>Yer</a:t>
                      </a:r>
                      <a:endParaRPr lang="tr-TR" sz="1200" b="1" i="0" u="none" strike="noStrike" dirty="0">
                        <a:solidFill>
                          <a:srgbClr val="363B3D"/>
                        </a:solidFill>
                        <a:effectLst/>
                        <a:latin typeface="Franklin Gothic Book (Gövde)"/>
                      </a:endParaRPr>
                    </a:p>
                  </a:txBody>
                  <a:tcPr marL="8412" marR="8412" marT="8411" marB="0" anchor="ctr">
                    <a:solidFill>
                      <a:schemeClr val="accent5">
                        <a:lumMod val="90000"/>
                      </a:schemeClr>
                    </a:solidFill>
                  </a:tcPr>
                </a:tc>
                <a:tc>
                  <a:txBody>
                    <a:bodyPr/>
                    <a:lstStyle/>
                    <a:p>
                      <a:pPr algn="l" fontAlgn="b"/>
                      <a:r>
                        <a:rPr lang="tr-TR" sz="1200" u="none" strike="noStrike" dirty="0">
                          <a:solidFill>
                            <a:srgbClr val="363B3D"/>
                          </a:solidFill>
                          <a:effectLst/>
                        </a:rPr>
                        <a:t>Müsabakanın Adı</a:t>
                      </a:r>
                      <a:endParaRPr lang="tr-TR" sz="1200" b="1" i="0" u="none" strike="noStrike" dirty="0">
                        <a:solidFill>
                          <a:srgbClr val="363B3D"/>
                        </a:solidFill>
                        <a:effectLst/>
                        <a:latin typeface="Franklin Gothic Book (Gövde)"/>
                      </a:endParaRPr>
                    </a:p>
                  </a:txBody>
                  <a:tcPr marL="8412" marR="8412" marT="8411" marB="0" anchor="ctr">
                    <a:solidFill>
                      <a:schemeClr val="accent5">
                        <a:lumMod val="90000"/>
                      </a:schemeClr>
                    </a:solidFill>
                  </a:tcPr>
                </a:tc>
                <a:tc>
                  <a:txBody>
                    <a:bodyPr/>
                    <a:lstStyle/>
                    <a:p>
                      <a:pPr algn="ctr" fontAlgn="ctr"/>
                      <a:r>
                        <a:rPr lang="tr-TR" sz="1400" u="none" strike="noStrike" dirty="0">
                          <a:solidFill>
                            <a:srgbClr val="363B3D"/>
                          </a:solidFill>
                          <a:effectLst/>
                        </a:rPr>
                        <a:t>Derece</a:t>
                      </a:r>
                      <a:endParaRPr lang="tr-TR" sz="1400" b="1" i="0" u="none" strike="noStrike" dirty="0">
                        <a:solidFill>
                          <a:srgbClr val="363B3D"/>
                        </a:solidFill>
                        <a:effectLst/>
                        <a:latin typeface="Franklin Gothic Book (Gövde)"/>
                      </a:endParaRPr>
                    </a:p>
                  </a:txBody>
                  <a:tcPr marL="8412" marR="8412" marT="8411" marB="0" anchor="ctr">
                    <a:solidFill>
                      <a:schemeClr val="accent5">
                        <a:lumMod val="90000"/>
                      </a:schemeClr>
                    </a:solidFill>
                  </a:tcPr>
                </a:tc>
                <a:extLst>
                  <a:ext uri="{0D108BD9-81ED-4DB2-BD59-A6C34878D82A}">
                    <a16:rowId xmlns:a16="http://schemas.microsoft.com/office/drawing/2014/main" val="10000"/>
                  </a:ext>
                </a:extLst>
              </a:tr>
              <a:tr h="360008">
                <a:tc>
                  <a:txBody>
                    <a:bodyPr/>
                    <a:lstStyle/>
                    <a:p>
                      <a:pPr algn="ctr" fontAlgn="ctr"/>
                      <a:r>
                        <a:rPr lang="tr-TR" sz="1200" b="0" i="0" u="none" strike="noStrike" dirty="0">
                          <a:solidFill>
                            <a:srgbClr val="363B3D"/>
                          </a:solidFill>
                          <a:effectLst/>
                          <a:latin typeface="Franklin Gothic Book (Gövde)"/>
                          <a:cs typeface="Calibri" panose="020F0502020204030204" pitchFamily="34" charset="0"/>
                        </a:rPr>
                        <a:t>1</a:t>
                      </a:r>
                    </a:p>
                  </a:txBody>
                  <a:tcPr marL="9525" marR="9525" marT="9524" marB="0" anchor="ctr"/>
                </a:tc>
                <a:tc>
                  <a:txBody>
                    <a:bodyPr/>
                    <a:lstStyle/>
                    <a:p>
                      <a:pPr algn="l" fontAlgn="b"/>
                      <a:r>
                        <a:rPr lang="tr-TR" sz="1200" b="0" i="0" u="none" strike="noStrike" dirty="0">
                          <a:solidFill>
                            <a:srgbClr val="363B3D"/>
                          </a:solidFill>
                          <a:effectLst/>
                          <a:latin typeface="Franklin Gothic Book (Gövde)"/>
                          <a:cs typeface="Calibri" panose="020F0502020204030204" pitchFamily="34" charset="0"/>
                        </a:rPr>
                        <a:t>Eda Nur ERSOY</a:t>
                      </a:r>
                    </a:p>
                  </a:txBody>
                  <a:tcPr marL="9525" marR="9525" marT="9524" marB="0" anchor="ctr"/>
                </a:tc>
                <a:tc>
                  <a:txBody>
                    <a:bodyPr/>
                    <a:lstStyle/>
                    <a:p>
                      <a:pPr algn="l" fontAlgn="b"/>
                      <a:r>
                        <a:rPr lang="tr-TR" sz="1200" b="0" i="0" u="none" strike="noStrike" dirty="0">
                          <a:solidFill>
                            <a:srgbClr val="363B3D"/>
                          </a:solidFill>
                          <a:effectLst/>
                          <a:latin typeface="Franklin Gothic Book (Gövde)"/>
                          <a:cs typeface="Calibri" panose="020F0502020204030204" pitchFamily="34" charset="0"/>
                        </a:rPr>
                        <a:t>15-20 Nisan 2021</a:t>
                      </a:r>
                    </a:p>
                  </a:txBody>
                  <a:tcPr marL="9525" marR="9525" marT="9524" marB="0" anchor="ctr"/>
                </a:tc>
                <a:tc>
                  <a:txBody>
                    <a:bodyPr/>
                    <a:lstStyle/>
                    <a:p>
                      <a:pPr algn="l" fontAlgn="b"/>
                      <a:r>
                        <a:rPr lang="tr-TR" sz="1200" b="0" i="0" u="none" strike="noStrike" dirty="0">
                          <a:solidFill>
                            <a:srgbClr val="363B3D"/>
                          </a:solidFill>
                          <a:effectLst/>
                          <a:latin typeface="Franklin Gothic Book (Gövde)"/>
                          <a:cs typeface="Calibri" panose="020F0502020204030204" pitchFamily="34" charset="0"/>
                        </a:rPr>
                        <a:t>Çorlu</a:t>
                      </a:r>
                    </a:p>
                  </a:txBody>
                  <a:tcPr marL="9525" marR="9525" marT="9524" marB="0" anchor="ctr"/>
                </a:tc>
                <a:tc>
                  <a:txBody>
                    <a:bodyPr/>
                    <a:lstStyle/>
                    <a:p>
                      <a:pPr algn="l" fontAlgn="b"/>
                      <a:r>
                        <a:rPr lang="tr-TR" sz="1200" b="0" i="0" u="none" strike="noStrike" dirty="0">
                          <a:solidFill>
                            <a:srgbClr val="363B3D"/>
                          </a:solidFill>
                          <a:effectLst/>
                          <a:latin typeface="Franklin Gothic Book (Gövde)"/>
                          <a:cs typeface="Calibri" panose="020F0502020204030204" pitchFamily="34" charset="0"/>
                        </a:rPr>
                        <a:t>Türkiye Şampiyonu</a:t>
                      </a:r>
                    </a:p>
                  </a:txBody>
                  <a:tcPr marL="9525" marR="9525" marT="9524" marB="0" anchor="ctr"/>
                </a:tc>
                <a:tc>
                  <a:txBody>
                    <a:bodyPr/>
                    <a:lstStyle/>
                    <a:p>
                      <a:pPr algn="ctr" fontAlgn="ctr"/>
                      <a:r>
                        <a:rPr lang="tr-TR" sz="1400" b="0" i="0" u="none" strike="noStrike" dirty="0">
                          <a:solidFill>
                            <a:srgbClr val="363B3D"/>
                          </a:solidFill>
                          <a:effectLst/>
                          <a:latin typeface="Franklin Gothic Book (Gövde)"/>
                          <a:cs typeface="Calibri" panose="020F0502020204030204" pitchFamily="34" charset="0"/>
                        </a:rPr>
                        <a:t>1</a:t>
                      </a:r>
                    </a:p>
                  </a:txBody>
                  <a:tcPr marL="9525" marR="9525" marT="9524" marB="0" anchor="ctr"/>
                </a:tc>
                <a:extLst>
                  <a:ext uri="{0D108BD9-81ED-4DB2-BD59-A6C34878D82A}">
                    <a16:rowId xmlns:a16="http://schemas.microsoft.com/office/drawing/2014/main" val="10001"/>
                  </a:ext>
                </a:extLst>
              </a:tr>
              <a:tr h="360008">
                <a:tc>
                  <a:txBody>
                    <a:bodyPr/>
                    <a:lstStyle/>
                    <a:p>
                      <a:pPr algn="ctr" fontAlgn="ctr"/>
                      <a:r>
                        <a:rPr lang="tr-TR" sz="1200" b="0" i="0" u="none" strike="noStrike" dirty="0">
                          <a:solidFill>
                            <a:srgbClr val="363B3D"/>
                          </a:solidFill>
                          <a:effectLst/>
                          <a:latin typeface="Franklin Gothic Book (Gövde)"/>
                          <a:cs typeface="Calibri" panose="020F0502020204030204" pitchFamily="34" charset="0"/>
                        </a:rPr>
                        <a:t>2</a:t>
                      </a:r>
                    </a:p>
                  </a:txBody>
                  <a:tcPr marL="9525" marR="9525" marT="9524"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tr-TR" sz="1200" b="0" i="0" u="none" strike="noStrike" kern="1200" cap="none" spc="0" normalizeH="0" baseline="0" noProof="0">
                          <a:ln>
                            <a:noFill/>
                          </a:ln>
                          <a:solidFill>
                            <a:srgbClr val="363B3D"/>
                          </a:solidFill>
                          <a:effectLst/>
                          <a:uLnTx/>
                          <a:uFillTx/>
                          <a:latin typeface="Franklin Gothic Book (Gövde)"/>
                          <a:ea typeface="+mn-ea"/>
                          <a:cs typeface="Calibri" panose="020F0502020204030204" pitchFamily="34" charset="0"/>
                        </a:rPr>
                        <a:t>Eda Nur ERSOY</a:t>
                      </a:r>
                      <a:endParaRPr kumimoji="0" lang="tr-TR" sz="1200" b="0" i="0" u="none" strike="noStrike" kern="1200" cap="none" spc="0" normalizeH="0" baseline="0" noProof="0" dirty="0">
                        <a:ln>
                          <a:noFill/>
                        </a:ln>
                        <a:solidFill>
                          <a:srgbClr val="363B3D"/>
                        </a:solidFill>
                        <a:effectLst/>
                        <a:uLnTx/>
                        <a:uFillTx/>
                        <a:latin typeface="Franklin Gothic Book (Gövde)"/>
                        <a:ea typeface="+mn-ea"/>
                        <a:cs typeface="Calibri" panose="020F0502020204030204" pitchFamily="34" charset="0"/>
                      </a:endParaRPr>
                    </a:p>
                  </a:txBody>
                  <a:tcPr marL="9525" marR="9525" marT="9524" marB="0" anchor="ctr"/>
                </a:tc>
                <a:tc>
                  <a:txBody>
                    <a:bodyPr/>
                    <a:lstStyle/>
                    <a:p>
                      <a:pPr algn="l" fontAlgn="b"/>
                      <a:r>
                        <a:rPr lang="tr-TR" sz="1200" b="0" i="0" u="none" strike="noStrike" dirty="0">
                          <a:solidFill>
                            <a:srgbClr val="363B3D"/>
                          </a:solidFill>
                          <a:effectLst/>
                          <a:latin typeface="Franklin Gothic Book (Gövde)"/>
                          <a:cs typeface="Calibri" panose="020F0502020204030204" pitchFamily="34" charset="0"/>
                        </a:rPr>
                        <a:t>14-20 Haziran</a:t>
                      </a:r>
                    </a:p>
                  </a:txBody>
                  <a:tcPr marL="9525" marR="9525" marT="9524" marB="0" anchor="ctr"/>
                </a:tc>
                <a:tc>
                  <a:txBody>
                    <a:bodyPr/>
                    <a:lstStyle/>
                    <a:p>
                      <a:pPr algn="l" fontAlgn="b"/>
                      <a:r>
                        <a:rPr lang="tr-TR" sz="1200" b="0" i="0" u="none" strike="noStrike" dirty="0">
                          <a:solidFill>
                            <a:srgbClr val="363B3D"/>
                          </a:solidFill>
                          <a:effectLst/>
                          <a:latin typeface="Franklin Gothic Book (Gövde)"/>
                          <a:cs typeface="Calibri" panose="020F0502020204030204" pitchFamily="34" charset="0"/>
                        </a:rPr>
                        <a:t>Bulgaristan</a:t>
                      </a:r>
                    </a:p>
                  </a:txBody>
                  <a:tcPr marL="9525" marR="9525" marT="9524" marB="0" anchor="ctr"/>
                </a:tc>
                <a:tc>
                  <a:txBody>
                    <a:bodyPr/>
                    <a:lstStyle/>
                    <a:p>
                      <a:pPr algn="l" fontAlgn="b"/>
                      <a:r>
                        <a:rPr lang="tr-TR" sz="1200" b="0" i="0" u="none" strike="noStrike" dirty="0">
                          <a:solidFill>
                            <a:srgbClr val="363B3D"/>
                          </a:solidFill>
                          <a:effectLst/>
                          <a:latin typeface="Franklin Gothic Book (Gövde)"/>
                          <a:cs typeface="Calibri" panose="020F0502020204030204" pitchFamily="34" charset="0"/>
                        </a:rPr>
                        <a:t>Avrupa Şampiyonası</a:t>
                      </a:r>
                    </a:p>
                  </a:txBody>
                  <a:tcPr marL="9525" marR="9525" marT="9524" marB="0" anchor="ctr"/>
                </a:tc>
                <a:tc>
                  <a:txBody>
                    <a:bodyPr/>
                    <a:lstStyle/>
                    <a:p>
                      <a:pPr algn="ctr" fontAlgn="ctr"/>
                      <a:r>
                        <a:rPr lang="tr-TR" sz="1400" b="0" i="0" u="none" strike="noStrike" dirty="0">
                          <a:solidFill>
                            <a:srgbClr val="363B3D"/>
                          </a:solidFill>
                          <a:effectLst/>
                          <a:latin typeface="Franklin Gothic Book (Gövde)"/>
                          <a:cs typeface="Calibri" panose="020F0502020204030204" pitchFamily="34" charset="0"/>
                        </a:rPr>
                        <a:t>5</a:t>
                      </a:r>
                    </a:p>
                  </a:txBody>
                  <a:tcPr marL="9525" marR="9525" marT="9524" marB="0" anchor="ctr"/>
                </a:tc>
                <a:extLst>
                  <a:ext uri="{0D108BD9-81ED-4DB2-BD59-A6C34878D82A}">
                    <a16:rowId xmlns:a16="http://schemas.microsoft.com/office/drawing/2014/main" val="10002"/>
                  </a:ext>
                </a:extLst>
              </a:tr>
              <a:tr h="360008">
                <a:tc>
                  <a:txBody>
                    <a:bodyPr/>
                    <a:lstStyle/>
                    <a:p>
                      <a:pPr algn="ctr" fontAlgn="ctr"/>
                      <a:r>
                        <a:rPr lang="tr-TR" sz="1200" b="0" i="0" u="none" strike="noStrike" dirty="0">
                          <a:solidFill>
                            <a:srgbClr val="363B3D"/>
                          </a:solidFill>
                          <a:effectLst/>
                          <a:latin typeface="Franklin Gothic Book (Gövde)"/>
                          <a:cs typeface="Calibri" panose="020F0502020204030204" pitchFamily="34" charset="0"/>
                        </a:rPr>
                        <a:t>3</a:t>
                      </a:r>
                    </a:p>
                  </a:txBody>
                  <a:tcPr marL="9525" marR="9525" marT="9524"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tr-TR" sz="1200" b="0" i="0" u="none" strike="noStrike" kern="1200" cap="none" spc="0" normalizeH="0" baseline="0" noProof="0">
                          <a:ln>
                            <a:noFill/>
                          </a:ln>
                          <a:solidFill>
                            <a:srgbClr val="363B3D"/>
                          </a:solidFill>
                          <a:effectLst/>
                          <a:uLnTx/>
                          <a:uFillTx/>
                          <a:latin typeface="Franklin Gothic Book (Gövde)"/>
                          <a:ea typeface="+mn-ea"/>
                          <a:cs typeface="Calibri" panose="020F0502020204030204" pitchFamily="34" charset="0"/>
                        </a:rPr>
                        <a:t>Eda Nur ERSOY</a:t>
                      </a:r>
                      <a:endParaRPr kumimoji="0" lang="tr-TR" sz="1200" b="0" i="0" u="none" strike="noStrike" kern="1200" cap="none" spc="0" normalizeH="0" baseline="0" noProof="0" dirty="0">
                        <a:ln>
                          <a:noFill/>
                        </a:ln>
                        <a:solidFill>
                          <a:srgbClr val="363B3D"/>
                        </a:solidFill>
                        <a:effectLst/>
                        <a:uLnTx/>
                        <a:uFillTx/>
                        <a:latin typeface="Franklin Gothic Book (Gövde)"/>
                        <a:ea typeface="+mn-ea"/>
                        <a:cs typeface="Calibri" panose="020F0502020204030204" pitchFamily="34" charset="0"/>
                      </a:endParaRPr>
                    </a:p>
                  </a:txBody>
                  <a:tcPr marL="9525" marR="9525" marT="9524" marB="0" anchor="ctr"/>
                </a:tc>
                <a:tc>
                  <a:txBody>
                    <a:bodyPr/>
                    <a:lstStyle/>
                    <a:p>
                      <a:pPr algn="l" fontAlgn="b"/>
                      <a:r>
                        <a:rPr lang="tr-TR" sz="1200" b="0" i="0" u="none" strike="noStrike" dirty="0">
                          <a:solidFill>
                            <a:srgbClr val="363B3D"/>
                          </a:solidFill>
                          <a:effectLst/>
                          <a:latin typeface="Franklin Gothic Book (Gövde)"/>
                          <a:cs typeface="Calibri" panose="020F0502020204030204" pitchFamily="34" charset="0"/>
                        </a:rPr>
                        <a:t>20-24 Temmuz 2021</a:t>
                      </a:r>
                    </a:p>
                  </a:txBody>
                  <a:tcPr marL="9525" marR="9525" marT="9524" marB="0" anchor="ctr"/>
                </a:tc>
                <a:tc>
                  <a:txBody>
                    <a:bodyPr/>
                    <a:lstStyle/>
                    <a:p>
                      <a:pPr algn="l" fontAlgn="b"/>
                      <a:r>
                        <a:rPr lang="tr-TR" sz="1200" b="0" i="0" u="none" strike="noStrike" dirty="0">
                          <a:solidFill>
                            <a:srgbClr val="363B3D"/>
                          </a:solidFill>
                          <a:effectLst/>
                          <a:latin typeface="Franklin Gothic Book (Gövde)"/>
                          <a:cs typeface="Calibri" panose="020F0502020204030204" pitchFamily="34" charset="0"/>
                        </a:rPr>
                        <a:t>Macaristan</a:t>
                      </a:r>
                    </a:p>
                  </a:txBody>
                  <a:tcPr marL="9525" marR="9525" marT="9524" marB="0" anchor="ctr"/>
                </a:tc>
                <a:tc>
                  <a:txBody>
                    <a:bodyPr/>
                    <a:lstStyle/>
                    <a:p>
                      <a:pPr algn="l" fontAlgn="b"/>
                      <a:r>
                        <a:rPr lang="tr-TR" sz="1200" b="0" i="0" u="none" strike="noStrike" dirty="0">
                          <a:solidFill>
                            <a:srgbClr val="363B3D"/>
                          </a:solidFill>
                          <a:effectLst/>
                          <a:latin typeface="Franklin Gothic Book (Gövde)"/>
                          <a:cs typeface="Calibri" panose="020F0502020204030204" pitchFamily="34" charset="0"/>
                        </a:rPr>
                        <a:t>Dünya</a:t>
                      </a:r>
                      <a:r>
                        <a:rPr lang="tr-TR" sz="1200" b="0" i="0" u="none" strike="noStrike" baseline="0" dirty="0">
                          <a:solidFill>
                            <a:srgbClr val="363B3D"/>
                          </a:solidFill>
                          <a:effectLst/>
                          <a:latin typeface="Franklin Gothic Book (Gövde)"/>
                          <a:cs typeface="Calibri" panose="020F0502020204030204" pitchFamily="34" charset="0"/>
                        </a:rPr>
                        <a:t> Şampiyonası</a:t>
                      </a:r>
                      <a:endParaRPr lang="tr-TR" sz="1200" b="0" i="0" u="none" strike="noStrike" dirty="0">
                        <a:solidFill>
                          <a:srgbClr val="363B3D"/>
                        </a:solidFill>
                        <a:effectLst/>
                        <a:latin typeface="Franklin Gothic Book (Gövde)"/>
                        <a:cs typeface="Calibri" panose="020F0502020204030204" pitchFamily="34" charset="0"/>
                      </a:endParaRPr>
                    </a:p>
                  </a:txBody>
                  <a:tcPr marL="9525" marR="9525" marT="9524" marB="0" anchor="ctr"/>
                </a:tc>
                <a:tc>
                  <a:txBody>
                    <a:bodyPr/>
                    <a:lstStyle/>
                    <a:p>
                      <a:pPr algn="ctr" fontAlgn="ctr"/>
                      <a:r>
                        <a:rPr lang="tr-TR" sz="1400" b="0" i="0" u="none" strike="noStrike" dirty="0">
                          <a:solidFill>
                            <a:srgbClr val="363B3D"/>
                          </a:solidFill>
                          <a:effectLst/>
                          <a:latin typeface="Franklin Gothic Book (Gövde)"/>
                          <a:cs typeface="Calibri" panose="020F0502020204030204" pitchFamily="34" charset="0"/>
                        </a:rPr>
                        <a:t>5</a:t>
                      </a:r>
                    </a:p>
                  </a:txBody>
                  <a:tcPr marL="9525" marR="9525" marT="9524" marB="0" anchor="ctr"/>
                </a:tc>
                <a:extLst>
                  <a:ext uri="{0D108BD9-81ED-4DB2-BD59-A6C34878D82A}">
                    <a16:rowId xmlns:a16="http://schemas.microsoft.com/office/drawing/2014/main" val="10003"/>
                  </a:ext>
                </a:extLst>
              </a:tr>
              <a:tr h="360008">
                <a:tc>
                  <a:txBody>
                    <a:bodyPr/>
                    <a:lstStyle/>
                    <a:p>
                      <a:pPr algn="ctr" fontAlgn="ctr"/>
                      <a:r>
                        <a:rPr lang="tr-TR" sz="1200" b="0" i="0" u="none" strike="noStrike" dirty="0">
                          <a:solidFill>
                            <a:srgbClr val="363B3D"/>
                          </a:solidFill>
                          <a:effectLst/>
                          <a:latin typeface="Franklin Gothic Book (Gövde)"/>
                          <a:cs typeface="Calibri" panose="020F0502020204030204" pitchFamily="34" charset="0"/>
                        </a:rPr>
                        <a:t>4</a:t>
                      </a:r>
                    </a:p>
                  </a:txBody>
                  <a:tcPr marL="9525" marR="9525" marT="9524"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tr-TR" sz="1200" b="0" i="0" u="none" strike="noStrike" kern="1200" cap="none" spc="0" normalizeH="0" baseline="0" noProof="0" dirty="0">
                          <a:ln>
                            <a:noFill/>
                          </a:ln>
                          <a:solidFill>
                            <a:srgbClr val="363B3D"/>
                          </a:solidFill>
                          <a:effectLst/>
                          <a:uLnTx/>
                          <a:uFillTx/>
                          <a:latin typeface="Franklin Gothic Book (Gövde)"/>
                          <a:ea typeface="+mn-ea"/>
                          <a:cs typeface="Calibri" panose="020F0502020204030204" pitchFamily="34" charset="0"/>
                        </a:rPr>
                        <a:t>Eda Nur ERSOY</a:t>
                      </a:r>
                    </a:p>
                  </a:txBody>
                  <a:tcPr marL="9525" marR="9525" marT="9524" marB="0" anchor="ctr"/>
                </a:tc>
                <a:tc>
                  <a:txBody>
                    <a:bodyPr/>
                    <a:lstStyle/>
                    <a:p>
                      <a:pPr algn="l" fontAlgn="b"/>
                      <a:r>
                        <a:rPr lang="tr-TR" sz="1200" b="0" i="0" u="none" strike="noStrike" dirty="0">
                          <a:solidFill>
                            <a:srgbClr val="363B3D"/>
                          </a:solidFill>
                          <a:effectLst/>
                          <a:latin typeface="Franklin Gothic Book (Gövde)"/>
                          <a:cs typeface="Calibri" panose="020F0502020204030204" pitchFamily="34" charset="0"/>
                        </a:rPr>
                        <a:t>27-30 Mayıs 2021</a:t>
                      </a:r>
                    </a:p>
                  </a:txBody>
                  <a:tcPr marL="9525" marR="9525" marT="9524" marB="0" anchor="ctr"/>
                </a:tc>
                <a:tc>
                  <a:txBody>
                    <a:bodyPr/>
                    <a:lstStyle/>
                    <a:p>
                      <a:pPr algn="l" fontAlgn="b"/>
                      <a:r>
                        <a:rPr lang="tr-TR" sz="1200" b="0" i="0" u="none" strike="noStrike" dirty="0">
                          <a:solidFill>
                            <a:srgbClr val="363B3D"/>
                          </a:solidFill>
                          <a:effectLst/>
                          <a:latin typeface="Franklin Gothic Book (Gövde)"/>
                          <a:cs typeface="Calibri" panose="020F0502020204030204" pitchFamily="34" charset="0"/>
                        </a:rPr>
                        <a:t>Sofya</a:t>
                      </a:r>
                    </a:p>
                  </a:txBody>
                  <a:tcPr marL="9525" marR="9525" marT="9524" marB="0" anchor="ctr"/>
                </a:tc>
                <a:tc>
                  <a:txBody>
                    <a:bodyPr/>
                    <a:lstStyle/>
                    <a:p>
                      <a:pPr algn="l" fontAlgn="b"/>
                      <a:r>
                        <a:rPr lang="tr-TR" sz="1200" b="0" i="0" u="none" strike="noStrike" dirty="0">
                          <a:solidFill>
                            <a:srgbClr val="363B3D"/>
                          </a:solidFill>
                          <a:effectLst/>
                          <a:latin typeface="Franklin Gothic Book (Gövde)"/>
                          <a:cs typeface="Calibri" panose="020F0502020204030204" pitchFamily="34" charset="0"/>
                        </a:rPr>
                        <a:t>Avrupa Şampiyonası</a:t>
                      </a:r>
                    </a:p>
                  </a:txBody>
                  <a:tcPr marL="9525" marR="9525" marT="9524" marB="0" anchor="ctr"/>
                </a:tc>
                <a:tc>
                  <a:txBody>
                    <a:bodyPr/>
                    <a:lstStyle/>
                    <a:p>
                      <a:pPr algn="ctr" fontAlgn="ctr"/>
                      <a:r>
                        <a:rPr lang="tr-TR" sz="1400" b="0" i="0" u="none" strike="noStrike" dirty="0">
                          <a:solidFill>
                            <a:srgbClr val="363B3D"/>
                          </a:solidFill>
                          <a:effectLst/>
                          <a:latin typeface="Franklin Gothic Book (Gövde)"/>
                          <a:cs typeface="Calibri" panose="020F0502020204030204" pitchFamily="34" charset="0"/>
                        </a:rPr>
                        <a:t>2</a:t>
                      </a:r>
                    </a:p>
                  </a:txBody>
                  <a:tcPr marL="9525" marR="9525" marT="9524" marB="0" anchor="ctr"/>
                </a:tc>
                <a:extLst>
                  <a:ext uri="{0D108BD9-81ED-4DB2-BD59-A6C34878D82A}">
                    <a16:rowId xmlns:a16="http://schemas.microsoft.com/office/drawing/2014/main" val="10004"/>
                  </a:ext>
                </a:extLst>
              </a:tr>
              <a:tr h="374172">
                <a:tc>
                  <a:txBody>
                    <a:bodyPr/>
                    <a:lstStyle/>
                    <a:p>
                      <a:pPr algn="ctr" fontAlgn="ctr"/>
                      <a:r>
                        <a:rPr lang="tr-TR" sz="1200" u="none" strike="noStrike" dirty="0">
                          <a:effectLst/>
                        </a:rPr>
                        <a:t> 5</a:t>
                      </a:r>
                      <a:endParaRPr lang="tr-TR" sz="1200" b="1" i="0" u="none" strike="noStrike" dirty="0">
                        <a:solidFill>
                          <a:srgbClr val="000000"/>
                        </a:solidFill>
                        <a:effectLst/>
                        <a:latin typeface="Franklin Gothic Book (Gövde)"/>
                      </a:endParaRPr>
                    </a:p>
                  </a:txBody>
                  <a:tcPr marL="8412" marR="8412" marT="8406" marB="0" anchor="ctr"/>
                </a:tc>
                <a:tc>
                  <a:txBody>
                    <a:bodyPr/>
                    <a:lstStyle/>
                    <a:p>
                      <a:pPr algn="l" fontAlgn="b"/>
                      <a:r>
                        <a:rPr lang="tr-TR" sz="1200" u="none" strike="noStrike" dirty="0">
                          <a:effectLst/>
                        </a:rPr>
                        <a:t>Hava KONCA</a:t>
                      </a:r>
                      <a:endParaRPr lang="tr-TR" sz="1200" b="1" i="0" u="none" strike="noStrike" dirty="0">
                        <a:solidFill>
                          <a:srgbClr val="000000"/>
                        </a:solidFill>
                        <a:effectLst/>
                        <a:latin typeface="Franklin Gothic Book (Gövde)"/>
                      </a:endParaRPr>
                    </a:p>
                  </a:txBody>
                  <a:tcPr marL="8412" marR="8412" marT="8406" marB="0" anchor="ctr"/>
                </a:tc>
                <a:tc>
                  <a:txBody>
                    <a:bodyPr/>
                    <a:lstStyle/>
                    <a:p>
                      <a:pPr algn="l" fontAlgn="b"/>
                      <a:r>
                        <a:rPr lang="tr-TR" sz="1200" u="none" strike="noStrike" dirty="0">
                          <a:effectLst/>
                        </a:rPr>
                        <a:t>31 Temmuz-6</a:t>
                      </a:r>
                      <a:r>
                        <a:rPr lang="tr-TR" sz="1200" u="none" strike="noStrike" baseline="0" dirty="0">
                          <a:effectLst/>
                        </a:rPr>
                        <a:t> Ağustos 2023</a:t>
                      </a:r>
                      <a:endParaRPr lang="tr-TR" sz="1200" b="1" i="0" u="none" strike="noStrike" dirty="0">
                        <a:solidFill>
                          <a:srgbClr val="000000"/>
                        </a:solidFill>
                        <a:effectLst/>
                        <a:latin typeface="Franklin Gothic Book (Gövde)"/>
                      </a:endParaRPr>
                    </a:p>
                  </a:txBody>
                  <a:tcPr marL="8412" marR="8412" marT="8406" marB="0" anchor="ctr"/>
                </a:tc>
                <a:tc>
                  <a:txBody>
                    <a:bodyPr/>
                    <a:lstStyle/>
                    <a:p>
                      <a:pPr algn="l" fontAlgn="b"/>
                      <a:r>
                        <a:rPr lang="tr-TR" sz="1200" u="none" strike="noStrike" dirty="0">
                          <a:effectLst/>
                        </a:rPr>
                        <a:t>İstanbul</a:t>
                      </a:r>
                      <a:endParaRPr lang="tr-TR" sz="1200" b="1" i="0" u="none" strike="noStrike" dirty="0">
                        <a:solidFill>
                          <a:srgbClr val="000000"/>
                        </a:solidFill>
                        <a:effectLst/>
                        <a:latin typeface="Franklin Gothic Book (Gövde)"/>
                      </a:endParaRPr>
                    </a:p>
                  </a:txBody>
                  <a:tcPr marL="8412" marR="8412" marT="8406" marB="0" anchor="ctr"/>
                </a:tc>
                <a:tc>
                  <a:txBody>
                    <a:bodyPr/>
                    <a:lstStyle/>
                    <a:p>
                      <a:pPr algn="l" fontAlgn="b"/>
                      <a:r>
                        <a:rPr lang="tr-TR" sz="1200" u="none" strike="noStrike" dirty="0">
                          <a:effectLst/>
                        </a:rPr>
                        <a:t>Dünya Şampiyonası</a:t>
                      </a:r>
                      <a:endParaRPr lang="tr-TR" sz="1200" b="1" i="0" u="none" strike="noStrike" dirty="0">
                        <a:solidFill>
                          <a:srgbClr val="000000"/>
                        </a:solidFill>
                        <a:effectLst/>
                        <a:latin typeface="Franklin Gothic Book (Gövde)"/>
                      </a:endParaRPr>
                    </a:p>
                  </a:txBody>
                  <a:tcPr marL="8412" marR="8412" marT="8406" marB="0" anchor="ctr"/>
                </a:tc>
                <a:tc>
                  <a:txBody>
                    <a:bodyPr/>
                    <a:lstStyle/>
                    <a:p>
                      <a:pPr algn="ctr" fontAlgn="ctr"/>
                      <a:r>
                        <a:rPr lang="tr-TR" sz="1200" u="none" strike="noStrike" dirty="0">
                          <a:effectLst/>
                        </a:rPr>
                        <a:t>3</a:t>
                      </a:r>
                      <a:endParaRPr lang="tr-TR" sz="1200" b="1" i="0" u="none" strike="noStrike" dirty="0">
                        <a:solidFill>
                          <a:srgbClr val="000000"/>
                        </a:solidFill>
                        <a:effectLst/>
                        <a:latin typeface="Franklin Gothic Book (Gövde)"/>
                      </a:endParaRPr>
                    </a:p>
                  </a:txBody>
                  <a:tcPr marL="8412" marR="8412" marT="8406" marB="0" anchor="ctr"/>
                </a:tc>
                <a:extLst>
                  <a:ext uri="{0D108BD9-81ED-4DB2-BD59-A6C34878D82A}">
                    <a16:rowId xmlns:a16="http://schemas.microsoft.com/office/drawing/2014/main" val="10005"/>
                  </a:ext>
                </a:extLst>
              </a:tr>
              <a:tr h="360008">
                <a:tc>
                  <a:txBody>
                    <a:bodyPr/>
                    <a:lstStyle/>
                    <a:p>
                      <a:pPr algn="ctr" fontAlgn="ctr"/>
                      <a:r>
                        <a:rPr lang="tr-TR" sz="1200" b="0" i="0" u="none" strike="noStrike" dirty="0">
                          <a:solidFill>
                            <a:srgbClr val="000000"/>
                          </a:solidFill>
                          <a:effectLst/>
                          <a:latin typeface="Franklin Gothic Book (Gövde)"/>
                        </a:rPr>
                        <a:t>6</a:t>
                      </a:r>
                    </a:p>
                  </a:txBody>
                  <a:tcPr marL="8412" marR="8412" marT="8406" marB="0" anchor="ctr"/>
                </a:tc>
                <a:tc>
                  <a:txBody>
                    <a:bodyPr/>
                    <a:lstStyle/>
                    <a:p>
                      <a:pPr algn="l" fontAlgn="b"/>
                      <a:r>
                        <a:rPr lang="tr-TR" sz="1200" b="0" i="0" u="none" strike="noStrike" dirty="0">
                          <a:solidFill>
                            <a:srgbClr val="000000"/>
                          </a:solidFill>
                          <a:effectLst/>
                          <a:latin typeface="Franklin Gothic Book (Gövde)"/>
                        </a:rPr>
                        <a:t>Yağmur KARABACAK</a:t>
                      </a:r>
                    </a:p>
                  </a:txBody>
                  <a:tcPr marL="9525" marR="9525" marT="9518" marB="0" anchor="ctr"/>
                </a:tc>
                <a:tc>
                  <a:txBody>
                    <a:bodyPr/>
                    <a:lstStyle/>
                    <a:p>
                      <a:pPr algn="l" fontAlgn="b"/>
                      <a:r>
                        <a:rPr lang="tr-TR" sz="1200" b="0" i="0" u="none" strike="noStrike" dirty="0">
                          <a:solidFill>
                            <a:srgbClr val="000000"/>
                          </a:solidFill>
                          <a:effectLst/>
                          <a:latin typeface="Franklin Gothic Book (Gövde)"/>
                        </a:rPr>
                        <a:t>27-30 Mayıs 2021</a:t>
                      </a:r>
                    </a:p>
                  </a:txBody>
                  <a:tcPr marL="9525" marR="9525" marT="9518" marB="0" anchor="ctr"/>
                </a:tc>
                <a:tc>
                  <a:txBody>
                    <a:bodyPr/>
                    <a:lstStyle/>
                    <a:p>
                      <a:pPr algn="l" fontAlgn="b"/>
                      <a:r>
                        <a:rPr lang="tr-TR" sz="1200" b="0" i="0" u="none" strike="noStrike" dirty="0">
                          <a:solidFill>
                            <a:srgbClr val="000000"/>
                          </a:solidFill>
                          <a:effectLst/>
                          <a:latin typeface="Franklin Gothic Book (Gövde)"/>
                        </a:rPr>
                        <a:t>Sofya</a:t>
                      </a:r>
                    </a:p>
                  </a:txBody>
                  <a:tcPr marL="9525" marR="9525" marT="9518" marB="0" anchor="ctr"/>
                </a:tc>
                <a:tc>
                  <a:txBody>
                    <a:bodyPr/>
                    <a:lstStyle/>
                    <a:p>
                      <a:pPr algn="l" fontAlgn="b"/>
                      <a:r>
                        <a:rPr lang="tr-TR" sz="1200" b="0" i="0" u="none" strike="noStrike" dirty="0">
                          <a:solidFill>
                            <a:srgbClr val="000000"/>
                          </a:solidFill>
                          <a:effectLst/>
                          <a:latin typeface="Franklin Gothic Book (Gövde)"/>
                        </a:rPr>
                        <a:t>Avrupa Şampiyonası</a:t>
                      </a:r>
                    </a:p>
                  </a:txBody>
                  <a:tcPr marL="9525" marR="9525" marT="9518" marB="0" anchor="ctr"/>
                </a:tc>
                <a:tc>
                  <a:txBody>
                    <a:bodyPr/>
                    <a:lstStyle/>
                    <a:p>
                      <a:pPr algn="ctr" fontAlgn="ctr"/>
                      <a:r>
                        <a:rPr lang="tr-TR" sz="1200" b="0" i="0" u="none" strike="noStrike" dirty="0">
                          <a:solidFill>
                            <a:srgbClr val="000000"/>
                          </a:solidFill>
                          <a:effectLst/>
                          <a:latin typeface="Franklin Gothic Book (Gövde)"/>
                        </a:rPr>
                        <a:t>4</a:t>
                      </a:r>
                    </a:p>
                  </a:txBody>
                  <a:tcPr marL="9525" marR="9525" marT="9518" marB="0" anchor="ctr"/>
                </a:tc>
                <a:extLst>
                  <a:ext uri="{0D108BD9-81ED-4DB2-BD59-A6C34878D82A}">
                    <a16:rowId xmlns:a16="http://schemas.microsoft.com/office/drawing/2014/main" val="10006"/>
                  </a:ext>
                </a:extLst>
              </a:tr>
              <a:tr h="360008">
                <a:tc>
                  <a:txBody>
                    <a:bodyPr/>
                    <a:lstStyle/>
                    <a:p>
                      <a:pPr algn="ctr" fontAlgn="ctr"/>
                      <a:r>
                        <a:rPr lang="tr-TR" sz="1200" b="0" i="0" u="none" strike="noStrike" dirty="0">
                          <a:solidFill>
                            <a:srgbClr val="000000"/>
                          </a:solidFill>
                          <a:effectLst/>
                          <a:latin typeface="Franklin Gothic Book (Gövde)"/>
                        </a:rPr>
                        <a:t>7</a:t>
                      </a:r>
                    </a:p>
                  </a:txBody>
                  <a:tcPr marL="8412" marR="8412" marT="8406" marB="0" anchor="ctr"/>
                </a:tc>
                <a:tc>
                  <a:txBody>
                    <a:bodyPr/>
                    <a:lstStyle/>
                    <a:p>
                      <a:pPr algn="l" fontAlgn="b"/>
                      <a:r>
                        <a:rPr lang="tr-TR" sz="1200" b="0" i="0" u="none" strike="noStrike" dirty="0">
                          <a:solidFill>
                            <a:srgbClr val="000000"/>
                          </a:solidFill>
                          <a:effectLst/>
                          <a:latin typeface="Franklin Gothic Book (Gövde)"/>
                        </a:rPr>
                        <a:t>Hava KONCA</a:t>
                      </a:r>
                    </a:p>
                  </a:txBody>
                  <a:tcPr marL="9525" marR="9525" marT="9518" marB="0" anchor="ctr"/>
                </a:tc>
                <a:tc>
                  <a:txBody>
                    <a:bodyPr/>
                    <a:lstStyle/>
                    <a:p>
                      <a:pPr algn="l" fontAlgn="b"/>
                      <a:r>
                        <a:rPr lang="tr-TR" sz="1200" b="0" i="0" u="none" strike="noStrike" dirty="0">
                          <a:solidFill>
                            <a:srgbClr val="000000"/>
                          </a:solidFill>
                          <a:effectLst/>
                          <a:latin typeface="Franklin Gothic Book (Gövde)"/>
                        </a:rPr>
                        <a:t>27-30 Mayıs 2021</a:t>
                      </a:r>
                    </a:p>
                  </a:txBody>
                  <a:tcPr marL="9525" marR="9525" marT="9518" marB="0" anchor="ctr"/>
                </a:tc>
                <a:tc>
                  <a:txBody>
                    <a:bodyPr/>
                    <a:lstStyle/>
                    <a:p>
                      <a:pPr algn="l" fontAlgn="b"/>
                      <a:r>
                        <a:rPr lang="tr-TR" sz="1200" b="0" i="0" u="none" strike="noStrike" dirty="0">
                          <a:solidFill>
                            <a:srgbClr val="000000"/>
                          </a:solidFill>
                          <a:effectLst/>
                          <a:latin typeface="Franklin Gothic Book (Gövde)"/>
                        </a:rPr>
                        <a:t>Sofya</a:t>
                      </a:r>
                    </a:p>
                  </a:txBody>
                  <a:tcPr marL="9525" marR="9525" marT="9518"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tr-TR" sz="1200" b="0" i="0" u="none" strike="noStrike" dirty="0">
                          <a:solidFill>
                            <a:srgbClr val="000000"/>
                          </a:solidFill>
                          <a:effectLst/>
                          <a:latin typeface="Franklin Gothic Book (Gövde)"/>
                        </a:rPr>
                        <a:t>Avrupa Şampiyonası</a:t>
                      </a:r>
                    </a:p>
                  </a:txBody>
                  <a:tcPr marL="9525" marR="9525" marT="9518" marB="0" anchor="ctr"/>
                </a:tc>
                <a:tc>
                  <a:txBody>
                    <a:bodyPr/>
                    <a:lstStyle/>
                    <a:p>
                      <a:pPr algn="ctr" fontAlgn="ctr"/>
                      <a:r>
                        <a:rPr lang="tr-TR" sz="1200" b="0" i="0" u="none" strike="noStrike" dirty="0">
                          <a:solidFill>
                            <a:srgbClr val="000000"/>
                          </a:solidFill>
                          <a:effectLst/>
                          <a:latin typeface="Franklin Gothic Book (Gövde)"/>
                        </a:rPr>
                        <a:t>5</a:t>
                      </a:r>
                    </a:p>
                  </a:txBody>
                  <a:tcPr marL="9525" marR="9525" marT="9518" marB="0" anchor="ctr"/>
                </a:tc>
                <a:extLst>
                  <a:ext uri="{0D108BD9-81ED-4DB2-BD59-A6C34878D82A}">
                    <a16:rowId xmlns:a16="http://schemas.microsoft.com/office/drawing/2014/main" val="10007"/>
                  </a:ext>
                </a:extLst>
              </a:tr>
              <a:tr h="360008">
                <a:tc>
                  <a:txBody>
                    <a:bodyPr/>
                    <a:lstStyle/>
                    <a:p>
                      <a:pPr algn="ctr" fontAlgn="ctr"/>
                      <a:r>
                        <a:rPr lang="tr-TR" sz="1200" b="0" i="0" u="none" strike="noStrike" dirty="0">
                          <a:solidFill>
                            <a:srgbClr val="000000"/>
                          </a:solidFill>
                          <a:effectLst/>
                          <a:latin typeface="Franklin Gothic Book (Gövde)"/>
                        </a:rPr>
                        <a:t>8</a:t>
                      </a:r>
                    </a:p>
                  </a:txBody>
                  <a:tcPr marL="8412" marR="8412" marT="8406" marB="0" anchor="ctr"/>
                </a:tc>
                <a:tc>
                  <a:txBody>
                    <a:bodyPr/>
                    <a:lstStyle/>
                    <a:p>
                      <a:pPr algn="l" fontAlgn="b"/>
                      <a:r>
                        <a:rPr lang="tr-TR" sz="1200" b="0" i="0" u="none" strike="noStrike" dirty="0">
                          <a:solidFill>
                            <a:srgbClr val="000000"/>
                          </a:solidFill>
                          <a:effectLst/>
                          <a:latin typeface="Franklin Gothic Book (Gövde)"/>
                        </a:rPr>
                        <a:t>Duygu GEDİK</a:t>
                      </a:r>
                    </a:p>
                  </a:txBody>
                  <a:tcPr marL="9525" marR="9525" marT="9518" marB="0" anchor="ctr"/>
                </a:tc>
                <a:tc>
                  <a:txBody>
                    <a:bodyPr/>
                    <a:lstStyle/>
                    <a:p>
                      <a:pPr algn="l" fontAlgn="b"/>
                      <a:r>
                        <a:rPr lang="tr-TR" sz="1200" b="0" i="0" u="none" strike="noStrike" dirty="0">
                          <a:solidFill>
                            <a:srgbClr val="000000"/>
                          </a:solidFill>
                          <a:effectLst/>
                          <a:latin typeface="Franklin Gothic Book (Gövde)"/>
                        </a:rPr>
                        <a:t>19-24 Haziran 2021</a:t>
                      </a:r>
                    </a:p>
                  </a:txBody>
                  <a:tcPr marL="9525" marR="9525" marT="9518" marB="0" anchor="ctr"/>
                </a:tc>
                <a:tc>
                  <a:txBody>
                    <a:bodyPr/>
                    <a:lstStyle/>
                    <a:p>
                      <a:pPr algn="l" fontAlgn="b"/>
                      <a:r>
                        <a:rPr lang="tr-TR" sz="1200" b="0" i="0" u="none" strike="noStrike" dirty="0">
                          <a:solidFill>
                            <a:srgbClr val="000000"/>
                          </a:solidFill>
                          <a:effectLst/>
                          <a:latin typeface="Franklin Gothic Book (Gövde)"/>
                        </a:rPr>
                        <a:t>Antalya</a:t>
                      </a:r>
                    </a:p>
                  </a:txBody>
                  <a:tcPr marL="9525" marR="9525" marT="9518" marB="0" anchor="ctr"/>
                </a:tc>
                <a:tc>
                  <a:txBody>
                    <a:bodyPr/>
                    <a:lstStyle/>
                    <a:p>
                      <a:pPr algn="l" fontAlgn="b"/>
                      <a:r>
                        <a:rPr lang="tr-TR" sz="1200" b="0" i="0" u="none" strike="noStrike" dirty="0">
                          <a:solidFill>
                            <a:srgbClr val="000000"/>
                          </a:solidFill>
                          <a:effectLst/>
                          <a:latin typeface="Franklin Gothic Book (Gövde)"/>
                        </a:rPr>
                        <a:t>Türkiye Şampiyonası</a:t>
                      </a:r>
                    </a:p>
                  </a:txBody>
                  <a:tcPr marL="9525" marR="9525" marT="9518" marB="0" anchor="ctr"/>
                </a:tc>
                <a:tc>
                  <a:txBody>
                    <a:bodyPr/>
                    <a:lstStyle/>
                    <a:p>
                      <a:pPr algn="ctr" fontAlgn="ctr"/>
                      <a:r>
                        <a:rPr lang="tr-TR" sz="1200" b="0" i="0" u="none" strike="noStrike" dirty="0">
                          <a:solidFill>
                            <a:srgbClr val="000000"/>
                          </a:solidFill>
                          <a:effectLst/>
                          <a:latin typeface="Franklin Gothic Book (Gövde)"/>
                        </a:rPr>
                        <a:t>2</a:t>
                      </a:r>
                    </a:p>
                  </a:txBody>
                  <a:tcPr marL="9525" marR="9525" marT="9518" marB="0" anchor="ctr"/>
                </a:tc>
                <a:extLst>
                  <a:ext uri="{0D108BD9-81ED-4DB2-BD59-A6C34878D82A}">
                    <a16:rowId xmlns:a16="http://schemas.microsoft.com/office/drawing/2014/main" val="10008"/>
                  </a:ext>
                </a:extLst>
              </a:tr>
              <a:tr h="360008">
                <a:tc>
                  <a:txBody>
                    <a:bodyPr/>
                    <a:lstStyle/>
                    <a:p>
                      <a:pPr algn="ctr" fontAlgn="ctr"/>
                      <a:r>
                        <a:rPr lang="tr-TR" sz="1200" b="0" i="0" u="none" strike="noStrike" dirty="0">
                          <a:solidFill>
                            <a:srgbClr val="000000"/>
                          </a:solidFill>
                          <a:effectLst/>
                          <a:latin typeface="Franklin Gothic Book (Gövde)"/>
                        </a:rPr>
                        <a:t>9</a:t>
                      </a:r>
                    </a:p>
                  </a:txBody>
                  <a:tcPr marL="8412" marR="8412" marT="8406" marB="0" anchor="ctr"/>
                </a:tc>
                <a:tc>
                  <a:txBody>
                    <a:bodyPr/>
                    <a:lstStyle/>
                    <a:p>
                      <a:pPr algn="l" fontAlgn="b"/>
                      <a:r>
                        <a:rPr lang="tr-TR" sz="1200" b="0" i="0" u="none" strike="noStrike" dirty="0">
                          <a:solidFill>
                            <a:srgbClr val="000000"/>
                          </a:solidFill>
                          <a:effectLst/>
                          <a:latin typeface="Franklin Gothic Book (Gövde)"/>
                        </a:rPr>
                        <a:t>Fatma</a:t>
                      </a:r>
                      <a:r>
                        <a:rPr lang="tr-TR" sz="1200" b="0" i="0" u="none" strike="noStrike" baseline="0" dirty="0">
                          <a:solidFill>
                            <a:srgbClr val="000000"/>
                          </a:solidFill>
                          <a:effectLst/>
                          <a:latin typeface="Franklin Gothic Book (Gövde)"/>
                        </a:rPr>
                        <a:t> YILMAZ</a:t>
                      </a:r>
                      <a:endParaRPr lang="tr-TR" sz="1200" b="0" i="0" u="none" strike="noStrike" dirty="0">
                        <a:solidFill>
                          <a:srgbClr val="000000"/>
                        </a:solidFill>
                        <a:effectLst/>
                        <a:latin typeface="Franklin Gothic Book (Gövde)"/>
                      </a:endParaRPr>
                    </a:p>
                  </a:txBody>
                  <a:tcPr marL="9525" marR="9525" marT="9518"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tr-TR" sz="1200" b="0" i="0" u="none" strike="noStrike" kern="1200" cap="none" spc="0" normalizeH="0" baseline="0" noProof="0" dirty="0">
                          <a:ln>
                            <a:noFill/>
                          </a:ln>
                          <a:solidFill>
                            <a:srgbClr val="000000"/>
                          </a:solidFill>
                          <a:effectLst/>
                          <a:uLnTx/>
                          <a:uFillTx/>
                          <a:latin typeface="Franklin Gothic Book (Gövde)"/>
                          <a:ea typeface="+mn-ea"/>
                          <a:cs typeface="+mn-cs"/>
                        </a:rPr>
                        <a:t>28-29 Ekim 2021</a:t>
                      </a:r>
                    </a:p>
                  </a:txBody>
                  <a:tcPr marL="9525" marR="9525" marT="9518"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tr-TR" sz="1200" b="0" i="0" u="none" strike="noStrike" kern="1200" cap="none" spc="0" normalizeH="0" baseline="0" noProof="0" dirty="0">
                          <a:ln>
                            <a:noFill/>
                          </a:ln>
                          <a:solidFill>
                            <a:srgbClr val="000000"/>
                          </a:solidFill>
                          <a:effectLst/>
                          <a:uLnTx/>
                          <a:uFillTx/>
                          <a:latin typeface="Franklin Gothic Book (Gövde)"/>
                          <a:ea typeface="+mn-ea"/>
                          <a:cs typeface="+mn-cs"/>
                        </a:rPr>
                        <a:t>Yunanistan</a:t>
                      </a:r>
                    </a:p>
                  </a:txBody>
                  <a:tcPr marL="9525" marR="9525" marT="9518"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tr-TR" sz="1200" b="0" i="0" u="none" strike="noStrike" kern="1200" cap="none" spc="0" normalizeH="0" baseline="0" noProof="0" dirty="0">
                          <a:ln>
                            <a:noFill/>
                          </a:ln>
                          <a:solidFill>
                            <a:srgbClr val="000000"/>
                          </a:solidFill>
                          <a:effectLst/>
                          <a:uLnTx/>
                          <a:uFillTx/>
                          <a:latin typeface="Franklin Gothic Book (Gövde)"/>
                          <a:ea typeface="+mn-ea"/>
                          <a:cs typeface="+mn-cs"/>
                        </a:rPr>
                        <a:t>Balkan Şampiyonası</a:t>
                      </a:r>
                    </a:p>
                  </a:txBody>
                  <a:tcPr marL="9525" marR="9525" marT="9518" marB="0" anchor="ctr"/>
                </a:tc>
                <a:tc>
                  <a:txBody>
                    <a:bodyPr/>
                    <a:lstStyle/>
                    <a:p>
                      <a:pPr algn="ctr" fontAlgn="ctr"/>
                      <a:r>
                        <a:rPr lang="tr-TR" sz="1200" b="0" i="0" u="none" strike="noStrike" dirty="0">
                          <a:solidFill>
                            <a:srgbClr val="000000"/>
                          </a:solidFill>
                          <a:effectLst/>
                          <a:latin typeface="Franklin Gothic Book (Gövde)"/>
                        </a:rPr>
                        <a:t>1</a:t>
                      </a:r>
                    </a:p>
                  </a:txBody>
                  <a:tcPr marL="9525" marR="9525" marT="9518" marB="0" anchor="ctr"/>
                </a:tc>
                <a:extLst>
                  <a:ext uri="{0D108BD9-81ED-4DB2-BD59-A6C34878D82A}">
                    <a16:rowId xmlns:a16="http://schemas.microsoft.com/office/drawing/2014/main" val="10009"/>
                  </a:ext>
                </a:extLst>
              </a:tr>
              <a:tr h="375284">
                <a:tc>
                  <a:txBody>
                    <a:bodyPr/>
                    <a:lstStyle/>
                    <a:p>
                      <a:pPr algn="ctr" fontAlgn="ctr"/>
                      <a:r>
                        <a:rPr lang="tr-TR" sz="1200" b="0" i="0" u="none" strike="noStrike" dirty="0">
                          <a:solidFill>
                            <a:srgbClr val="000000"/>
                          </a:solidFill>
                          <a:effectLst/>
                          <a:latin typeface="Franklin Gothic Book (Gövde)"/>
                        </a:rPr>
                        <a:t>10</a:t>
                      </a:r>
                    </a:p>
                  </a:txBody>
                  <a:tcPr marL="8412" marR="8412" marT="8406" marB="0" anchor="ctr"/>
                </a:tc>
                <a:tc>
                  <a:txBody>
                    <a:bodyPr/>
                    <a:lstStyle/>
                    <a:p>
                      <a:r>
                        <a:rPr lang="tr-TR" sz="1200" dirty="0"/>
                        <a:t>Yağmur KARABACAK</a:t>
                      </a:r>
                    </a:p>
                  </a:txBody>
                  <a:tcPr marL="9525" marR="9525" marT="9518"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tr-TR" sz="1200" b="0" i="0" u="none" strike="noStrike" kern="1200" cap="none" spc="0" normalizeH="0" baseline="0" noProof="0" dirty="0">
                          <a:ln>
                            <a:noFill/>
                          </a:ln>
                          <a:solidFill>
                            <a:srgbClr val="000000"/>
                          </a:solidFill>
                          <a:effectLst/>
                          <a:uLnTx/>
                          <a:uFillTx/>
                          <a:latin typeface="Franklin Gothic Book (Gövde)"/>
                          <a:ea typeface="+mn-ea"/>
                          <a:cs typeface="+mn-cs"/>
                        </a:rPr>
                        <a:t>28-29 Ekim 2021</a:t>
                      </a:r>
                    </a:p>
                  </a:txBody>
                  <a:tcPr marL="9525" marR="9525" marT="9518"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tr-TR" sz="1200" b="0" i="0" u="none" strike="noStrike" kern="1200" cap="none" spc="0" normalizeH="0" baseline="0" noProof="0" dirty="0">
                          <a:ln>
                            <a:noFill/>
                          </a:ln>
                          <a:solidFill>
                            <a:srgbClr val="000000"/>
                          </a:solidFill>
                          <a:effectLst/>
                          <a:uLnTx/>
                          <a:uFillTx/>
                          <a:latin typeface="Franklin Gothic Book (Gövde)"/>
                          <a:ea typeface="+mn-ea"/>
                          <a:cs typeface="+mn-cs"/>
                        </a:rPr>
                        <a:t>Yunanistan</a:t>
                      </a:r>
                    </a:p>
                  </a:txBody>
                  <a:tcPr marL="9525" marR="9525" marT="9518"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tr-TR" sz="1200" b="0" i="0" u="none" strike="noStrike" kern="1200" cap="none" spc="0" normalizeH="0" baseline="0" noProof="0" dirty="0">
                          <a:ln>
                            <a:noFill/>
                          </a:ln>
                          <a:solidFill>
                            <a:srgbClr val="000000"/>
                          </a:solidFill>
                          <a:effectLst/>
                          <a:uLnTx/>
                          <a:uFillTx/>
                          <a:latin typeface="Franklin Gothic Book (Gövde)"/>
                          <a:ea typeface="+mn-ea"/>
                          <a:cs typeface="+mn-cs"/>
                        </a:rPr>
                        <a:t>Balkan Şampiyonası</a:t>
                      </a:r>
                    </a:p>
                  </a:txBody>
                  <a:tcPr marL="9525" marR="9525" marT="9518" marB="0" anchor="ctr"/>
                </a:tc>
                <a:tc>
                  <a:txBody>
                    <a:bodyPr/>
                    <a:lstStyle/>
                    <a:p>
                      <a:pPr algn="ctr"/>
                      <a:r>
                        <a:rPr lang="tr-TR" sz="1200" dirty="0"/>
                        <a:t>1</a:t>
                      </a:r>
                    </a:p>
                  </a:txBody>
                  <a:tcPr marL="9525" marR="9525" marT="9518" marB="0" anchor="ctr"/>
                </a:tc>
                <a:extLst>
                  <a:ext uri="{0D108BD9-81ED-4DB2-BD59-A6C34878D82A}">
                    <a16:rowId xmlns:a16="http://schemas.microsoft.com/office/drawing/2014/main" val="10010"/>
                  </a:ext>
                </a:extLst>
              </a:tr>
              <a:tr h="360008">
                <a:tc>
                  <a:txBody>
                    <a:bodyPr/>
                    <a:lstStyle/>
                    <a:p>
                      <a:pPr algn="ctr"/>
                      <a:r>
                        <a:rPr lang="tr-TR" sz="1200" dirty="0"/>
                        <a:t>11</a:t>
                      </a:r>
                    </a:p>
                  </a:txBody>
                  <a:tcPr marL="8412" marR="8412" marT="8406" marB="0" anchor="ctr"/>
                </a:tc>
                <a:tc>
                  <a:txBody>
                    <a:bodyPr/>
                    <a:lstStyle/>
                    <a:p>
                      <a:r>
                        <a:rPr lang="tr-TR" sz="1200" dirty="0"/>
                        <a:t>Havva Konca</a:t>
                      </a:r>
                    </a:p>
                  </a:txBody>
                  <a:tcPr marL="9525" marR="9525" marT="9518"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tr-TR" sz="1200" b="0" i="0" u="none" strike="noStrike" kern="1200" cap="none" spc="0" normalizeH="0" baseline="0" noProof="0" dirty="0">
                          <a:ln>
                            <a:noFill/>
                          </a:ln>
                          <a:solidFill>
                            <a:srgbClr val="000000"/>
                          </a:solidFill>
                          <a:effectLst/>
                          <a:uLnTx/>
                          <a:uFillTx/>
                          <a:latin typeface="Franklin Gothic Book (Gövde)"/>
                          <a:ea typeface="+mn-ea"/>
                          <a:cs typeface="+mn-cs"/>
                        </a:rPr>
                        <a:t>28-29 Ekim 2021</a:t>
                      </a:r>
                    </a:p>
                  </a:txBody>
                  <a:tcPr marL="9525" marR="9525" marT="9518"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tr-TR" sz="1200" b="0" i="0" u="none" strike="noStrike" kern="1200" cap="none" spc="0" normalizeH="0" baseline="0" noProof="0" dirty="0">
                          <a:ln>
                            <a:noFill/>
                          </a:ln>
                          <a:solidFill>
                            <a:srgbClr val="000000"/>
                          </a:solidFill>
                          <a:effectLst/>
                          <a:uLnTx/>
                          <a:uFillTx/>
                          <a:latin typeface="Franklin Gothic Book (Gövde)"/>
                          <a:ea typeface="+mn-ea"/>
                          <a:cs typeface="+mn-cs"/>
                        </a:rPr>
                        <a:t>Yunanistan</a:t>
                      </a:r>
                    </a:p>
                  </a:txBody>
                  <a:tcPr marL="9525" marR="9525" marT="9518"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tr-TR" sz="1200" b="0" i="0" u="none" strike="noStrike" kern="1200" cap="none" spc="0" normalizeH="0" baseline="0" noProof="0" dirty="0">
                          <a:ln>
                            <a:noFill/>
                          </a:ln>
                          <a:solidFill>
                            <a:srgbClr val="000000"/>
                          </a:solidFill>
                          <a:effectLst/>
                          <a:uLnTx/>
                          <a:uFillTx/>
                          <a:latin typeface="Franklin Gothic Book (Gövde)"/>
                          <a:ea typeface="+mn-ea"/>
                          <a:cs typeface="+mn-cs"/>
                        </a:rPr>
                        <a:t>Balkan Şampiyonası</a:t>
                      </a:r>
                    </a:p>
                  </a:txBody>
                  <a:tcPr marL="9525" marR="9525" marT="9518" marB="0" anchor="ctr"/>
                </a:tc>
                <a:tc>
                  <a:txBody>
                    <a:bodyPr/>
                    <a:lstStyle/>
                    <a:p>
                      <a:pPr algn="ctr" fontAlgn="ctr"/>
                      <a:r>
                        <a:rPr lang="tr-TR" sz="1200" b="0" i="0" u="none" strike="noStrike" dirty="0">
                          <a:solidFill>
                            <a:srgbClr val="000000"/>
                          </a:solidFill>
                          <a:effectLst/>
                          <a:latin typeface="Franklin Gothic Book (Gövde)"/>
                        </a:rPr>
                        <a:t>5</a:t>
                      </a:r>
                    </a:p>
                  </a:txBody>
                  <a:tcPr marL="9525" marR="9525" marT="9518" marB="0" anchor="ctr"/>
                </a:tc>
                <a:extLst>
                  <a:ext uri="{0D108BD9-81ED-4DB2-BD59-A6C34878D82A}">
                    <a16:rowId xmlns:a16="http://schemas.microsoft.com/office/drawing/2014/main" val="10011"/>
                  </a:ext>
                </a:extLst>
              </a:tr>
            </a:tbl>
          </a:graphicData>
        </a:graphic>
      </p:graphicFrame>
      <p:sp>
        <p:nvSpPr>
          <p:cNvPr id="26722" name="Dikdörtgen 2">
            <a:extLst>
              <a:ext uri="{FF2B5EF4-FFF2-40B4-BE49-F238E27FC236}">
                <a16:creationId xmlns:a16="http://schemas.microsoft.com/office/drawing/2014/main" id="{A4A611B7-AA17-553C-0982-6C8C1B620632}"/>
              </a:ext>
            </a:extLst>
          </p:cNvPr>
          <p:cNvSpPr>
            <a:spLocks noChangeArrowheads="1"/>
          </p:cNvSpPr>
          <p:nvPr/>
        </p:nvSpPr>
        <p:spPr bwMode="auto">
          <a:xfrm>
            <a:off x="673100" y="1706563"/>
            <a:ext cx="24336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tr-TR" altLang="tr-TR" sz="1400">
                <a:solidFill>
                  <a:srgbClr val="FF493F"/>
                </a:solidFill>
                <a:latin typeface="Franklin Gothic Book (Gövde)"/>
              </a:rPr>
              <a:t>Milli Sporcularımız (Güreş)</a:t>
            </a:r>
            <a:endParaRPr lang="tr-TR" altLang="tr-TR" sz="1400">
              <a:solidFill>
                <a:srgbClr val="FF493F"/>
              </a:solidFill>
            </a:endParaRPr>
          </a:p>
        </p:txBody>
      </p:sp>
      <p:sp>
        <p:nvSpPr>
          <p:cNvPr id="14" name="Unvan 13">
            <a:extLst>
              <a:ext uri="{FF2B5EF4-FFF2-40B4-BE49-F238E27FC236}">
                <a16:creationId xmlns:a16="http://schemas.microsoft.com/office/drawing/2014/main" id="{D14887F7-E8B2-00F8-8E26-E25E5ACC85C2}"/>
              </a:ext>
            </a:extLst>
          </p:cNvPr>
          <p:cNvSpPr txBox="1">
            <a:spLocks/>
          </p:cNvSpPr>
          <p:nvPr/>
        </p:nvSpPr>
        <p:spPr bwMode="auto">
          <a:xfrm>
            <a:off x="4268788" y="1422400"/>
            <a:ext cx="2805112" cy="3397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Gençlik ve Spor İlçe Müdürlüğü</a:t>
            </a:r>
          </a:p>
        </p:txBody>
      </p:sp>
      <p:sp>
        <p:nvSpPr>
          <p:cNvPr id="15" name="Unvan 13">
            <a:extLst>
              <a:ext uri="{FF2B5EF4-FFF2-40B4-BE49-F238E27FC236}">
                <a16:creationId xmlns:a16="http://schemas.microsoft.com/office/drawing/2014/main" id="{11671376-55BF-034C-03A1-9DCAC45AEA29}"/>
              </a:ext>
            </a:extLst>
          </p:cNvPr>
          <p:cNvSpPr txBox="1">
            <a:spLocks/>
          </p:cNvSpPr>
          <p:nvPr/>
        </p:nvSpPr>
        <p:spPr bwMode="auto">
          <a:xfrm>
            <a:off x="3106738" y="1128713"/>
            <a:ext cx="5129212" cy="4048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800" b="0" i="1" dirty="0">
                <a:solidFill>
                  <a:schemeClr val="tx1"/>
                </a:solidFill>
                <a:effectLst>
                  <a:outerShdw blurRad="38100" dist="38100" dir="2700000" algn="tl">
                    <a:srgbClr val="000000">
                      <a:alpha val="43137"/>
                    </a:srgbClr>
                  </a:outerShdw>
                </a:effectLst>
                <a:latin typeface="+mn-lt"/>
              </a:rPr>
              <a:t>GENÇLİK VE SPOR</a:t>
            </a:r>
            <a:endParaRPr lang="tr-TR" sz="1800" b="0" i="1" kern="0" dirty="0">
              <a:solidFill>
                <a:schemeClr val="tx1"/>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Resim 10">
            <a:extLst>
              <a:ext uri="{FF2B5EF4-FFF2-40B4-BE49-F238E27FC236}">
                <a16:creationId xmlns:a16="http://schemas.microsoft.com/office/drawing/2014/main" id="{E6681322-AB01-928D-694D-8757D9E9D8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Unvan 13">
            <a:extLst>
              <a:ext uri="{FF2B5EF4-FFF2-40B4-BE49-F238E27FC236}">
                <a16:creationId xmlns:a16="http://schemas.microsoft.com/office/drawing/2014/main" id="{A1E81237-62AD-834F-7F31-BD37AE5EF7A1}"/>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3" name="Resim 12">
            <a:extLst>
              <a:ext uri="{FF2B5EF4-FFF2-40B4-BE49-F238E27FC236}">
                <a16:creationId xmlns:a16="http://schemas.microsoft.com/office/drawing/2014/main" id="{EC1CCB80-A47F-0AB2-3FE4-CF0CE0B522B9}"/>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sp>
        <p:nvSpPr>
          <p:cNvPr id="17" name="Unvan 13">
            <a:extLst>
              <a:ext uri="{FF2B5EF4-FFF2-40B4-BE49-F238E27FC236}">
                <a16:creationId xmlns:a16="http://schemas.microsoft.com/office/drawing/2014/main" id="{15C15A7E-77DF-A6BC-B218-7E0D889DDCDE}"/>
              </a:ext>
            </a:extLst>
          </p:cNvPr>
          <p:cNvSpPr txBox="1">
            <a:spLocks/>
          </p:cNvSpPr>
          <p:nvPr/>
        </p:nvSpPr>
        <p:spPr bwMode="auto">
          <a:xfrm>
            <a:off x="4268788" y="1422400"/>
            <a:ext cx="2805112" cy="3397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Gençlik ve Spor İlçe Müdürlüğü</a:t>
            </a:r>
          </a:p>
        </p:txBody>
      </p:sp>
      <p:graphicFrame>
        <p:nvGraphicFramePr>
          <p:cNvPr id="8" name="Diyagram 7">
            <a:extLst>
              <a:ext uri="{FF2B5EF4-FFF2-40B4-BE49-F238E27FC236}">
                <a16:creationId xmlns:a16="http://schemas.microsoft.com/office/drawing/2014/main" id="{F5ADCC65-6A92-C6D6-DD8B-76370F54D300}"/>
              </a:ext>
            </a:extLst>
          </p:cNvPr>
          <p:cNvGraphicFramePr/>
          <p:nvPr/>
        </p:nvGraphicFramePr>
        <p:xfrm>
          <a:off x="0" y="2168370"/>
          <a:ext cx="6342609" cy="430726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1" name="Başlık 1">
            <a:extLst>
              <a:ext uri="{FF2B5EF4-FFF2-40B4-BE49-F238E27FC236}">
                <a16:creationId xmlns:a16="http://schemas.microsoft.com/office/drawing/2014/main" id="{68682A13-F196-3DC0-B355-26E816B453C6}"/>
              </a:ext>
            </a:extLst>
          </p:cNvPr>
          <p:cNvSpPr txBox="1">
            <a:spLocks/>
          </p:cNvSpPr>
          <p:nvPr/>
        </p:nvSpPr>
        <p:spPr bwMode="auto">
          <a:xfrm>
            <a:off x="612775" y="2147888"/>
            <a:ext cx="3435350" cy="368300"/>
          </a:xfrm>
          <a:prstGeom prst="rect">
            <a:avLst/>
          </a:prstGeom>
          <a:noFill/>
          <a:ln>
            <a:noFill/>
          </a:ln>
        </p:spPr>
        <p:txBody>
          <a:bodyPr anchor="b">
            <a:normAutofit/>
          </a:bodyPr>
          <a:lstStyle>
            <a:lvl1pPr algn="l" rtl="0" eaLnBrk="0" fontAlgn="base" hangingPunct="0">
              <a:spcBef>
                <a:spcPct val="0"/>
              </a:spcBef>
              <a:spcAft>
                <a:spcPct val="0"/>
              </a:spcAft>
              <a:defRPr sz="2000" b="1">
                <a:solidFill>
                  <a:schemeClr val="tx2"/>
                </a:solidFill>
                <a:latin typeface="+mj-lt"/>
                <a:ea typeface="+mj-ea"/>
                <a:cs typeface="+mj-cs"/>
              </a:defRPr>
            </a:lvl1pPr>
            <a:lvl2pPr algn="l" rtl="0" eaLnBrk="0" fontAlgn="base" hangingPunct="0">
              <a:spcBef>
                <a:spcPct val="0"/>
              </a:spcBef>
              <a:spcAft>
                <a:spcPct val="0"/>
              </a:spcAft>
              <a:defRPr sz="4200">
                <a:solidFill>
                  <a:schemeClr val="tx2"/>
                </a:solidFill>
                <a:latin typeface="Times New Roman" charset="0"/>
              </a:defRPr>
            </a:lvl2pPr>
            <a:lvl3pPr algn="l" rtl="0" eaLnBrk="0" fontAlgn="base" hangingPunct="0">
              <a:spcBef>
                <a:spcPct val="0"/>
              </a:spcBef>
              <a:spcAft>
                <a:spcPct val="0"/>
              </a:spcAft>
              <a:defRPr sz="4200">
                <a:solidFill>
                  <a:schemeClr val="tx2"/>
                </a:solidFill>
                <a:latin typeface="Times New Roman" charset="0"/>
              </a:defRPr>
            </a:lvl3pPr>
            <a:lvl4pPr algn="l" rtl="0" eaLnBrk="0" fontAlgn="base" hangingPunct="0">
              <a:spcBef>
                <a:spcPct val="0"/>
              </a:spcBef>
              <a:spcAft>
                <a:spcPct val="0"/>
              </a:spcAft>
              <a:defRPr sz="4200">
                <a:solidFill>
                  <a:schemeClr val="tx2"/>
                </a:solidFill>
                <a:latin typeface="Times New Roman" charset="0"/>
              </a:defRPr>
            </a:lvl4pPr>
            <a:lvl5pPr algn="l" rtl="0" eaLnBrk="0" fontAlgn="base" hangingPunct="0">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endParaRPr lang="tr-TR" sz="1400" b="0" kern="0" dirty="0">
              <a:solidFill>
                <a:schemeClr val="tx1">
                  <a:lumMod val="75000"/>
                  <a:lumOff val="25000"/>
                </a:schemeClr>
              </a:solidFill>
              <a:latin typeface="Franklin Gothic Book" panose="020B0503020102020204" pitchFamily="34" charset="0"/>
            </a:endParaRPr>
          </a:p>
        </p:txBody>
      </p:sp>
      <p:graphicFrame>
        <p:nvGraphicFramePr>
          <p:cNvPr id="2" name="Diyagram 1">
            <a:extLst>
              <a:ext uri="{FF2B5EF4-FFF2-40B4-BE49-F238E27FC236}">
                <a16:creationId xmlns:a16="http://schemas.microsoft.com/office/drawing/2014/main" id="{41182CD6-1F0D-29A1-51CE-6530596E7A35}"/>
              </a:ext>
            </a:extLst>
          </p:cNvPr>
          <p:cNvGraphicFramePr/>
          <p:nvPr/>
        </p:nvGraphicFramePr>
        <p:xfrm>
          <a:off x="2883276" y="1894072"/>
          <a:ext cx="6206721" cy="4233886"/>
        </p:xfrm>
        <a:graphic>
          <a:graphicData uri="http://schemas.openxmlformats.org/drawingml/2006/diagram">
            <dgm:relIds xmlns:dgm="http://schemas.openxmlformats.org/drawingml/2006/diagram" xmlns:r="http://schemas.openxmlformats.org/officeDocument/2006/relationships" r:dm="rId9" r:lo="rId10" r:qs="rId11" r:cs="rId12"/>
          </a:graphicData>
        </a:graphic>
      </p:graphicFrame>
      <p:sp>
        <p:nvSpPr>
          <p:cNvPr id="11" name="Unvan 13">
            <a:extLst>
              <a:ext uri="{FF2B5EF4-FFF2-40B4-BE49-F238E27FC236}">
                <a16:creationId xmlns:a16="http://schemas.microsoft.com/office/drawing/2014/main" id="{9C948467-E508-8E08-470F-5B775EE66A42}"/>
              </a:ext>
            </a:extLst>
          </p:cNvPr>
          <p:cNvSpPr txBox="1">
            <a:spLocks noChangeArrowheads="1"/>
          </p:cNvSpPr>
          <p:nvPr/>
        </p:nvSpPr>
        <p:spPr bwMode="auto">
          <a:xfrm>
            <a:off x="612775" y="1549400"/>
            <a:ext cx="3694113" cy="333375"/>
          </a:xfrm>
          <a:prstGeom prst="rect">
            <a:avLst/>
          </a:prstGeom>
          <a:noFill/>
          <a:ln>
            <a:noFill/>
          </a:ln>
        </p:spPr>
        <p:txBody>
          <a:bodyPr anchor="b"/>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tr-TR" altLang="tr-TR" sz="1400" dirty="0">
                <a:solidFill>
                  <a:schemeClr val="tx1">
                    <a:lumMod val="75000"/>
                    <a:lumOff val="25000"/>
                  </a:schemeClr>
                </a:solidFill>
                <a:latin typeface="Franklin Gothic Book (Gövde)"/>
              </a:rPr>
              <a:t>Sosyal Tesisiler</a:t>
            </a:r>
          </a:p>
        </p:txBody>
      </p:sp>
      <p:sp>
        <p:nvSpPr>
          <p:cNvPr id="3" name="Yuvarlatılmış Dikdörtgen 2">
            <a:extLst>
              <a:ext uri="{FF2B5EF4-FFF2-40B4-BE49-F238E27FC236}">
                <a16:creationId xmlns:a16="http://schemas.microsoft.com/office/drawing/2014/main" id="{D17F3CDD-6229-4588-EFDF-C868D41C4736}"/>
              </a:ext>
            </a:extLst>
          </p:cNvPr>
          <p:cNvSpPr/>
          <p:nvPr/>
        </p:nvSpPr>
        <p:spPr bwMode="auto">
          <a:xfrm>
            <a:off x="808038" y="1966913"/>
            <a:ext cx="1993900" cy="646112"/>
          </a:xfrm>
          <a:prstGeom prst="roundRect">
            <a:avLst/>
          </a:prstGeom>
          <a:gradFill flip="none" rotWithShape="1">
            <a:gsLst>
              <a:gs pos="94000">
                <a:schemeClr val="accent1">
                  <a:lumMod val="5000"/>
                  <a:lumOff val="95000"/>
                </a:schemeClr>
              </a:gs>
              <a:gs pos="100000">
                <a:schemeClr val="accent1">
                  <a:lumMod val="5000"/>
                  <a:lumOff val="95000"/>
                </a:schemeClr>
              </a:gs>
              <a:gs pos="100000">
                <a:schemeClr val="accent1">
                  <a:lumMod val="5000"/>
                  <a:lumOff val="95000"/>
                </a:schemeClr>
              </a:gs>
              <a:gs pos="93000">
                <a:srgbClr val="FBFBD2"/>
              </a:gs>
            </a:gsLst>
            <a:lin ang="5400000" scaled="1"/>
            <a:tileRect/>
          </a:gradFill>
          <a:ln w="6350">
            <a:solidFill>
              <a:srgbClr val="FBFBD5"/>
            </a:solidFill>
          </a:ln>
        </p:spPr>
        <p:style>
          <a:lnRef idx="3">
            <a:schemeClr val="lt1"/>
          </a:lnRef>
          <a:fillRef idx="1">
            <a:schemeClr val="accent3"/>
          </a:fillRef>
          <a:effectRef idx="1">
            <a:schemeClr val="accent3"/>
          </a:effectRef>
          <a:fontRef idx="minor">
            <a:schemeClr val="lt1"/>
          </a:fontRef>
        </p:style>
        <p:txBody>
          <a:bodyPr anchor="ctr"/>
          <a:lstStyle/>
          <a:p>
            <a:pPr algn="ctr">
              <a:defRPr/>
            </a:pPr>
            <a:endParaRPr lang="tr-TR" sz="1400" kern="0" dirty="0">
              <a:solidFill>
                <a:schemeClr val="tx1">
                  <a:lumMod val="75000"/>
                  <a:lumOff val="25000"/>
                </a:schemeClr>
              </a:solidFill>
              <a:latin typeface="Franklin Gothic Book" panose="020B0503020102020204" pitchFamily="34" charset="0"/>
            </a:endParaRPr>
          </a:p>
          <a:p>
            <a:pPr algn="ctr">
              <a:defRPr/>
            </a:pPr>
            <a:r>
              <a:rPr lang="tr-TR" sz="1400" kern="0" dirty="0">
                <a:solidFill>
                  <a:schemeClr val="tx1">
                    <a:lumMod val="75000"/>
                    <a:lumOff val="25000"/>
                  </a:schemeClr>
                </a:solidFill>
                <a:latin typeface="Franklin Gothic Book" panose="020B0503020102020204" pitchFamily="34" charset="0"/>
              </a:rPr>
              <a:t>Spor Salonu</a:t>
            </a:r>
          </a:p>
          <a:p>
            <a:pPr algn="ctr">
              <a:defRPr/>
            </a:pPr>
            <a:endParaRPr lang="tr-TR" dirty="0"/>
          </a:p>
        </p:txBody>
      </p:sp>
      <p:sp>
        <p:nvSpPr>
          <p:cNvPr id="14" name="Unvan 13">
            <a:extLst>
              <a:ext uri="{FF2B5EF4-FFF2-40B4-BE49-F238E27FC236}">
                <a16:creationId xmlns:a16="http://schemas.microsoft.com/office/drawing/2014/main" id="{2DD843C9-B925-0359-02B5-B5996044D326}"/>
              </a:ext>
            </a:extLst>
          </p:cNvPr>
          <p:cNvSpPr txBox="1">
            <a:spLocks/>
          </p:cNvSpPr>
          <p:nvPr/>
        </p:nvSpPr>
        <p:spPr bwMode="auto">
          <a:xfrm>
            <a:off x="3106738" y="1128713"/>
            <a:ext cx="5129212" cy="4048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800" b="0" i="1" dirty="0">
                <a:solidFill>
                  <a:schemeClr val="tx1"/>
                </a:solidFill>
                <a:effectLst>
                  <a:outerShdw blurRad="38100" dist="38100" dir="2700000" algn="tl">
                    <a:srgbClr val="000000">
                      <a:alpha val="43137"/>
                    </a:srgbClr>
                  </a:outerShdw>
                </a:effectLst>
                <a:latin typeface="+mn-lt"/>
              </a:rPr>
              <a:t>GENÇLİK VE SPOR</a:t>
            </a:r>
            <a:endParaRPr lang="tr-TR" sz="1800" b="0" i="1" kern="0" dirty="0">
              <a:solidFill>
                <a:schemeClr val="tx1"/>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Resim 4">
            <a:extLst>
              <a:ext uri="{FF2B5EF4-FFF2-40B4-BE49-F238E27FC236}">
                <a16:creationId xmlns:a16="http://schemas.microsoft.com/office/drawing/2014/main" id="{9C1DCBC3-54EA-A165-6B23-9D32BFE0177B}"/>
              </a:ext>
            </a:extLst>
          </p:cNvPr>
          <p:cNvPicPr>
            <a:picLocks noChangeAspect="1"/>
          </p:cNvPicPr>
          <p:nvPr/>
        </p:nvPicPr>
        <p:blipFill rotWithShape="1">
          <a:blip r:embed="rId2" cstate="email"/>
          <a:srcRect r="-583" b="-582"/>
          <a:stretch/>
        </p:blipFill>
        <p:spPr>
          <a:xfrm>
            <a:off x="612476" y="127773"/>
            <a:ext cx="1332000" cy="1332000"/>
          </a:xfrm>
          <a:prstGeom prst="flowChartConnector">
            <a:avLst/>
          </a:prstGeom>
        </p:spPr>
      </p:pic>
      <p:pic>
        <p:nvPicPr>
          <p:cNvPr id="28675" name="Resim 10">
            <a:extLst>
              <a:ext uri="{FF2B5EF4-FFF2-40B4-BE49-F238E27FC236}">
                <a16:creationId xmlns:a16="http://schemas.microsoft.com/office/drawing/2014/main" id="{F022E7DE-D569-B98E-67F8-275B7D69845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Unvan 13">
            <a:extLst>
              <a:ext uri="{FF2B5EF4-FFF2-40B4-BE49-F238E27FC236}">
                <a16:creationId xmlns:a16="http://schemas.microsoft.com/office/drawing/2014/main" id="{61930931-FA20-CCF6-5FC5-81FB29520527}"/>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8" name="Dikdörtgen 7">
            <a:extLst>
              <a:ext uri="{FF2B5EF4-FFF2-40B4-BE49-F238E27FC236}">
                <a16:creationId xmlns:a16="http://schemas.microsoft.com/office/drawing/2014/main" id="{AC6D17B5-7DAB-7F53-6446-6091EB294B10}"/>
              </a:ext>
            </a:extLst>
          </p:cNvPr>
          <p:cNvSpPr/>
          <p:nvPr/>
        </p:nvSpPr>
        <p:spPr>
          <a:xfrm>
            <a:off x="4787900" y="1154113"/>
            <a:ext cx="233521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KÜLTÜR ve TURİZM</a:t>
            </a:r>
            <a:endParaRPr lang="tr-TR" i="1" kern="0" dirty="0">
              <a:effectLst>
                <a:outerShdw blurRad="38100" dist="38100" dir="2700000" algn="tl">
                  <a:srgbClr val="000000">
                    <a:alpha val="43137"/>
                  </a:srgbClr>
                </a:outerShdw>
              </a:effectLst>
              <a:latin typeface="Franklin Gothic Book (Gövde)"/>
            </a:endParaRPr>
          </a:p>
        </p:txBody>
      </p:sp>
      <p:sp>
        <p:nvSpPr>
          <p:cNvPr id="10" name="Unvan 13">
            <a:extLst>
              <a:ext uri="{FF2B5EF4-FFF2-40B4-BE49-F238E27FC236}">
                <a16:creationId xmlns:a16="http://schemas.microsoft.com/office/drawing/2014/main" id="{8B7CBC55-4BE5-FF94-D8F1-19982D8F5143}"/>
              </a:ext>
            </a:extLst>
          </p:cNvPr>
          <p:cNvSpPr txBox="1">
            <a:spLocks/>
          </p:cNvSpPr>
          <p:nvPr/>
        </p:nvSpPr>
        <p:spPr bwMode="auto">
          <a:xfrm>
            <a:off x="4883150" y="1412875"/>
            <a:ext cx="2698750" cy="3333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Sivil Toplum Kuruluşları</a:t>
            </a:r>
          </a:p>
        </p:txBody>
      </p:sp>
      <p:graphicFrame>
        <p:nvGraphicFramePr>
          <p:cNvPr id="9" name="Group 96">
            <a:extLst>
              <a:ext uri="{FF2B5EF4-FFF2-40B4-BE49-F238E27FC236}">
                <a16:creationId xmlns:a16="http://schemas.microsoft.com/office/drawing/2014/main" id="{D06126CB-822D-4681-1C9C-2AC8F32724B0}"/>
              </a:ext>
            </a:extLst>
          </p:cNvPr>
          <p:cNvGraphicFramePr>
            <a:graphicFrameLocks/>
          </p:cNvGraphicFramePr>
          <p:nvPr/>
        </p:nvGraphicFramePr>
        <p:xfrm>
          <a:off x="738188" y="1866900"/>
          <a:ext cx="8099425" cy="4849817"/>
        </p:xfrm>
        <a:graphic>
          <a:graphicData uri="http://schemas.openxmlformats.org/drawingml/2006/table">
            <a:tbl>
              <a:tblPr>
                <a:effectLst/>
              </a:tblPr>
              <a:tblGrid>
                <a:gridCol w="1365639">
                  <a:extLst>
                    <a:ext uri="{9D8B030D-6E8A-4147-A177-3AD203B41FA5}">
                      <a16:colId xmlns:a16="http://schemas.microsoft.com/office/drawing/2014/main" val="20000"/>
                    </a:ext>
                  </a:extLst>
                </a:gridCol>
                <a:gridCol w="2045321">
                  <a:extLst>
                    <a:ext uri="{9D8B030D-6E8A-4147-A177-3AD203B41FA5}">
                      <a16:colId xmlns:a16="http://schemas.microsoft.com/office/drawing/2014/main" val="20001"/>
                    </a:ext>
                  </a:extLst>
                </a:gridCol>
                <a:gridCol w="2126757">
                  <a:extLst>
                    <a:ext uri="{9D8B030D-6E8A-4147-A177-3AD203B41FA5}">
                      <a16:colId xmlns:a16="http://schemas.microsoft.com/office/drawing/2014/main" val="20002"/>
                    </a:ext>
                  </a:extLst>
                </a:gridCol>
                <a:gridCol w="276803">
                  <a:extLst>
                    <a:ext uri="{9D8B030D-6E8A-4147-A177-3AD203B41FA5}">
                      <a16:colId xmlns:a16="http://schemas.microsoft.com/office/drawing/2014/main" val="20003"/>
                    </a:ext>
                  </a:extLst>
                </a:gridCol>
                <a:gridCol w="2284905">
                  <a:extLst>
                    <a:ext uri="{9D8B030D-6E8A-4147-A177-3AD203B41FA5}">
                      <a16:colId xmlns:a16="http://schemas.microsoft.com/office/drawing/2014/main" val="20004"/>
                    </a:ext>
                  </a:extLst>
                </a:gridCol>
              </a:tblGrid>
              <a:tr h="484981">
                <a:tc gridSpan="2">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sz="1600" b="0" i="0" u="none" strike="noStrike" cap="none" normalizeH="0" baseline="0" dirty="0">
                          <a:ln>
                            <a:noFill/>
                          </a:ln>
                          <a:solidFill>
                            <a:schemeClr val="accent2"/>
                          </a:solidFill>
                          <a:effectLst/>
                          <a:latin typeface="Franklin Gothic Book (Gövde)"/>
                          <a:cs typeface="Arial" charset="0"/>
                        </a:rPr>
                        <a:t>       BİLGİ NEVİ</a:t>
                      </a: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tr-TR" sz="1600" b="0" i="0" u="none" strike="noStrike" cap="none" normalizeH="0" baseline="0" dirty="0">
                        <a:ln>
                          <a:noFill/>
                        </a:ln>
                        <a:solidFill>
                          <a:schemeClr val="accent2"/>
                        </a:solidFill>
                        <a:effectLst/>
                        <a:latin typeface="Franklin Gothic Book (Gövde)"/>
                        <a:cs typeface="Arial" charset="0"/>
                      </a:endParaRPr>
                    </a:p>
                  </a:txBody>
                  <a:tcPr marL="91439" marR="91439" marT="45675" marB="4567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gridSpan="3">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sz="1600" b="0" i="0" u="none" strike="noStrike" cap="none" normalizeH="0" baseline="0" dirty="0">
                          <a:ln>
                            <a:noFill/>
                          </a:ln>
                          <a:solidFill>
                            <a:schemeClr val="accent2"/>
                          </a:solidFill>
                          <a:effectLst/>
                          <a:latin typeface="Franklin Gothic Book (Gövde)"/>
                          <a:cs typeface="Arial" charset="0"/>
                        </a:rPr>
                        <a:t>         MİKTAR</a:t>
                      </a: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tc hMerge="1">
                  <a:txBody>
                    <a:bodyPr/>
                    <a:lstStyle/>
                    <a:p>
                      <a:endParaRPr lang="tr-TR"/>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0"/>
                  </a:ext>
                </a:extLst>
              </a:tr>
              <a:tr h="370587">
                <a:tc rowSpan="4">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tr-TR" sz="1400" b="0" i="0" u="none" strike="noStrike" cap="none" normalizeH="0" baseline="0" dirty="0">
                        <a:ln>
                          <a:noFill/>
                        </a:ln>
                        <a:solidFill>
                          <a:schemeClr val="tx1"/>
                        </a:solidFill>
                        <a:effectLst/>
                        <a:latin typeface="Franklin Gothic Book (Gövde)"/>
                        <a:cs typeface="Arial" charset="0"/>
                      </a:endParaRPr>
                    </a:p>
                    <a:p>
                      <a:pPr marL="0" marR="0" lvl="0" indent="0" algn="l" defTabSz="914400" rtl="0" eaLnBrk="0" fontAlgn="base" latinLnBrk="0" hangingPunct="0">
                        <a:lnSpc>
                          <a:spcPct val="100000"/>
                        </a:lnSpc>
                        <a:spcBef>
                          <a:spcPct val="20000"/>
                        </a:spcBef>
                        <a:spcAft>
                          <a:spcPct val="0"/>
                        </a:spcAft>
                        <a:buClrTx/>
                        <a:buSzTx/>
                        <a:buFontTx/>
                        <a:buNone/>
                        <a:tabLst/>
                      </a:pPr>
                      <a:endParaRPr kumimoji="0" lang="tr-TR" sz="1400" b="0" i="0" u="none" strike="noStrike" cap="none" normalizeH="0" baseline="0" dirty="0">
                        <a:ln>
                          <a:noFill/>
                        </a:ln>
                        <a:solidFill>
                          <a:schemeClr val="tx1"/>
                        </a:solidFill>
                        <a:effectLst/>
                        <a:latin typeface="Franklin Gothic Book (Gövde)"/>
                        <a:cs typeface="Arial"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tr-TR" sz="1400" b="0" i="0" u="none" strike="noStrike" cap="none" normalizeH="0" baseline="0" dirty="0">
                          <a:ln>
                            <a:noFill/>
                          </a:ln>
                          <a:solidFill>
                            <a:schemeClr val="tx1"/>
                          </a:solidFill>
                          <a:effectLst/>
                          <a:latin typeface="Franklin Gothic Book (Gövde)"/>
                          <a:cs typeface="Arial" charset="0"/>
                        </a:rPr>
                        <a:t>   Odalar</a:t>
                      </a: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gridSpan="2">
                  <a:txBody>
                    <a:bodyPr/>
                    <a:lstStyle/>
                    <a:p>
                      <a:pPr algn="ctr"/>
                      <a:r>
                        <a:rPr kumimoji="0" lang="tr-TR" sz="1400" b="0" i="0" u="none" strike="noStrike" cap="none" normalizeH="0" baseline="0" dirty="0">
                          <a:ln>
                            <a:noFill/>
                          </a:ln>
                          <a:solidFill>
                            <a:schemeClr val="bg1">
                              <a:lumMod val="10000"/>
                            </a:schemeClr>
                          </a:solidFill>
                          <a:effectLst/>
                          <a:latin typeface="Franklin Gothic Book" panose="020B0503020102020204" pitchFamily="34" charset="0"/>
                          <a:cs typeface="Arial" charset="0"/>
                        </a:rPr>
                        <a:t>Oda Adı</a:t>
                      </a:r>
                      <a:endParaRPr lang="tr-TR" sz="1400" dirty="0">
                        <a:solidFill>
                          <a:schemeClr val="bg1">
                            <a:lumMod val="10000"/>
                          </a:schemeClr>
                        </a:solidFill>
                        <a:latin typeface="Franklin Gothic Book" panose="020B0503020102020204" pitchFamily="34" charset="0"/>
                      </a:endParaRP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60000"/>
                        <a:lumOff val="40000"/>
                      </a:schemeClr>
                    </a:solid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tr-TR" sz="1400" b="0" i="0" u="none" strike="noStrike" cap="none" normalizeH="0" baseline="0" dirty="0">
                        <a:ln>
                          <a:noFill/>
                        </a:ln>
                        <a:solidFill>
                          <a:schemeClr val="tx1"/>
                        </a:solidFill>
                        <a:effectLst/>
                        <a:latin typeface="Franklin Gothic Book (Gövde)"/>
                        <a:cs typeface="Arial" charset="0"/>
                      </a:endParaRPr>
                    </a:p>
                  </a:txBody>
                  <a:tcPr marL="91423" marR="91423" marT="45697" marB="4569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gridSpan="2">
                  <a:txBody>
                    <a:bodyPr/>
                    <a:lstStyle/>
                    <a:p>
                      <a:pPr algn="ctr"/>
                      <a:r>
                        <a:rPr lang="tr-TR" sz="1400" dirty="0">
                          <a:solidFill>
                            <a:schemeClr val="bg1">
                              <a:lumMod val="10000"/>
                            </a:schemeClr>
                          </a:solidFill>
                          <a:latin typeface="Franklin Gothic Book" panose="020B0503020102020204" pitchFamily="34" charset="0"/>
                        </a:rPr>
                        <a:t>Personel Sayısı</a:t>
                      </a: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60000"/>
                        <a:lumOff val="40000"/>
                      </a:schemeClr>
                    </a:solidFill>
                  </a:tcPr>
                </a:tc>
                <a:tc hMerge="1">
                  <a:txBody>
                    <a:bodyPr/>
                    <a:lstStyle/>
                    <a:p>
                      <a:endParaRPr lang="tr-TR"/>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1"/>
                  </a:ext>
                </a:extLst>
              </a:tr>
              <a:tr h="355993">
                <a:tc vMerge="1">
                  <a:txBody>
                    <a:bodyPr/>
                    <a:lstStyle/>
                    <a:p>
                      <a:endParaRPr lang="tr-TR"/>
                    </a:p>
                  </a:txBody>
                  <a:tcPr/>
                </a:tc>
                <a:tc gridSpan="2">
                  <a:txBody>
                    <a:bodyPr/>
                    <a:lstStyle/>
                    <a:p>
                      <a:r>
                        <a:rPr lang="tr-TR" sz="1400" dirty="0">
                          <a:latin typeface="Franklin Gothic Book" panose="020B0503020102020204" pitchFamily="34" charset="0"/>
                        </a:rPr>
                        <a:t>Sinanpaşa Esnaf Odası Başkanlığı</a:t>
                      </a: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tc gridSpan="2">
                  <a:txBody>
                    <a:bodyPr/>
                    <a:lstStyle/>
                    <a:p>
                      <a:pPr algn="ctr"/>
                      <a:r>
                        <a:rPr lang="tr-TR" sz="1400" dirty="0">
                          <a:latin typeface="Franklin Gothic Book" panose="020B0503020102020204" pitchFamily="34" charset="0"/>
                        </a:rPr>
                        <a:t>2</a:t>
                      </a: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extLst>
                  <a:ext uri="{0D108BD9-81ED-4DB2-BD59-A6C34878D82A}">
                    <a16:rowId xmlns:a16="http://schemas.microsoft.com/office/drawing/2014/main" val="10002"/>
                  </a:ext>
                </a:extLst>
              </a:tr>
              <a:tr h="355993">
                <a:tc vMerge="1">
                  <a:txBody>
                    <a:bodyPr/>
                    <a:lstStyle/>
                    <a:p>
                      <a:endParaRPr lang="tr-TR"/>
                    </a:p>
                  </a:txBody>
                  <a:tcPr/>
                </a:tc>
                <a:tc gridSpan="2">
                  <a:txBody>
                    <a:bodyPr/>
                    <a:lstStyle/>
                    <a:p>
                      <a:r>
                        <a:rPr lang="tr-TR" sz="1400" dirty="0">
                          <a:latin typeface="Franklin Gothic Book" panose="020B0503020102020204" pitchFamily="34" charset="0"/>
                        </a:rPr>
                        <a:t>Sinanpaşa Şoförler Odası Başkanlığı</a:t>
                      </a: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tc gridSpan="2">
                  <a:txBody>
                    <a:bodyPr/>
                    <a:lstStyle/>
                    <a:p>
                      <a:pPr algn="ctr"/>
                      <a:r>
                        <a:rPr lang="tr-TR" sz="1400" dirty="0">
                          <a:latin typeface="Franklin Gothic Book" panose="020B0503020102020204" pitchFamily="34" charset="0"/>
                        </a:rPr>
                        <a:t>2</a:t>
                      </a: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extLst>
                  <a:ext uri="{0D108BD9-81ED-4DB2-BD59-A6C34878D82A}">
                    <a16:rowId xmlns:a16="http://schemas.microsoft.com/office/drawing/2014/main" val="10003"/>
                  </a:ext>
                </a:extLst>
              </a:tr>
              <a:tr h="355993">
                <a:tc vMerge="1">
                  <a:txBody>
                    <a:bodyPr/>
                    <a:lstStyle/>
                    <a:p>
                      <a:endParaRPr lang="tr-TR"/>
                    </a:p>
                  </a:txBody>
                  <a:tcPr/>
                </a:tc>
                <a:tc gridSpan="2">
                  <a:txBody>
                    <a:bodyPr/>
                    <a:lstStyle/>
                    <a:p>
                      <a:r>
                        <a:rPr lang="tr-TR" sz="1400" dirty="0">
                          <a:latin typeface="Franklin Gothic Book" panose="020B0503020102020204" pitchFamily="34" charset="0"/>
                        </a:rPr>
                        <a:t>Sinanpaşa Ziraat Odası Başkanlığı</a:t>
                      </a: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tc gridSpan="2">
                  <a:txBody>
                    <a:bodyPr/>
                    <a:lstStyle/>
                    <a:p>
                      <a:pPr algn="ctr"/>
                      <a:r>
                        <a:rPr lang="tr-TR" sz="1400" dirty="0">
                          <a:latin typeface="Franklin Gothic Book" panose="020B0503020102020204" pitchFamily="34" charset="0"/>
                        </a:rPr>
                        <a:t>9</a:t>
                      </a: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extLst>
                  <a:ext uri="{0D108BD9-81ED-4DB2-BD59-A6C34878D82A}">
                    <a16:rowId xmlns:a16="http://schemas.microsoft.com/office/drawing/2014/main" val="10004"/>
                  </a:ext>
                </a:extLst>
              </a:tr>
              <a:tr h="426284">
                <a:tc rowSpan="2" gridSpan="2">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tr-TR" sz="1400" b="0" i="0" u="none" strike="noStrike" cap="none" normalizeH="0" baseline="0" dirty="0">
                        <a:ln>
                          <a:noFill/>
                        </a:ln>
                        <a:solidFill>
                          <a:schemeClr val="tx1"/>
                        </a:solidFill>
                        <a:effectLst/>
                        <a:latin typeface="Franklin Gothic Book (Gövde)"/>
                        <a:cs typeface="Arial"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tr-TR" sz="1400" b="0" i="0" u="none" strike="noStrike" cap="none" normalizeH="0" baseline="0" dirty="0">
                          <a:ln>
                            <a:noFill/>
                          </a:ln>
                          <a:solidFill>
                            <a:schemeClr val="tx1"/>
                          </a:solidFill>
                          <a:effectLst/>
                          <a:latin typeface="Franklin Gothic Book (Gövde)"/>
                          <a:cs typeface="Arial" charset="0"/>
                        </a:rPr>
                        <a:t>Faaliyette Bulunan Dernek Sayısı</a:t>
                      </a: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rowSpan="2"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tr-TR" sz="1400" b="0" i="0" u="none" strike="noStrike" cap="none" normalizeH="0" baseline="0" dirty="0">
                        <a:ln>
                          <a:noFill/>
                        </a:ln>
                        <a:solidFill>
                          <a:schemeClr val="tx1"/>
                        </a:solidFill>
                        <a:effectLst/>
                        <a:latin typeface="Franklin Gothic Book (Gövde)"/>
                        <a:cs typeface="Arial" charset="0"/>
                      </a:endParaRPr>
                    </a:p>
                  </a:txBody>
                  <a:tcPr marL="91439" marR="91439" marT="45675" marB="4567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sz="1400" b="0" i="0" u="none" strike="noStrike" cap="none" normalizeH="0" baseline="0" dirty="0">
                          <a:ln>
                            <a:noFill/>
                          </a:ln>
                          <a:solidFill>
                            <a:schemeClr val="tx1"/>
                          </a:solidFill>
                          <a:effectLst/>
                          <a:latin typeface="Franklin Gothic Book (Gövde)"/>
                          <a:cs typeface="Arial" charset="0"/>
                        </a:rPr>
                        <a:t>2023 Yılı</a:t>
                      </a: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60000"/>
                        <a:lumOff val="40000"/>
                      </a:schemeClr>
                    </a:solidFill>
                  </a:tcPr>
                </a:tc>
                <a:tc gridSpan="2">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sz="1400" b="0" i="0" u="none" strike="noStrike" cap="none" normalizeH="0" baseline="0" dirty="0">
                          <a:ln>
                            <a:noFill/>
                          </a:ln>
                          <a:solidFill>
                            <a:schemeClr val="tx1"/>
                          </a:solidFill>
                          <a:effectLst/>
                          <a:latin typeface="Franklin Gothic Book (Gövde)"/>
                          <a:cs typeface="Arial" charset="0"/>
                        </a:rPr>
                        <a:t>2024 Yılı İlk Altı Ay</a:t>
                      </a: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60000"/>
                        <a:lumOff val="40000"/>
                      </a:schemeClr>
                    </a:solidFill>
                  </a:tcPr>
                </a:tc>
                <a:tc hMerge="1">
                  <a:txBody>
                    <a:bodyPr/>
                    <a:lstStyle/>
                    <a:p>
                      <a:endParaRPr lang="tr-TR"/>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5"/>
                  </a:ext>
                </a:extLst>
              </a:tr>
              <a:tr h="571282">
                <a:tc gridSpan="2" vMerge="1">
                  <a:txBody>
                    <a:bodyPr/>
                    <a:lstStyle/>
                    <a:p>
                      <a:endParaRPr lang="tr-TR"/>
                    </a:p>
                  </a:txBody>
                  <a:tcPr/>
                </a:tc>
                <a:tc hMerge="1" vMerge="1">
                  <a:txBody>
                    <a:bodyPr/>
                    <a:lstStyle/>
                    <a:p>
                      <a:endParaRPr lang="tr-TR"/>
                    </a:p>
                  </a:txBody>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sz="1400" b="0" i="0" u="none" strike="noStrike" cap="none" normalizeH="0" baseline="0" dirty="0">
                          <a:ln>
                            <a:noFill/>
                          </a:ln>
                          <a:solidFill>
                            <a:schemeClr val="tx1"/>
                          </a:solidFill>
                          <a:effectLst/>
                          <a:latin typeface="Franklin Gothic Book (Gövde)"/>
                          <a:cs typeface="Arial" charset="0"/>
                        </a:rPr>
                        <a:t>60</a:t>
                      </a: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gridSpan="2">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sz="1400" b="0" i="0" u="none" strike="noStrike" cap="none" normalizeH="0" baseline="0" dirty="0">
                          <a:ln>
                            <a:noFill/>
                          </a:ln>
                          <a:solidFill>
                            <a:schemeClr val="tx1"/>
                          </a:solidFill>
                          <a:effectLst/>
                          <a:latin typeface="Franklin Gothic Book (Gövde)"/>
                          <a:cs typeface="Arial" charset="0"/>
                        </a:rPr>
                        <a:t>60</a:t>
                      </a: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extLst>
                  <a:ext uri="{0D108BD9-81ED-4DB2-BD59-A6C34878D82A}">
                    <a16:rowId xmlns:a16="http://schemas.microsoft.com/office/drawing/2014/main" val="10006"/>
                  </a:ext>
                </a:extLst>
              </a:tr>
              <a:tr h="816769">
                <a:tc gridSpan="2">
                  <a:txBody>
                    <a:bodyPr/>
                    <a:lstStyle/>
                    <a:p>
                      <a:pPr marL="0" marR="0" lvl="0" indent="0" algn="l" defTabSz="914400" rtl="0" eaLnBrk="0" fontAlgn="base" latinLnBrk="0" hangingPunct="0">
                        <a:lnSpc>
                          <a:spcPct val="100000"/>
                        </a:lnSpc>
                        <a:spcBef>
                          <a:spcPct val="20000"/>
                        </a:spcBef>
                        <a:spcAft>
                          <a:spcPct val="0"/>
                        </a:spcAft>
                        <a:buClrTx/>
                        <a:buSzTx/>
                        <a:buFontTx/>
                        <a:buNone/>
                        <a:tabLst/>
                        <a:defRPr/>
                      </a:pPr>
                      <a:endParaRPr kumimoji="0" lang="tr-TR" sz="1400" b="0" i="0" u="none" strike="noStrike" cap="none" normalizeH="0" baseline="0" dirty="0">
                        <a:ln>
                          <a:noFill/>
                        </a:ln>
                        <a:solidFill>
                          <a:schemeClr val="tx1"/>
                        </a:solidFill>
                        <a:effectLst/>
                        <a:latin typeface="Franklin Gothic Book (Gövde)"/>
                        <a:cs typeface="Arial" charset="0"/>
                      </a:endParaRP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tr-TR" sz="1400" b="0" i="0" u="none" strike="noStrike" cap="none" normalizeH="0" baseline="0" dirty="0">
                          <a:ln>
                            <a:noFill/>
                          </a:ln>
                          <a:solidFill>
                            <a:schemeClr val="tx1"/>
                          </a:solidFill>
                          <a:effectLst/>
                          <a:latin typeface="Franklin Gothic Book (Gövde)"/>
                          <a:cs typeface="Arial" charset="0"/>
                        </a:rPr>
                        <a:t>Sendika Temsilci Sayısı</a:t>
                      </a:r>
                    </a:p>
                    <a:p>
                      <a:pPr marL="0" marR="0" lvl="0" indent="0" algn="l" defTabSz="914400" rtl="0" eaLnBrk="0" fontAlgn="base" latinLnBrk="0" hangingPunct="0">
                        <a:lnSpc>
                          <a:spcPct val="100000"/>
                        </a:lnSpc>
                        <a:spcBef>
                          <a:spcPct val="20000"/>
                        </a:spcBef>
                        <a:spcAft>
                          <a:spcPct val="0"/>
                        </a:spcAft>
                        <a:buClrTx/>
                        <a:buSzTx/>
                        <a:buFontTx/>
                        <a:buNone/>
                        <a:tabLst/>
                      </a:pPr>
                      <a:endParaRPr kumimoji="0" lang="tr-TR" sz="1400" b="0" i="0" u="none" strike="noStrike" cap="none" normalizeH="0" baseline="0" dirty="0">
                        <a:ln>
                          <a:noFill/>
                        </a:ln>
                        <a:solidFill>
                          <a:schemeClr val="tx1"/>
                        </a:solidFill>
                        <a:effectLst/>
                        <a:latin typeface="Franklin Gothic Book (Gövde)"/>
                        <a:cs typeface="Arial" charset="0"/>
                      </a:endParaRP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tr-TR" sz="1400" b="0" i="0" u="none" strike="noStrike" cap="none" normalizeH="0" baseline="0" dirty="0">
                        <a:ln>
                          <a:noFill/>
                        </a:ln>
                        <a:solidFill>
                          <a:schemeClr val="tx1"/>
                        </a:solidFill>
                        <a:effectLst/>
                        <a:latin typeface="Franklin Gothic Book (Gövde)"/>
                        <a:cs typeface="Arial" charset="0"/>
                      </a:endParaRPr>
                    </a:p>
                  </a:txBody>
                  <a:tcPr marL="91439" marR="91439" marT="45675" marB="4567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gridSpan="3">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sz="1400" b="0" i="0" u="none" strike="noStrike" cap="none" normalizeH="0" baseline="0" dirty="0">
                          <a:ln>
                            <a:noFill/>
                          </a:ln>
                          <a:solidFill>
                            <a:schemeClr val="tx1"/>
                          </a:solidFill>
                          <a:effectLst/>
                          <a:latin typeface="Franklin Gothic Book (Gövde)"/>
                          <a:cs typeface="Arial" charset="0"/>
                        </a:rPr>
                        <a:t>7</a:t>
                      </a: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tc hMerge="1">
                  <a:txBody>
                    <a:bodyPr/>
                    <a:lstStyle/>
                    <a:p>
                      <a:endParaRPr lang="tr-TR"/>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7"/>
                  </a:ext>
                </a:extLst>
              </a:tr>
              <a:tr h="555967">
                <a:tc rowSpan="2" gridSpan="2">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tr-TR" sz="1400" b="0" i="0" u="none" strike="noStrike" cap="none" normalizeH="0" baseline="0" dirty="0">
                        <a:ln>
                          <a:noFill/>
                        </a:ln>
                        <a:solidFill>
                          <a:schemeClr val="tx1"/>
                        </a:solidFill>
                        <a:effectLst/>
                        <a:latin typeface="Franklin Gothic Book (Gövde)"/>
                        <a:cs typeface="Arial"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tr-TR" sz="1400" b="0" i="0" u="none" strike="noStrike" cap="none" normalizeH="0" baseline="0" dirty="0">
                          <a:ln>
                            <a:noFill/>
                          </a:ln>
                          <a:solidFill>
                            <a:schemeClr val="tx1"/>
                          </a:solidFill>
                          <a:effectLst/>
                          <a:latin typeface="Franklin Gothic Book (Gövde)"/>
                          <a:cs typeface="Arial" charset="0"/>
                        </a:rPr>
                        <a:t>Siyası Parti Belde ve İlçe Teşkilat Sayısı </a:t>
                      </a: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rowSpan="2"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tr-TR" sz="1400" b="0" i="0" u="none" strike="noStrike" cap="none" normalizeH="0" baseline="0" dirty="0">
                        <a:ln>
                          <a:noFill/>
                        </a:ln>
                        <a:solidFill>
                          <a:schemeClr val="tx1"/>
                        </a:solidFill>
                        <a:effectLst/>
                        <a:latin typeface="Franklin Gothic Book (Gövde)"/>
                        <a:cs typeface="Arial" charset="0"/>
                      </a:endParaRPr>
                    </a:p>
                  </a:txBody>
                  <a:tcPr marL="91439" marR="91439" marT="45675" marB="4567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gridSpan="2">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sz="1400" b="0" i="0" u="none" strike="noStrike" cap="none" normalizeH="0" baseline="0" dirty="0">
                          <a:ln>
                            <a:noFill/>
                          </a:ln>
                          <a:solidFill>
                            <a:schemeClr val="tx1">
                              <a:lumMod val="95000"/>
                              <a:lumOff val="5000"/>
                            </a:schemeClr>
                          </a:solidFill>
                          <a:effectLst/>
                          <a:latin typeface="Franklin Gothic Book (Gövde)"/>
                          <a:cs typeface="Arial" charset="0"/>
                        </a:rPr>
                        <a:t>İlçe Teşkilatı</a:t>
                      </a: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60000"/>
                        <a:lumOff val="40000"/>
                      </a:schemeClr>
                    </a:solidFill>
                  </a:tcPr>
                </a:tc>
                <a:tc hMerge="1">
                  <a:txBody>
                    <a:bodyPr/>
                    <a:lstStyle/>
                    <a:p>
                      <a:endParaRPr lang="tr-TR"/>
                    </a:p>
                  </a:txBody>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sz="1400" b="0" i="0" u="none" strike="noStrike" cap="none" normalizeH="0" baseline="0" dirty="0">
                          <a:ln>
                            <a:noFill/>
                          </a:ln>
                          <a:solidFill>
                            <a:schemeClr val="tx1">
                              <a:lumMod val="95000"/>
                              <a:lumOff val="5000"/>
                            </a:schemeClr>
                          </a:solidFill>
                          <a:effectLst/>
                          <a:latin typeface="Franklin Gothic Book (Gövde)"/>
                          <a:cs typeface="Arial" charset="0"/>
                        </a:rPr>
                        <a:t>Belde Teşkilatı</a:t>
                      </a: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lnTlToBr>
                      <a:noFill/>
                    </a:lnTlToBr>
                    <a:lnBlToTr>
                      <a:noFill/>
                    </a:lnBlToTr>
                    <a:solidFill>
                      <a:schemeClr val="accent1">
                        <a:lumMod val="60000"/>
                        <a:lumOff val="40000"/>
                      </a:schemeClr>
                    </a:solidFill>
                  </a:tcPr>
                </a:tc>
                <a:extLst>
                  <a:ext uri="{0D108BD9-81ED-4DB2-BD59-A6C34878D82A}">
                    <a16:rowId xmlns:a16="http://schemas.microsoft.com/office/drawing/2014/main" val="10008"/>
                  </a:ext>
                </a:extLst>
              </a:tr>
              <a:tr h="555967">
                <a:tc gridSpan="2" vMerge="1">
                  <a:txBody>
                    <a:bodyPr/>
                    <a:lstStyle/>
                    <a:p>
                      <a:endParaRPr lang="tr-TR"/>
                    </a:p>
                  </a:txBody>
                  <a:tcPr/>
                </a:tc>
                <a:tc hMerge="1" vMerge="1">
                  <a:txBody>
                    <a:bodyPr/>
                    <a:lstStyle/>
                    <a:p>
                      <a:endParaRPr lang="tr-TR"/>
                    </a:p>
                  </a:txBody>
                  <a:tcPr/>
                </a:tc>
                <a:tc gridSpan="2">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sz="1400" b="0" i="0" u="none" strike="noStrike" cap="none" normalizeH="0" baseline="0" dirty="0">
                          <a:ln>
                            <a:noFill/>
                          </a:ln>
                          <a:solidFill>
                            <a:schemeClr val="tx1"/>
                          </a:solidFill>
                          <a:effectLst/>
                          <a:latin typeface="Franklin Gothic Book (Gövde)"/>
                          <a:cs typeface="Arial" charset="0"/>
                        </a:rPr>
                        <a:t>20</a:t>
                      </a: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sz="1400" b="0" i="0" u="none" strike="noStrike" cap="none" normalizeH="0" baseline="0" dirty="0">
                          <a:ln>
                            <a:noFill/>
                          </a:ln>
                          <a:solidFill>
                            <a:schemeClr val="tx1"/>
                          </a:solidFill>
                          <a:effectLst/>
                          <a:latin typeface="Franklin Gothic Book (Gövde)"/>
                          <a:cs typeface="Arial" charset="0"/>
                        </a:rPr>
                        <a:t>3</a:t>
                      </a:r>
                    </a:p>
                  </a:txBody>
                  <a:tcPr marL="91433" marR="91433"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bl>
          </a:graphicData>
        </a:graphic>
      </p:graphicFrame>
    </p:spTree>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Resim 4">
            <a:extLst>
              <a:ext uri="{FF2B5EF4-FFF2-40B4-BE49-F238E27FC236}">
                <a16:creationId xmlns:a16="http://schemas.microsoft.com/office/drawing/2014/main" id="{C401A7B4-9E33-04EF-66D4-DAEE352A55EC}"/>
              </a:ext>
            </a:extLst>
          </p:cNvPr>
          <p:cNvPicPr>
            <a:picLocks noChangeAspect="1"/>
          </p:cNvPicPr>
          <p:nvPr/>
        </p:nvPicPr>
        <p:blipFill rotWithShape="1">
          <a:blip r:embed="rId2" cstate="email"/>
          <a:srcRect r="-583" b="-582"/>
          <a:stretch/>
        </p:blipFill>
        <p:spPr>
          <a:xfrm>
            <a:off x="612476" y="127773"/>
            <a:ext cx="1332000" cy="1332000"/>
          </a:xfrm>
          <a:prstGeom prst="flowChartConnector">
            <a:avLst/>
          </a:prstGeom>
        </p:spPr>
      </p:pic>
      <p:pic>
        <p:nvPicPr>
          <p:cNvPr id="29699" name="Resim 10">
            <a:extLst>
              <a:ext uri="{FF2B5EF4-FFF2-40B4-BE49-F238E27FC236}">
                <a16:creationId xmlns:a16="http://schemas.microsoft.com/office/drawing/2014/main" id="{082DD64C-3B06-2C3B-75AD-BE0AE3C5952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Unvan 13">
            <a:extLst>
              <a:ext uri="{FF2B5EF4-FFF2-40B4-BE49-F238E27FC236}">
                <a16:creationId xmlns:a16="http://schemas.microsoft.com/office/drawing/2014/main" id="{9FA9AF7F-56CD-0CD5-DC0F-004E0DCB0C19}"/>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29701" name="Unvan 13">
            <a:extLst>
              <a:ext uri="{FF2B5EF4-FFF2-40B4-BE49-F238E27FC236}">
                <a16:creationId xmlns:a16="http://schemas.microsoft.com/office/drawing/2014/main" id="{F9AC4B03-55AF-FDAF-346D-1C4EE3FD878C}"/>
              </a:ext>
            </a:extLst>
          </p:cNvPr>
          <p:cNvSpPr txBox="1">
            <a:spLocks noChangeArrowheads="1"/>
          </p:cNvSpPr>
          <p:nvPr/>
        </p:nvSpPr>
        <p:spPr bwMode="auto">
          <a:xfrm>
            <a:off x="5370513" y="1339850"/>
            <a:ext cx="1671637"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tr-TR" altLang="tr-TR" sz="1400">
                <a:solidFill>
                  <a:srgbClr val="FF463F"/>
                </a:solidFill>
                <a:latin typeface="Franklin Gothic Book (Gövde)"/>
              </a:rPr>
              <a:t>İlçe Kütüphanesi</a:t>
            </a:r>
          </a:p>
        </p:txBody>
      </p:sp>
      <p:sp>
        <p:nvSpPr>
          <p:cNvPr id="14" name="Dikdörtgen 13">
            <a:extLst>
              <a:ext uri="{FF2B5EF4-FFF2-40B4-BE49-F238E27FC236}">
                <a16:creationId xmlns:a16="http://schemas.microsoft.com/office/drawing/2014/main" id="{B37941ED-4659-5CBB-8703-D40320D8589A}"/>
              </a:ext>
            </a:extLst>
          </p:cNvPr>
          <p:cNvSpPr/>
          <p:nvPr/>
        </p:nvSpPr>
        <p:spPr bwMode="auto">
          <a:xfrm>
            <a:off x="-701675" y="4789488"/>
            <a:ext cx="8001000" cy="1311275"/>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a:lstStyle/>
          <a:p>
            <a:pPr>
              <a:defRPr/>
            </a:pPr>
            <a:endParaRPr lang="tr-TR"/>
          </a:p>
        </p:txBody>
      </p:sp>
      <p:pic>
        <p:nvPicPr>
          <p:cNvPr id="4128" name="Resim 2">
            <a:extLst>
              <a:ext uri="{FF2B5EF4-FFF2-40B4-BE49-F238E27FC236}">
                <a16:creationId xmlns:a16="http://schemas.microsoft.com/office/drawing/2014/main" id="{77B89A95-0DD3-A856-D201-DC4CE6E87DBD}"/>
              </a:ext>
            </a:extLst>
          </p:cNvPr>
          <p:cNvPicPr>
            <a:picLocks noChangeAspect="1"/>
          </p:cNvPicPr>
          <p:nvPr/>
        </p:nvPicPr>
        <p:blipFill>
          <a:blip r:embed="rId4" cstate="email"/>
          <a:srcRect/>
          <a:stretch>
            <a:fillRect/>
          </a:stretch>
        </p:blipFill>
        <p:spPr bwMode="auto">
          <a:xfrm>
            <a:off x="737094" y="1673225"/>
            <a:ext cx="7953974" cy="2806112"/>
          </a:xfrm>
          <a:prstGeom prst="rect">
            <a:avLst/>
          </a:prstGeom>
          <a:ln>
            <a:noFill/>
          </a:ln>
          <a:effectLst>
            <a:softEdge rad="112500"/>
          </a:effectLst>
        </p:spPr>
      </p:pic>
      <p:graphicFrame>
        <p:nvGraphicFramePr>
          <p:cNvPr id="6" name="Diyagram 5">
            <a:extLst>
              <a:ext uri="{FF2B5EF4-FFF2-40B4-BE49-F238E27FC236}">
                <a16:creationId xmlns:a16="http://schemas.microsoft.com/office/drawing/2014/main" id="{0B59671C-8301-21CD-00D4-2549CB8B9CA6}"/>
              </a:ext>
            </a:extLst>
          </p:cNvPr>
          <p:cNvGraphicFramePr/>
          <p:nvPr/>
        </p:nvGraphicFramePr>
        <p:xfrm>
          <a:off x="328173" y="4479337"/>
          <a:ext cx="8113003" cy="2180007"/>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2" name="Dikdörtgen 1">
            <a:extLst>
              <a:ext uri="{FF2B5EF4-FFF2-40B4-BE49-F238E27FC236}">
                <a16:creationId xmlns:a16="http://schemas.microsoft.com/office/drawing/2014/main" id="{04A2EA18-24D8-9A31-7ECA-402325E51786}"/>
              </a:ext>
            </a:extLst>
          </p:cNvPr>
          <p:cNvSpPr/>
          <p:nvPr/>
        </p:nvSpPr>
        <p:spPr>
          <a:xfrm>
            <a:off x="4787900" y="1154113"/>
            <a:ext cx="233521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KÜLTÜR ve TURİZM</a:t>
            </a:r>
            <a:endParaRPr lang="tr-TR" i="1" kern="0" dirty="0">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Resim 4">
            <a:extLst>
              <a:ext uri="{FF2B5EF4-FFF2-40B4-BE49-F238E27FC236}">
                <a16:creationId xmlns:a16="http://schemas.microsoft.com/office/drawing/2014/main" id="{6B7139CF-5BEC-64E0-D2F8-4BE8351864F4}"/>
              </a:ext>
            </a:extLst>
          </p:cNvPr>
          <p:cNvPicPr>
            <a:picLocks noChangeAspect="1"/>
          </p:cNvPicPr>
          <p:nvPr/>
        </p:nvPicPr>
        <p:blipFill rotWithShape="1">
          <a:blip r:embed="rId2" cstate="email"/>
          <a:srcRect r="-583" b="-582"/>
          <a:stretch/>
        </p:blipFill>
        <p:spPr>
          <a:xfrm>
            <a:off x="612476" y="127773"/>
            <a:ext cx="1332000" cy="1332000"/>
          </a:xfrm>
          <a:prstGeom prst="flowChartConnector">
            <a:avLst/>
          </a:prstGeom>
        </p:spPr>
      </p:pic>
      <p:pic>
        <p:nvPicPr>
          <p:cNvPr id="30723" name="Resim 10">
            <a:extLst>
              <a:ext uri="{FF2B5EF4-FFF2-40B4-BE49-F238E27FC236}">
                <a16:creationId xmlns:a16="http://schemas.microsoft.com/office/drawing/2014/main" id="{A3D2F95B-0289-41EA-8D22-9DB2AD3D296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Unvan 13">
            <a:extLst>
              <a:ext uri="{FF2B5EF4-FFF2-40B4-BE49-F238E27FC236}">
                <a16:creationId xmlns:a16="http://schemas.microsoft.com/office/drawing/2014/main" id="{7457F3F0-B11B-3124-39D5-0060C08ED411}"/>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30725" name="Unvan 13">
            <a:extLst>
              <a:ext uri="{FF2B5EF4-FFF2-40B4-BE49-F238E27FC236}">
                <a16:creationId xmlns:a16="http://schemas.microsoft.com/office/drawing/2014/main" id="{8CABD0F7-031E-1136-7F30-BA664F4053DF}"/>
              </a:ext>
            </a:extLst>
          </p:cNvPr>
          <p:cNvSpPr txBox="1">
            <a:spLocks noChangeArrowheads="1"/>
          </p:cNvSpPr>
          <p:nvPr/>
        </p:nvSpPr>
        <p:spPr bwMode="auto">
          <a:xfrm>
            <a:off x="5908675" y="1412875"/>
            <a:ext cx="2698750"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tr-TR" altLang="tr-TR" sz="1400">
                <a:solidFill>
                  <a:srgbClr val="FF463F"/>
                </a:solidFill>
                <a:latin typeface="Franklin Gothic Book (Gövde)"/>
              </a:rPr>
              <a:t>Etkinlikler</a:t>
            </a:r>
          </a:p>
        </p:txBody>
      </p:sp>
      <p:graphicFrame>
        <p:nvGraphicFramePr>
          <p:cNvPr id="16" name="Diyagram 1">
            <a:extLst>
              <a:ext uri="{FF2B5EF4-FFF2-40B4-BE49-F238E27FC236}">
                <a16:creationId xmlns:a16="http://schemas.microsoft.com/office/drawing/2014/main" id="{5448972F-C0FD-B9DD-127F-7FC75E628F11}"/>
              </a:ext>
            </a:extLst>
          </p:cNvPr>
          <p:cNvGraphicFramePr/>
          <p:nvPr/>
        </p:nvGraphicFramePr>
        <p:xfrm>
          <a:off x="785660" y="1709280"/>
          <a:ext cx="8182090" cy="73735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Serbest Form 3">
            <a:extLst>
              <a:ext uri="{FF2B5EF4-FFF2-40B4-BE49-F238E27FC236}">
                <a16:creationId xmlns:a16="http://schemas.microsoft.com/office/drawing/2014/main" id="{0FABB363-6831-3E8E-E70A-0E26BEEF587D}"/>
              </a:ext>
            </a:extLst>
          </p:cNvPr>
          <p:cNvSpPr/>
          <p:nvPr/>
        </p:nvSpPr>
        <p:spPr bwMode="auto">
          <a:xfrm>
            <a:off x="3165475" y="2760663"/>
            <a:ext cx="1862138" cy="1235075"/>
          </a:xfrm>
          <a:custGeom>
            <a:avLst/>
            <a:gdLst>
              <a:gd name="connsiteX0" fmla="*/ 0 w 1628823"/>
              <a:gd name="connsiteY0" fmla="*/ 0 h 604293"/>
              <a:gd name="connsiteX1" fmla="*/ 1628823 w 1628823"/>
              <a:gd name="connsiteY1" fmla="*/ 0 h 604293"/>
              <a:gd name="connsiteX2" fmla="*/ 1628823 w 1628823"/>
              <a:gd name="connsiteY2" fmla="*/ 604293 h 604293"/>
              <a:gd name="connsiteX3" fmla="*/ 0 w 1628823"/>
              <a:gd name="connsiteY3" fmla="*/ 604293 h 604293"/>
              <a:gd name="connsiteX4" fmla="*/ 0 w 1628823"/>
              <a:gd name="connsiteY4" fmla="*/ 0 h 60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823" h="604293">
                <a:moveTo>
                  <a:pt x="0" y="0"/>
                </a:moveTo>
                <a:lnTo>
                  <a:pt x="1628823" y="0"/>
                </a:lnTo>
                <a:lnTo>
                  <a:pt x="1628823" y="604293"/>
                </a:lnTo>
                <a:lnTo>
                  <a:pt x="0" y="604293"/>
                </a:lnTo>
                <a:lnTo>
                  <a:pt x="0" y="0"/>
                </a:lnTo>
                <a:close/>
              </a:path>
            </a:pathLst>
          </a:custGeom>
        </p:spPr>
        <p:style>
          <a:lnRef idx="1">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568" tIns="99568" rIns="99568" bIns="0" spcCol="1270"/>
          <a:lstStyle/>
          <a:p>
            <a:pPr algn="just" defTabSz="622300">
              <a:lnSpc>
                <a:spcPct val="90000"/>
              </a:lnSpc>
              <a:spcAft>
                <a:spcPct val="35000"/>
              </a:spcAft>
              <a:defRPr/>
            </a:pPr>
            <a:r>
              <a:rPr lang="tr-TR" sz="1400" dirty="0">
                <a:solidFill>
                  <a:schemeClr val="tx1">
                    <a:lumMod val="65000"/>
                    <a:lumOff val="35000"/>
                  </a:schemeClr>
                </a:solidFill>
                <a:latin typeface="Franklin Gothic Book" panose="020B0503020102020204" pitchFamily="34" charset="0"/>
              </a:rPr>
              <a:t>26 Ağustos Büyük Taarruz Şehitliği ve Başkomutan Mustafa Kemal Atatürk Anıtı etkinlik programı</a:t>
            </a:r>
          </a:p>
        </p:txBody>
      </p:sp>
      <p:sp>
        <p:nvSpPr>
          <p:cNvPr id="9" name="Yuvarlatılmış Dikdörtgen 8">
            <a:extLst>
              <a:ext uri="{FF2B5EF4-FFF2-40B4-BE49-F238E27FC236}">
                <a16:creationId xmlns:a16="http://schemas.microsoft.com/office/drawing/2014/main" id="{971ADBA8-BE7B-AF57-AC73-A5B30D04E34E}"/>
              </a:ext>
            </a:extLst>
          </p:cNvPr>
          <p:cNvSpPr/>
          <p:nvPr/>
        </p:nvSpPr>
        <p:spPr bwMode="auto">
          <a:xfrm>
            <a:off x="5044272" y="2654580"/>
            <a:ext cx="2285862" cy="1741623"/>
          </a:xfrm>
          <a:prstGeom prst="roundRect">
            <a:avLst/>
          </a:prstGeom>
          <a:blipFill dpi="0" rotWithShape="1">
            <a:blip r:embed="rId9" cstate="print"/>
            <a:srcRect/>
            <a:stretch>
              <a:fillRect/>
            </a:stretch>
          </a:blipFill>
          <a:scene3d>
            <a:camera prst="orthographicFront">
              <a:rot lat="0" lon="0" rev="0"/>
            </a:camera>
            <a:lightRig rig="contrasting" dir="t">
              <a:rot lat="0" lon="0" rev="1200000"/>
            </a:lightRig>
          </a:scene3d>
          <a:sp3d contourW="19050" prstMaterial="metal">
            <a:bevelT w="88900" h="203200"/>
            <a:bevelB w="165100" h="254000"/>
          </a:sp3d>
        </p:spPr>
        <p:style>
          <a:lnRef idx="0">
            <a:schemeClr val="lt1">
              <a:hueOff val="0"/>
              <a:satOff val="0"/>
              <a:lumOff val="0"/>
              <a:alphaOff val="0"/>
            </a:schemeClr>
          </a:lnRef>
          <a:fillRef idx="1">
            <a:scrgbClr r="0" g="0" b="0"/>
          </a:fillRef>
          <a:effectRef idx="2">
            <a:schemeClr val="accent1">
              <a:hueOff val="0"/>
              <a:satOff val="0"/>
              <a:lumOff val="0"/>
              <a:alphaOff val="0"/>
            </a:schemeClr>
          </a:effectRef>
          <a:fontRef idx="minor">
            <a:schemeClr val="lt1"/>
          </a:fontRef>
        </p:style>
        <p:txBody>
          <a:bodyPr/>
          <a:lstStyle/>
          <a:p>
            <a:pPr>
              <a:defRPr/>
            </a:pPr>
            <a:endParaRPr lang="tr-TR"/>
          </a:p>
        </p:txBody>
      </p:sp>
      <p:sp>
        <p:nvSpPr>
          <p:cNvPr id="10" name="Serbest Form 9">
            <a:extLst>
              <a:ext uri="{FF2B5EF4-FFF2-40B4-BE49-F238E27FC236}">
                <a16:creationId xmlns:a16="http://schemas.microsoft.com/office/drawing/2014/main" id="{0B8051EB-9E3A-6A08-2BEF-4F3BD2781C01}"/>
              </a:ext>
            </a:extLst>
          </p:cNvPr>
          <p:cNvSpPr/>
          <p:nvPr/>
        </p:nvSpPr>
        <p:spPr bwMode="auto">
          <a:xfrm>
            <a:off x="7302500" y="2790825"/>
            <a:ext cx="1628775" cy="831850"/>
          </a:xfrm>
          <a:custGeom>
            <a:avLst/>
            <a:gdLst>
              <a:gd name="connsiteX0" fmla="*/ 0 w 1628823"/>
              <a:gd name="connsiteY0" fmla="*/ 0 h 604293"/>
              <a:gd name="connsiteX1" fmla="*/ 1628823 w 1628823"/>
              <a:gd name="connsiteY1" fmla="*/ 0 h 604293"/>
              <a:gd name="connsiteX2" fmla="*/ 1628823 w 1628823"/>
              <a:gd name="connsiteY2" fmla="*/ 604293 h 604293"/>
              <a:gd name="connsiteX3" fmla="*/ 0 w 1628823"/>
              <a:gd name="connsiteY3" fmla="*/ 604293 h 604293"/>
              <a:gd name="connsiteX4" fmla="*/ 0 w 1628823"/>
              <a:gd name="connsiteY4" fmla="*/ 0 h 60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823" h="604293">
                <a:moveTo>
                  <a:pt x="0" y="0"/>
                </a:moveTo>
                <a:lnTo>
                  <a:pt x="1628823" y="0"/>
                </a:lnTo>
                <a:lnTo>
                  <a:pt x="1628823" y="604293"/>
                </a:lnTo>
                <a:lnTo>
                  <a:pt x="0" y="604293"/>
                </a:lnTo>
                <a:lnTo>
                  <a:pt x="0" y="0"/>
                </a:lnTo>
                <a:close/>
              </a:path>
            </a:pathLst>
          </a:custGeom>
        </p:spPr>
        <p:style>
          <a:lnRef idx="1">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568" tIns="99568" rIns="99568" bIns="0" spcCol="1270"/>
          <a:lstStyle/>
          <a:p>
            <a:pPr algn="just" defTabSz="622300">
              <a:lnSpc>
                <a:spcPct val="90000"/>
              </a:lnSpc>
              <a:spcAft>
                <a:spcPct val="35000"/>
              </a:spcAft>
              <a:defRPr/>
            </a:pPr>
            <a:r>
              <a:rPr lang="tr-TR" sz="1400" dirty="0">
                <a:solidFill>
                  <a:schemeClr val="tx1">
                    <a:lumMod val="65000"/>
                    <a:lumOff val="35000"/>
                  </a:schemeClr>
                </a:solidFill>
                <a:latin typeface="Franklin Gothic Book" panose="020B0503020102020204" pitchFamily="34" charset="0"/>
              </a:rPr>
              <a:t>27 Ağustos Albay Reşat ÇİĞİLTEPE Şehitliği </a:t>
            </a:r>
            <a:r>
              <a:rPr lang="tr-TR" sz="1400" dirty="0">
                <a:solidFill>
                  <a:schemeClr val="accent4">
                    <a:lumMod val="65000"/>
                    <a:lumOff val="35000"/>
                  </a:schemeClr>
                </a:solidFill>
                <a:latin typeface="Franklin Gothic Book" panose="020B0503020102020204" pitchFamily="34" charset="0"/>
              </a:rPr>
              <a:t>etkinlik</a:t>
            </a:r>
            <a:r>
              <a:rPr lang="tr-TR" sz="1400" dirty="0">
                <a:latin typeface="Franklin Gothic Book" panose="020B0503020102020204" pitchFamily="34" charset="0"/>
              </a:rPr>
              <a:t> </a:t>
            </a:r>
            <a:r>
              <a:rPr lang="tr-TR" sz="1400" dirty="0">
                <a:solidFill>
                  <a:schemeClr val="tx1">
                    <a:lumMod val="65000"/>
                    <a:lumOff val="35000"/>
                  </a:schemeClr>
                </a:solidFill>
                <a:latin typeface="Franklin Gothic Book" panose="020B0503020102020204" pitchFamily="34" charset="0"/>
              </a:rPr>
              <a:t>programı</a:t>
            </a:r>
          </a:p>
        </p:txBody>
      </p:sp>
      <p:sp>
        <p:nvSpPr>
          <p:cNvPr id="11" name="Yuvarlatılmış Dikdörtgen 10">
            <a:extLst>
              <a:ext uri="{FF2B5EF4-FFF2-40B4-BE49-F238E27FC236}">
                <a16:creationId xmlns:a16="http://schemas.microsoft.com/office/drawing/2014/main" id="{521B6795-E76B-6873-6FD1-91BDD547F78D}"/>
              </a:ext>
            </a:extLst>
          </p:cNvPr>
          <p:cNvSpPr/>
          <p:nvPr/>
        </p:nvSpPr>
        <p:spPr bwMode="auto">
          <a:xfrm>
            <a:off x="901105" y="4801115"/>
            <a:ext cx="2285862" cy="1741623"/>
          </a:xfrm>
          <a:prstGeom prst="roundRect">
            <a:avLst/>
          </a:prstGeom>
          <a:blipFill dpi="0" rotWithShape="1">
            <a:blip r:embed="rId10" cstate="print"/>
            <a:srcRect/>
            <a:stretch>
              <a:fillRect/>
            </a:stretch>
          </a:blipFill>
          <a:scene3d>
            <a:camera prst="orthographicFront">
              <a:rot lat="0" lon="0" rev="0"/>
            </a:camera>
            <a:lightRig rig="contrasting" dir="t">
              <a:rot lat="0" lon="0" rev="1200000"/>
            </a:lightRig>
          </a:scene3d>
          <a:sp3d contourW="19050" prstMaterial="metal">
            <a:bevelT w="88900" h="203200"/>
            <a:bevelB w="165100" h="254000"/>
          </a:sp3d>
        </p:spPr>
        <p:style>
          <a:lnRef idx="0">
            <a:schemeClr val="lt1">
              <a:hueOff val="0"/>
              <a:satOff val="0"/>
              <a:lumOff val="0"/>
              <a:alphaOff val="0"/>
            </a:schemeClr>
          </a:lnRef>
          <a:fillRef idx="1">
            <a:scrgbClr r="0" g="0" b="0"/>
          </a:fillRef>
          <a:effectRef idx="2">
            <a:schemeClr val="accent1">
              <a:hueOff val="0"/>
              <a:satOff val="0"/>
              <a:lumOff val="0"/>
              <a:alphaOff val="0"/>
            </a:schemeClr>
          </a:effectRef>
          <a:fontRef idx="minor">
            <a:schemeClr val="lt1"/>
          </a:fontRef>
        </p:style>
        <p:txBody>
          <a:bodyPr/>
          <a:lstStyle/>
          <a:p>
            <a:pPr>
              <a:defRPr/>
            </a:pPr>
            <a:endParaRPr lang="tr-TR"/>
          </a:p>
        </p:txBody>
      </p:sp>
      <p:sp>
        <p:nvSpPr>
          <p:cNvPr id="12" name="Serbest Form 11">
            <a:extLst>
              <a:ext uri="{FF2B5EF4-FFF2-40B4-BE49-F238E27FC236}">
                <a16:creationId xmlns:a16="http://schemas.microsoft.com/office/drawing/2014/main" id="{F07CD052-4642-01B4-F7A1-63A80E58FF9F}"/>
              </a:ext>
            </a:extLst>
          </p:cNvPr>
          <p:cNvSpPr/>
          <p:nvPr/>
        </p:nvSpPr>
        <p:spPr bwMode="auto">
          <a:xfrm>
            <a:off x="3190875" y="5226050"/>
            <a:ext cx="1844675" cy="823913"/>
          </a:xfrm>
          <a:custGeom>
            <a:avLst/>
            <a:gdLst>
              <a:gd name="connsiteX0" fmla="*/ 0 w 1628823"/>
              <a:gd name="connsiteY0" fmla="*/ 0 h 604293"/>
              <a:gd name="connsiteX1" fmla="*/ 1628823 w 1628823"/>
              <a:gd name="connsiteY1" fmla="*/ 0 h 604293"/>
              <a:gd name="connsiteX2" fmla="*/ 1628823 w 1628823"/>
              <a:gd name="connsiteY2" fmla="*/ 604293 h 604293"/>
              <a:gd name="connsiteX3" fmla="*/ 0 w 1628823"/>
              <a:gd name="connsiteY3" fmla="*/ 604293 h 604293"/>
              <a:gd name="connsiteX4" fmla="*/ 0 w 1628823"/>
              <a:gd name="connsiteY4" fmla="*/ 0 h 60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823" h="604293">
                <a:moveTo>
                  <a:pt x="0" y="0"/>
                </a:moveTo>
                <a:lnTo>
                  <a:pt x="1628823" y="0"/>
                </a:lnTo>
                <a:lnTo>
                  <a:pt x="1628823" y="604293"/>
                </a:lnTo>
                <a:lnTo>
                  <a:pt x="0" y="604293"/>
                </a:lnTo>
                <a:lnTo>
                  <a:pt x="0" y="0"/>
                </a:lnTo>
                <a:close/>
              </a:path>
            </a:pathLst>
          </a:custGeom>
        </p:spPr>
        <p:style>
          <a:lnRef idx="1">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568" tIns="99568" rIns="99568" bIns="0" spcCol="1270"/>
          <a:lstStyle/>
          <a:p>
            <a:pPr algn="just" defTabSz="622300">
              <a:lnSpc>
                <a:spcPct val="90000"/>
              </a:lnSpc>
              <a:spcAft>
                <a:spcPct val="35000"/>
              </a:spcAft>
              <a:defRPr/>
            </a:pPr>
            <a:r>
              <a:rPr lang="tr-TR" sz="1400" dirty="0">
                <a:solidFill>
                  <a:schemeClr val="accent4">
                    <a:lumMod val="65000"/>
                    <a:lumOff val="35000"/>
                  </a:schemeClr>
                </a:solidFill>
                <a:latin typeface="Franklin Gothic Book" panose="020B0503020102020204" pitchFamily="34" charset="0"/>
              </a:rPr>
              <a:t>28 Ağustos Yıldırım Kemal Şehitliği etkinlik programı</a:t>
            </a:r>
          </a:p>
          <a:p>
            <a:pPr defTabSz="622300">
              <a:lnSpc>
                <a:spcPct val="90000"/>
              </a:lnSpc>
              <a:spcAft>
                <a:spcPct val="35000"/>
              </a:spcAft>
              <a:defRPr/>
            </a:pPr>
            <a:endParaRPr lang="tr-TR" sz="1200" dirty="0">
              <a:latin typeface="Franklin Gothic Book" panose="020B0503020102020204" pitchFamily="34" charset="0"/>
            </a:endParaRPr>
          </a:p>
        </p:txBody>
      </p:sp>
      <p:sp>
        <p:nvSpPr>
          <p:cNvPr id="13" name="Yuvarlatılmış Dikdörtgen 12">
            <a:extLst>
              <a:ext uri="{FF2B5EF4-FFF2-40B4-BE49-F238E27FC236}">
                <a16:creationId xmlns:a16="http://schemas.microsoft.com/office/drawing/2014/main" id="{C4BDD54F-9BE4-EC4C-8585-0831BB1D91A8}"/>
              </a:ext>
            </a:extLst>
          </p:cNvPr>
          <p:cNvSpPr/>
          <p:nvPr/>
        </p:nvSpPr>
        <p:spPr bwMode="auto">
          <a:xfrm>
            <a:off x="5038772" y="4769033"/>
            <a:ext cx="2285862" cy="1741623"/>
          </a:xfrm>
          <a:prstGeom prst="roundRect">
            <a:avLst/>
          </a:prstGeom>
          <a:blipFill dpi="0" rotWithShape="1">
            <a:blip r:embed="rId11" cstate="print"/>
            <a:srcRect/>
            <a:stretch>
              <a:fillRect/>
            </a:stretch>
          </a:blipFill>
          <a:scene3d>
            <a:camera prst="orthographicFront">
              <a:rot lat="0" lon="0" rev="0"/>
            </a:camera>
            <a:lightRig rig="contrasting" dir="t">
              <a:rot lat="0" lon="0" rev="1200000"/>
            </a:lightRig>
          </a:scene3d>
          <a:sp3d contourW="19050" prstMaterial="metal">
            <a:bevelT w="88900" h="203200"/>
            <a:bevelB w="165100" h="254000"/>
          </a:sp3d>
        </p:spPr>
        <p:style>
          <a:lnRef idx="0">
            <a:schemeClr val="lt1">
              <a:hueOff val="0"/>
              <a:satOff val="0"/>
              <a:lumOff val="0"/>
              <a:alphaOff val="0"/>
            </a:schemeClr>
          </a:lnRef>
          <a:fillRef idx="1">
            <a:scrgbClr r="0" g="0" b="0"/>
          </a:fillRef>
          <a:effectRef idx="2">
            <a:schemeClr val="accent1">
              <a:hueOff val="0"/>
              <a:satOff val="0"/>
              <a:lumOff val="0"/>
              <a:alphaOff val="0"/>
            </a:schemeClr>
          </a:effectRef>
          <a:fontRef idx="minor">
            <a:schemeClr val="lt1"/>
          </a:fontRef>
        </p:style>
        <p:txBody>
          <a:bodyPr/>
          <a:lstStyle/>
          <a:p>
            <a:pPr>
              <a:defRPr/>
            </a:pPr>
            <a:endParaRPr lang="tr-TR"/>
          </a:p>
        </p:txBody>
      </p:sp>
      <p:sp>
        <p:nvSpPr>
          <p:cNvPr id="14" name="Serbest Form 13">
            <a:extLst>
              <a:ext uri="{FF2B5EF4-FFF2-40B4-BE49-F238E27FC236}">
                <a16:creationId xmlns:a16="http://schemas.microsoft.com/office/drawing/2014/main" id="{02526BF7-7729-8A30-ECF3-B7C344144378}"/>
              </a:ext>
            </a:extLst>
          </p:cNvPr>
          <p:cNvSpPr/>
          <p:nvPr/>
        </p:nvSpPr>
        <p:spPr bwMode="auto">
          <a:xfrm>
            <a:off x="7307263" y="5067300"/>
            <a:ext cx="1660525" cy="1524000"/>
          </a:xfrm>
          <a:custGeom>
            <a:avLst/>
            <a:gdLst>
              <a:gd name="connsiteX0" fmla="*/ 0 w 1628823"/>
              <a:gd name="connsiteY0" fmla="*/ 0 h 604293"/>
              <a:gd name="connsiteX1" fmla="*/ 1628823 w 1628823"/>
              <a:gd name="connsiteY1" fmla="*/ 0 h 604293"/>
              <a:gd name="connsiteX2" fmla="*/ 1628823 w 1628823"/>
              <a:gd name="connsiteY2" fmla="*/ 604293 h 604293"/>
              <a:gd name="connsiteX3" fmla="*/ 0 w 1628823"/>
              <a:gd name="connsiteY3" fmla="*/ 604293 h 604293"/>
              <a:gd name="connsiteX4" fmla="*/ 0 w 1628823"/>
              <a:gd name="connsiteY4" fmla="*/ 0 h 60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823" h="604293">
                <a:moveTo>
                  <a:pt x="0" y="0"/>
                </a:moveTo>
                <a:lnTo>
                  <a:pt x="1628823" y="0"/>
                </a:lnTo>
                <a:lnTo>
                  <a:pt x="1628823" y="604293"/>
                </a:lnTo>
                <a:lnTo>
                  <a:pt x="0" y="604293"/>
                </a:lnTo>
                <a:lnTo>
                  <a:pt x="0" y="0"/>
                </a:lnTo>
                <a:close/>
              </a:path>
            </a:pathLst>
          </a:custGeom>
        </p:spPr>
        <p:style>
          <a:lnRef idx="1">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568" tIns="99568" rIns="99568" bIns="0" spcCol="1270"/>
          <a:lstStyle/>
          <a:p>
            <a:pPr algn="just" defTabSz="622300">
              <a:lnSpc>
                <a:spcPct val="90000"/>
              </a:lnSpc>
              <a:spcAft>
                <a:spcPct val="35000"/>
              </a:spcAft>
              <a:defRPr/>
            </a:pPr>
            <a:r>
              <a:rPr lang="tr-TR" sz="1400" dirty="0">
                <a:solidFill>
                  <a:schemeClr val="tx1">
                    <a:lumMod val="65000"/>
                    <a:lumOff val="35000"/>
                  </a:schemeClr>
                </a:solidFill>
                <a:latin typeface="Franklin Gothic Book" panose="020B0503020102020204" pitchFamily="34" charset="0"/>
              </a:rPr>
              <a:t>30 Ağustos Cumhuriyet Meydanındaki Atatürk Anıtı etkinlik programı</a:t>
            </a:r>
          </a:p>
        </p:txBody>
      </p:sp>
      <p:sp>
        <p:nvSpPr>
          <p:cNvPr id="25" name="Yuvarlatılmış Dikdörtgen 24">
            <a:extLst>
              <a:ext uri="{FF2B5EF4-FFF2-40B4-BE49-F238E27FC236}">
                <a16:creationId xmlns:a16="http://schemas.microsoft.com/office/drawing/2014/main" id="{4E5FDBF3-5A65-AA44-3DB0-53F8D3575867}"/>
              </a:ext>
            </a:extLst>
          </p:cNvPr>
          <p:cNvSpPr/>
          <p:nvPr/>
        </p:nvSpPr>
        <p:spPr bwMode="auto">
          <a:xfrm>
            <a:off x="846043" y="2622220"/>
            <a:ext cx="2274680" cy="1741623"/>
          </a:xfrm>
          <a:prstGeom prst="roundRect">
            <a:avLst/>
          </a:prstGeom>
          <a:blipFill dpi="0" rotWithShape="1">
            <a:blip r:embed="rId12" cstate="print"/>
            <a:srcRect/>
            <a:stretch>
              <a:fillRect/>
            </a:stretch>
          </a:blipFill>
          <a:ln>
            <a:solidFill>
              <a:schemeClr val="bg1"/>
            </a:solidFill>
          </a:ln>
          <a:scene3d>
            <a:camera prst="orthographicFront">
              <a:rot lat="0" lon="0" rev="0"/>
            </a:camera>
            <a:lightRig rig="contrasting" dir="t">
              <a:rot lat="0" lon="0" rev="1200000"/>
            </a:lightRig>
          </a:scene3d>
          <a:sp3d contourW="19050" prstMaterial="metal">
            <a:bevelT w="88900" h="203200"/>
            <a:bevelB w="165100" h="254000"/>
          </a:sp3d>
        </p:spPr>
        <p:style>
          <a:lnRef idx="0">
            <a:schemeClr val="lt1">
              <a:hueOff val="0"/>
              <a:satOff val="0"/>
              <a:lumOff val="0"/>
              <a:alphaOff val="0"/>
            </a:schemeClr>
          </a:lnRef>
          <a:fillRef idx="1">
            <a:scrgbClr r="0" g="0" b="0"/>
          </a:fillRef>
          <a:effectRef idx="2">
            <a:schemeClr val="accent1">
              <a:hueOff val="0"/>
              <a:satOff val="0"/>
              <a:lumOff val="0"/>
              <a:alphaOff val="0"/>
            </a:schemeClr>
          </a:effectRef>
          <a:fontRef idx="minor">
            <a:schemeClr val="lt1"/>
          </a:fontRef>
        </p:style>
        <p:txBody>
          <a:bodyPr anchor="ctr"/>
          <a:lstStyle/>
          <a:p>
            <a:pPr algn="ctr">
              <a:defRPr/>
            </a:pPr>
            <a:endParaRPr lang="tr-TR"/>
          </a:p>
        </p:txBody>
      </p:sp>
      <p:sp>
        <p:nvSpPr>
          <p:cNvPr id="2" name="Dikdörtgen 1">
            <a:extLst>
              <a:ext uri="{FF2B5EF4-FFF2-40B4-BE49-F238E27FC236}">
                <a16:creationId xmlns:a16="http://schemas.microsoft.com/office/drawing/2014/main" id="{518969E9-CFAC-E021-BFE3-3E688500644D}"/>
              </a:ext>
            </a:extLst>
          </p:cNvPr>
          <p:cNvSpPr/>
          <p:nvPr/>
        </p:nvSpPr>
        <p:spPr>
          <a:xfrm>
            <a:off x="4787900" y="1154113"/>
            <a:ext cx="233521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KÜLTÜR ve TURİZM</a:t>
            </a:r>
            <a:endParaRPr lang="tr-TR" i="1" kern="0" dirty="0">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Unvan 13">
            <a:extLst>
              <a:ext uri="{FF2B5EF4-FFF2-40B4-BE49-F238E27FC236}">
                <a16:creationId xmlns:a16="http://schemas.microsoft.com/office/drawing/2014/main" id="{0E6AD9ED-05CD-81E0-6F10-422319D0983A}"/>
              </a:ext>
            </a:extLst>
          </p:cNvPr>
          <p:cNvSpPr txBox="1">
            <a:spLocks/>
          </p:cNvSpPr>
          <p:nvPr/>
        </p:nvSpPr>
        <p:spPr bwMode="auto">
          <a:xfrm>
            <a:off x="5627688" y="1357313"/>
            <a:ext cx="2201862" cy="3746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kern="0" dirty="0">
                <a:solidFill>
                  <a:srgbClr val="FF463F"/>
                </a:solidFill>
                <a:latin typeface="Franklin Gothic Book (Gövde)"/>
              </a:rPr>
              <a:t>Şehitliklerimiz</a:t>
            </a:r>
          </a:p>
        </p:txBody>
      </p:sp>
      <p:sp>
        <p:nvSpPr>
          <p:cNvPr id="3" name="Düz Bağlayıcı 2">
            <a:extLst>
              <a:ext uri="{FF2B5EF4-FFF2-40B4-BE49-F238E27FC236}">
                <a16:creationId xmlns:a16="http://schemas.microsoft.com/office/drawing/2014/main" id="{6CE1BE9C-61CF-1889-3AE3-A6D4F3327808}"/>
              </a:ext>
            </a:extLst>
          </p:cNvPr>
          <p:cNvSpPr/>
          <p:nvPr/>
        </p:nvSpPr>
        <p:spPr>
          <a:xfrm>
            <a:off x="752475" y="2132013"/>
            <a:ext cx="0" cy="3438525"/>
          </a:xfrm>
          <a:prstGeom prst="line">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a:lstStyle/>
          <a:p>
            <a:pPr>
              <a:defRPr/>
            </a:pPr>
            <a:endParaRPr lang="tr-TR"/>
          </a:p>
        </p:txBody>
      </p:sp>
      <p:sp>
        <p:nvSpPr>
          <p:cNvPr id="12" name="Düz Bağlayıcı 11">
            <a:extLst>
              <a:ext uri="{FF2B5EF4-FFF2-40B4-BE49-F238E27FC236}">
                <a16:creationId xmlns:a16="http://schemas.microsoft.com/office/drawing/2014/main" id="{2EF61BB0-BF5F-F2D5-49C9-8C194D8DF5D3}"/>
              </a:ext>
            </a:extLst>
          </p:cNvPr>
          <p:cNvSpPr/>
          <p:nvPr/>
        </p:nvSpPr>
        <p:spPr>
          <a:xfrm>
            <a:off x="3636963" y="2132013"/>
            <a:ext cx="0" cy="3438525"/>
          </a:xfrm>
          <a:prstGeom prst="line">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a:lstStyle/>
          <a:p>
            <a:pPr>
              <a:defRPr/>
            </a:pPr>
            <a:endParaRPr lang="tr-TR"/>
          </a:p>
        </p:txBody>
      </p:sp>
      <p:sp>
        <p:nvSpPr>
          <p:cNvPr id="16" name="Düz Bağlayıcı 15">
            <a:extLst>
              <a:ext uri="{FF2B5EF4-FFF2-40B4-BE49-F238E27FC236}">
                <a16:creationId xmlns:a16="http://schemas.microsoft.com/office/drawing/2014/main" id="{CF32E1C2-0E48-5C53-6854-38AEB2BA2A46}"/>
              </a:ext>
            </a:extLst>
          </p:cNvPr>
          <p:cNvSpPr/>
          <p:nvPr/>
        </p:nvSpPr>
        <p:spPr>
          <a:xfrm>
            <a:off x="6448425" y="2132013"/>
            <a:ext cx="0" cy="3438525"/>
          </a:xfrm>
          <a:prstGeom prst="line">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a:lstStyle/>
          <a:p>
            <a:pPr>
              <a:defRPr/>
            </a:pPr>
            <a:endParaRPr lang="tr-TR"/>
          </a:p>
        </p:txBody>
      </p:sp>
      <p:pic>
        <p:nvPicPr>
          <p:cNvPr id="8" name="Resim 7">
            <a:extLst>
              <a:ext uri="{FF2B5EF4-FFF2-40B4-BE49-F238E27FC236}">
                <a16:creationId xmlns:a16="http://schemas.microsoft.com/office/drawing/2014/main" id="{B6C689D3-A4F4-C7F9-4BFD-9C89EDDB584E}"/>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sp>
        <p:nvSpPr>
          <p:cNvPr id="9" name="Unvan 13">
            <a:extLst>
              <a:ext uri="{FF2B5EF4-FFF2-40B4-BE49-F238E27FC236}">
                <a16:creationId xmlns:a16="http://schemas.microsoft.com/office/drawing/2014/main" id="{D5436CB1-1F35-745A-1662-69A79E57B932}"/>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31752" name="Resim 9">
            <a:extLst>
              <a:ext uri="{FF2B5EF4-FFF2-40B4-BE49-F238E27FC236}">
                <a16:creationId xmlns:a16="http://schemas.microsoft.com/office/drawing/2014/main" id="{C088725B-3892-D1F3-6679-5CBB69E0C675}"/>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53" name="Resim 1">
            <a:extLst>
              <a:ext uri="{FF2B5EF4-FFF2-40B4-BE49-F238E27FC236}">
                <a16:creationId xmlns:a16="http://schemas.microsoft.com/office/drawing/2014/main" id="{ACE5FA2F-B6B9-3236-7580-17939D91F953}"/>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629025" y="1657350"/>
            <a:ext cx="249713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54" name="Resim 6">
            <a:extLst>
              <a:ext uri="{FF2B5EF4-FFF2-40B4-BE49-F238E27FC236}">
                <a16:creationId xmlns:a16="http://schemas.microsoft.com/office/drawing/2014/main" id="{008F6EC5-436E-3CD3-854B-96AC21E7CFDF}"/>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722313" y="2133600"/>
            <a:ext cx="2365375"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Serbest Form 20">
            <a:extLst>
              <a:ext uri="{FF2B5EF4-FFF2-40B4-BE49-F238E27FC236}">
                <a16:creationId xmlns:a16="http://schemas.microsoft.com/office/drawing/2014/main" id="{56554F3F-9CB0-3DDF-8999-D185EB82CD08}"/>
              </a:ext>
            </a:extLst>
          </p:cNvPr>
          <p:cNvSpPr/>
          <p:nvPr/>
        </p:nvSpPr>
        <p:spPr>
          <a:xfrm>
            <a:off x="754063" y="3868738"/>
            <a:ext cx="2312987" cy="1892300"/>
          </a:xfrm>
          <a:custGeom>
            <a:avLst/>
            <a:gdLst>
              <a:gd name="connsiteX0" fmla="*/ 0 w 2398973"/>
              <a:gd name="connsiteY0" fmla="*/ 0 h 2218070"/>
              <a:gd name="connsiteX1" fmla="*/ 2398973 w 2398973"/>
              <a:gd name="connsiteY1" fmla="*/ 0 h 2218070"/>
              <a:gd name="connsiteX2" fmla="*/ 2398973 w 2398973"/>
              <a:gd name="connsiteY2" fmla="*/ 2218070 h 2218070"/>
              <a:gd name="connsiteX3" fmla="*/ 0 w 2398973"/>
              <a:gd name="connsiteY3" fmla="*/ 2218070 h 2218070"/>
              <a:gd name="connsiteX4" fmla="*/ 0 w 2398973"/>
              <a:gd name="connsiteY4" fmla="*/ 0 h 2218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73" h="2218070">
                <a:moveTo>
                  <a:pt x="0" y="0"/>
                </a:moveTo>
                <a:lnTo>
                  <a:pt x="2398973" y="0"/>
                </a:lnTo>
                <a:lnTo>
                  <a:pt x="2398973" y="2218070"/>
                </a:lnTo>
                <a:lnTo>
                  <a:pt x="0" y="221807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0480" tIns="30480" rIns="30480" bIns="30480"/>
          <a:lstStyle>
            <a:lvl1pPr marL="342900" indent="-342900" defTabSz="533400">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114300" indent="-114300" defTabSz="53340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defTabSz="5334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defTabSz="5334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defTabSz="5334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defTabSz="5334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defTabSz="5334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defTabSz="5334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defTabSz="5334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lvl="1" algn="just">
              <a:spcBef>
                <a:spcPct val="0"/>
              </a:spcBef>
              <a:spcAft>
                <a:spcPct val="15000"/>
              </a:spcAft>
              <a:buClrTx/>
              <a:buSzTx/>
              <a:buFontTx/>
              <a:buChar char="•"/>
              <a:defRPr/>
            </a:pPr>
            <a:r>
              <a:rPr lang="tr-TR" altLang="tr-TR" sz="1200">
                <a:solidFill>
                  <a:srgbClr val="595959"/>
                </a:solidFill>
                <a:latin typeface="Franklin Gothic Book (Gövde)"/>
                <a:cs typeface="Adobe Devanagari" panose="02040503050201020203" pitchFamily="18" charset="0"/>
              </a:rPr>
              <a:t>Başkomutan Gazi Mustafa Kemal Paşa'nın, 26 Ağustos 1922 günü Kocatepe'de Büyük Taarruz emrini vermesiyle birlikte, 26-27-28 ve 29 Ağustos 1922'de şehit düşen 275 subay ve 2150 Mehmetçik (toplam 2425 şehit) anısına yapılan, sembolik bir şehitliktir. 500 şehidin mezar taşı vardır. </a:t>
            </a:r>
          </a:p>
          <a:p>
            <a:pPr lvl="1" algn="just">
              <a:lnSpc>
                <a:spcPct val="90000"/>
              </a:lnSpc>
              <a:spcBef>
                <a:spcPct val="0"/>
              </a:spcBef>
              <a:spcAft>
                <a:spcPct val="15000"/>
              </a:spcAft>
              <a:buClrTx/>
              <a:buSzTx/>
              <a:buFontTx/>
              <a:buChar char="•"/>
              <a:defRPr/>
            </a:pPr>
            <a:endParaRPr lang="tr-TR" altLang="tr-TR" sz="1200">
              <a:solidFill>
                <a:srgbClr val="000000"/>
              </a:solidFill>
              <a:latin typeface="Franklin Gothic Book (Gövde)"/>
              <a:cs typeface="Adobe Devanagari" panose="02040503050201020203" pitchFamily="18" charset="0"/>
            </a:endParaRPr>
          </a:p>
        </p:txBody>
      </p:sp>
      <p:pic>
        <p:nvPicPr>
          <p:cNvPr id="31756" name="Resim 16">
            <a:extLst>
              <a:ext uri="{FF2B5EF4-FFF2-40B4-BE49-F238E27FC236}">
                <a16:creationId xmlns:a16="http://schemas.microsoft.com/office/drawing/2014/main" id="{023B2A1A-376F-BAF0-C14A-0D4E9CE97244}"/>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750888" y="1647825"/>
            <a:ext cx="2322512"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Serbest Form 23">
            <a:extLst>
              <a:ext uri="{FF2B5EF4-FFF2-40B4-BE49-F238E27FC236}">
                <a16:creationId xmlns:a16="http://schemas.microsoft.com/office/drawing/2014/main" id="{5F7034E9-57CF-7F04-DDC5-639738F29F00}"/>
              </a:ext>
            </a:extLst>
          </p:cNvPr>
          <p:cNvSpPr/>
          <p:nvPr/>
        </p:nvSpPr>
        <p:spPr>
          <a:xfrm>
            <a:off x="6440488" y="1727200"/>
            <a:ext cx="2300287" cy="382588"/>
          </a:xfrm>
          <a:custGeom>
            <a:avLst/>
            <a:gdLst>
              <a:gd name="connsiteX0" fmla="*/ 0 w 2385021"/>
              <a:gd name="connsiteY0" fmla="*/ 0 h 477004"/>
              <a:gd name="connsiteX1" fmla="*/ 2385021 w 2385021"/>
              <a:gd name="connsiteY1" fmla="*/ 0 h 477004"/>
              <a:gd name="connsiteX2" fmla="*/ 2385021 w 2385021"/>
              <a:gd name="connsiteY2" fmla="*/ 477004 h 477004"/>
              <a:gd name="connsiteX3" fmla="*/ 0 w 2385021"/>
              <a:gd name="connsiteY3" fmla="*/ 477004 h 477004"/>
              <a:gd name="connsiteX4" fmla="*/ 0 w 2385021"/>
              <a:gd name="connsiteY4" fmla="*/ 0 h 477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5021" h="477004">
                <a:moveTo>
                  <a:pt x="0" y="0"/>
                </a:moveTo>
                <a:lnTo>
                  <a:pt x="2385021" y="0"/>
                </a:lnTo>
                <a:lnTo>
                  <a:pt x="2385021" y="477004"/>
                </a:lnTo>
                <a:lnTo>
                  <a:pt x="0" y="477004"/>
                </a:lnTo>
                <a:lnTo>
                  <a:pt x="0" y="0"/>
                </a:lnTo>
                <a:close/>
              </a:path>
            </a:pathLst>
          </a:cu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35560" tIns="35560" rIns="35560" bIns="35560" anchor="ctr"/>
          <a:lstStyle>
            <a:lvl1pPr defTabSz="622300">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defTabSz="62230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defTabSz="6223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defTabSz="6223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defTabSz="6223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defTabSz="6223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defTabSz="6223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defTabSz="6223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defTabSz="6223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a:lnSpc>
                <a:spcPct val="90000"/>
              </a:lnSpc>
              <a:spcBef>
                <a:spcPct val="0"/>
              </a:spcBef>
              <a:spcAft>
                <a:spcPct val="35000"/>
              </a:spcAft>
              <a:buClrTx/>
              <a:buSzTx/>
              <a:buFontTx/>
              <a:buNone/>
              <a:defRPr/>
            </a:pPr>
            <a:r>
              <a:rPr lang="tr-TR" altLang="tr-TR" sz="1400">
                <a:solidFill>
                  <a:srgbClr val="FFFFE1"/>
                </a:solidFill>
                <a:latin typeface="Franklin Gothic Book (Gövde)"/>
                <a:cs typeface="Adobe Devanagari" panose="02040503050201020203" pitchFamily="18" charset="0"/>
              </a:rPr>
              <a:t>ÇİĞİLTEĞE ŞEHİTLİĞİ</a:t>
            </a:r>
          </a:p>
        </p:txBody>
      </p:sp>
      <p:sp>
        <p:nvSpPr>
          <p:cNvPr id="25" name="Dikdörtgen 24">
            <a:extLst>
              <a:ext uri="{FF2B5EF4-FFF2-40B4-BE49-F238E27FC236}">
                <a16:creationId xmlns:a16="http://schemas.microsoft.com/office/drawing/2014/main" id="{C5E6D7BC-DD55-EC28-73FF-221528D22969}"/>
              </a:ext>
            </a:extLst>
          </p:cNvPr>
          <p:cNvSpPr/>
          <p:nvPr/>
        </p:nvSpPr>
        <p:spPr>
          <a:xfrm>
            <a:off x="6485518" y="2148640"/>
            <a:ext cx="2176343" cy="2092066"/>
          </a:xfrm>
          <a:prstGeom prst="rect">
            <a:avLst/>
          </a:prstGeom>
          <a:blipFill dpi="0" rotWithShape="1">
            <a:blip r:embed="rId8" cstate="print"/>
            <a:srcRect/>
            <a:stretch>
              <a:fillRect/>
            </a:stretch>
          </a:blipFill>
          <a:ln>
            <a:noFill/>
          </a:ln>
          <a:effectLst>
            <a:outerShdw blurRad="44450" dist="27940" dir="5400000" algn="ctr">
              <a:srgbClr val="000000">
                <a:alpha val="32000"/>
              </a:srgbClr>
            </a:outerShdw>
            <a:softEdge rad="12700"/>
          </a:effectLst>
          <a:scene3d>
            <a:camera prst="orthographicFront">
              <a:rot lat="0" lon="0" rev="0"/>
            </a:camera>
            <a:lightRig rig="balanced" dir="t">
              <a:rot lat="0" lon="0" rev="8700000"/>
            </a:lightRig>
          </a:scene3d>
          <a:sp3d>
            <a:bevelT w="190500" h="38100"/>
          </a:sp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pPr>
              <a:defRPr/>
            </a:pPr>
            <a:endParaRPr lang="tr-TR"/>
          </a:p>
        </p:txBody>
      </p:sp>
      <p:sp>
        <p:nvSpPr>
          <p:cNvPr id="26" name="Serbest Form 25">
            <a:extLst>
              <a:ext uri="{FF2B5EF4-FFF2-40B4-BE49-F238E27FC236}">
                <a16:creationId xmlns:a16="http://schemas.microsoft.com/office/drawing/2014/main" id="{F7ECE64F-E331-9F6E-E55D-8263D1A8568B}"/>
              </a:ext>
            </a:extLst>
          </p:cNvPr>
          <p:cNvSpPr/>
          <p:nvPr/>
        </p:nvSpPr>
        <p:spPr>
          <a:xfrm>
            <a:off x="6483350" y="4224338"/>
            <a:ext cx="2257425" cy="1968500"/>
          </a:xfrm>
          <a:custGeom>
            <a:avLst/>
            <a:gdLst>
              <a:gd name="connsiteX0" fmla="*/ 0 w 2533679"/>
              <a:gd name="connsiteY0" fmla="*/ 0 h 2218070"/>
              <a:gd name="connsiteX1" fmla="*/ 2533679 w 2533679"/>
              <a:gd name="connsiteY1" fmla="*/ 0 h 2218070"/>
              <a:gd name="connsiteX2" fmla="*/ 2533679 w 2533679"/>
              <a:gd name="connsiteY2" fmla="*/ 2218070 h 2218070"/>
              <a:gd name="connsiteX3" fmla="*/ 0 w 2533679"/>
              <a:gd name="connsiteY3" fmla="*/ 2218070 h 2218070"/>
              <a:gd name="connsiteX4" fmla="*/ 0 w 2533679"/>
              <a:gd name="connsiteY4" fmla="*/ 0 h 2218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3679" h="2218070">
                <a:moveTo>
                  <a:pt x="0" y="0"/>
                </a:moveTo>
                <a:lnTo>
                  <a:pt x="2533679" y="0"/>
                </a:lnTo>
                <a:lnTo>
                  <a:pt x="2533679" y="2218070"/>
                </a:lnTo>
                <a:lnTo>
                  <a:pt x="0" y="221807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0480" tIns="30480" rIns="30480" bIns="30480"/>
          <a:lstStyle>
            <a:lvl1pPr marL="342900" indent="-342900" defTabSz="533400">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114300" indent="-114300" defTabSz="53340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defTabSz="5334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defTabSz="5334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defTabSz="5334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defTabSz="5334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defTabSz="5334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defTabSz="5334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defTabSz="5334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lvl="1" algn="just">
              <a:spcBef>
                <a:spcPct val="0"/>
              </a:spcBef>
              <a:spcAft>
                <a:spcPct val="15000"/>
              </a:spcAft>
              <a:buClrTx/>
              <a:buSzTx/>
              <a:buFontTx/>
              <a:buChar char="•"/>
              <a:defRPr/>
            </a:pPr>
            <a:r>
              <a:rPr lang="tr-TR" altLang="tr-TR" sz="1200">
                <a:solidFill>
                  <a:srgbClr val="595959"/>
                </a:solidFill>
                <a:latin typeface="Franklin Gothic Book (Gövde)"/>
                <a:cs typeface="Adobe Devanagari" panose="02040503050201020203" pitchFamily="18" charset="0"/>
              </a:rPr>
              <a:t>Büyük Taarruz'un ikinci günü Çiğiltepe'yi komutanlarına söz ver-diği saatte alamadığı için intihar eden 57.Tümen Komutanı Albay  Reşat Çiğiltepe ve silâh arkadaş-larının aziz hâtıralarını yaşatmak amacıyla Çiğiltepe'de yaptırılmıştır. </a:t>
            </a:r>
          </a:p>
          <a:p>
            <a:pPr lvl="1" algn="just">
              <a:lnSpc>
                <a:spcPct val="90000"/>
              </a:lnSpc>
              <a:spcBef>
                <a:spcPct val="0"/>
              </a:spcBef>
              <a:spcAft>
                <a:spcPct val="15000"/>
              </a:spcAft>
              <a:buClrTx/>
              <a:buSzTx/>
              <a:buFontTx/>
              <a:buChar char="•"/>
              <a:defRPr/>
            </a:pPr>
            <a:endParaRPr lang="tr-TR" altLang="tr-TR" sz="1200">
              <a:solidFill>
                <a:srgbClr val="000000"/>
              </a:solidFill>
              <a:latin typeface="Franklin Gothic Book (Gövde)"/>
              <a:cs typeface="Adobe Devanagari" panose="02040503050201020203" pitchFamily="18" charset="0"/>
            </a:endParaRPr>
          </a:p>
        </p:txBody>
      </p:sp>
      <p:sp>
        <p:nvSpPr>
          <p:cNvPr id="27" name="Dikdörtgen 26">
            <a:extLst>
              <a:ext uri="{FF2B5EF4-FFF2-40B4-BE49-F238E27FC236}">
                <a16:creationId xmlns:a16="http://schemas.microsoft.com/office/drawing/2014/main" id="{8D7C71CB-74E6-E7B0-1762-BFC67C8F7624}"/>
              </a:ext>
            </a:extLst>
          </p:cNvPr>
          <p:cNvSpPr/>
          <p:nvPr/>
        </p:nvSpPr>
        <p:spPr>
          <a:xfrm>
            <a:off x="3664588" y="2181890"/>
            <a:ext cx="2461892" cy="1470299"/>
          </a:xfrm>
          <a:prstGeom prst="rect">
            <a:avLst/>
          </a:prstGeom>
          <a:blipFill dpi="0" rotWithShape="1">
            <a:blip r:embed="rId9" cstate="print"/>
            <a:srcRect/>
            <a:stretch>
              <a:fillRect/>
            </a:stretch>
          </a:blipFill>
          <a:ln>
            <a:noFill/>
          </a:ln>
          <a:effectLst>
            <a:outerShdw blurRad="44450" dist="27940" dir="5400000" algn="ctr">
              <a:srgbClr val="000000">
                <a:alpha val="32000"/>
              </a:srgbClr>
            </a:outerShdw>
            <a:softEdge rad="76200"/>
          </a:effectLst>
          <a:scene3d>
            <a:camera prst="orthographicFront">
              <a:rot lat="0" lon="0" rev="0"/>
            </a:camera>
            <a:lightRig rig="balanced" dir="t">
              <a:rot lat="0" lon="0" rev="8700000"/>
            </a:lightRig>
          </a:scene3d>
          <a:sp3d>
            <a:bevelT w="190500" h="38100"/>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a:lstStyle/>
          <a:p>
            <a:pPr>
              <a:defRPr/>
            </a:pPr>
            <a:endParaRPr lang="tr-TR"/>
          </a:p>
        </p:txBody>
      </p:sp>
      <p:sp>
        <p:nvSpPr>
          <p:cNvPr id="28" name="Serbest Form 27">
            <a:extLst>
              <a:ext uri="{FF2B5EF4-FFF2-40B4-BE49-F238E27FC236}">
                <a16:creationId xmlns:a16="http://schemas.microsoft.com/office/drawing/2014/main" id="{C77CE12D-1E09-24CC-E208-C2EBAE2163DA}"/>
              </a:ext>
            </a:extLst>
          </p:cNvPr>
          <p:cNvSpPr/>
          <p:nvPr/>
        </p:nvSpPr>
        <p:spPr>
          <a:xfrm>
            <a:off x="3629025" y="3657600"/>
            <a:ext cx="2497138" cy="2216150"/>
          </a:xfrm>
          <a:custGeom>
            <a:avLst/>
            <a:gdLst>
              <a:gd name="connsiteX0" fmla="*/ 0 w 2649532"/>
              <a:gd name="connsiteY0" fmla="*/ 0 h 2766754"/>
              <a:gd name="connsiteX1" fmla="*/ 2649532 w 2649532"/>
              <a:gd name="connsiteY1" fmla="*/ 0 h 2766754"/>
              <a:gd name="connsiteX2" fmla="*/ 2649532 w 2649532"/>
              <a:gd name="connsiteY2" fmla="*/ 2766754 h 2766754"/>
              <a:gd name="connsiteX3" fmla="*/ 0 w 2649532"/>
              <a:gd name="connsiteY3" fmla="*/ 2766754 h 2766754"/>
              <a:gd name="connsiteX4" fmla="*/ 0 w 2649532"/>
              <a:gd name="connsiteY4" fmla="*/ 0 h 276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9532" h="2766754">
                <a:moveTo>
                  <a:pt x="0" y="0"/>
                </a:moveTo>
                <a:lnTo>
                  <a:pt x="2649532" y="0"/>
                </a:lnTo>
                <a:lnTo>
                  <a:pt x="2649532" y="2766754"/>
                </a:lnTo>
                <a:lnTo>
                  <a:pt x="0" y="27667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0480" tIns="30480" rIns="30480" bIns="30480"/>
          <a:lstStyle>
            <a:lvl1pPr marL="342900" indent="-342900" defTabSz="533400">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114300" indent="-114300" defTabSz="53340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defTabSz="5334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defTabSz="5334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defTabSz="5334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defTabSz="5334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defTabSz="5334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defTabSz="5334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defTabSz="5334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lvl="1" algn="just">
              <a:spcBef>
                <a:spcPct val="0"/>
              </a:spcBef>
              <a:spcAft>
                <a:spcPct val="15000"/>
              </a:spcAft>
              <a:buClrTx/>
              <a:buSzTx/>
              <a:buFontTx/>
              <a:buChar char="•"/>
              <a:defRPr/>
            </a:pPr>
            <a:r>
              <a:rPr lang="tr-TR" altLang="tr-TR" sz="1200">
                <a:solidFill>
                  <a:srgbClr val="595959"/>
                </a:solidFill>
                <a:latin typeface="Franklin Gothic Book (Gövde)"/>
                <a:cs typeface="Adobe Devanagari" panose="02040503050201020203" pitchFamily="18" charset="0"/>
              </a:rPr>
              <a:t>Yıldırım KEMAL 27 Ağustos 1922 tarihinde Küçükköy Tren İstasyo-undaki Yunan birliklerini ortadan kaldırmak için görevlendirilmiş, yapılan çarpışmalar sonucunda Küçükköy düşmandan temizlenmiş, ancak Üsteğmen Yıldırım Kemal ile dört subay ve 30 er bu arada şehit olmuştur. Topluca gömülen şehitlerin mezar ve anıtları 1966 yılında bugünkü biçimde inşa edilmiştir. Kaymakamlığımızca 2010 Yılı Ağustos ayında şehitlik zemini andazit taşı ile kaplanarak bakım ve onarımı yapılmıştır.</a:t>
            </a:r>
          </a:p>
          <a:p>
            <a:pPr lvl="1" algn="just">
              <a:spcBef>
                <a:spcPct val="0"/>
              </a:spcBef>
              <a:spcAft>
                <a:spcPct val="15000"/>
              </a:spcAft>
              <a:buClrTx/>
              <a:buSzTx/>
              <a:buFontTx/>
              <a:buChar char="•"/>
              <a:defRPr/>
            </a:pPr>
            <a:endParaRPr lang="tr-TR" altLang="tr-TR" sz="1200">
              <a:solidFill>
                <a:srgbClr val="000000"/>
              </a:solidFill>
              <a:latin typeface="Franklin Gothic Book (Gövde)"/>
              <a:cs typeface="Adobe Devanagari" panose="02040503050201020203" pitchFamily="18" charset="0"/>
            </a:endParaRPr>
          </a:p>
        </p:txBody>
      </p:sp>
      <p:sp>
        <p:nvSpPr>
          <p:cNvPr id="2" name="Dikdörtgen 1">
            <a:extLst>
              <a:ext uri="{FF2B5EF4-FFF2-40B4-BE49-F238E27FC236}">
                <a16:creationId xmlns:a16="http://schemas.microsoft.com/office/drawing/2014/main" id="{EFED74A9-0462-C2D1-F749-68472031500B}"/>
              </a:ext>
            </a:extLst>
          </p:cNvPr>
          <p:cNvSpPr/>
          <p:nvPr/>
        </p:nvSpPr>
        <p:spPr>
          <a:xfrm>
            <a:off x="4787900" y="1154113"/>
            <a:ext cx="233521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KÜLTÜR ve TURİZM</a:t>
            </a:r>
            <a:endParaRPr lang="tr-TR" i="1" kern="0" dirty="0">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Unvan 13">
            <a:extLst>
              <a:ext uri="{FF2B5EF4-FFF2-40B4-BE49-F238E27FC236}">
                <a16:creationId xmlns:a16="http://schemas.microsoft.com/office/drawing/2014/main" id="{BF15E022-2486-C32A-B3C1-004DB13D74A7}"/>
              </a:ext>
            </a:extLst>
          </p:cNvPr>
          <p:cNvSpPr txBox="1">
            <a:spLocks/>
          </p:cNvSpPr>
          <p:nvPr/>
        </p:nvSpPr>
        <p:spPr bwMode="auto">
          <a:xfrm>
            <a:off x="5343525" y="1444625"/>
            <a:ext cx="2738438" cy="2921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kern="0" dirty="0">
                <a:solidFill>
                  <a:srgbClr val="FF463F"/>
                </a:solidFill>
                <a:latin typeface="Franklin Gothic Book (Gövde)"/>
              </a:rPr>
              <a:t>Tarihi Eserlerimiz</a:t>
            </a:r>
          </a:p>
        </p:txBody>
      </p:sp>
      <p:graphicFrame>
        <p:nvGraphicFramePr>
          <p:cNvPr id="11" name="Diyagram 10">
            <a:extLst>
              <a:ext uri="{FF2B5EF4-FFF2-40B4-BE49-F238E27FC236}">
                <a16:creationId xmlns:a16="http://schemas.microsoft.com/office/drawing/2014/main" id="{4AEF0623-6EEF-5A11-B829-6F3C96A7F534}"/>
              </a:ext>
            </a:extLst>
          </p:cNvPr>
          <p:cNvGraphicFramePr/>
          <p:nvPr/>
        </p:nvGraphicFramePr>
        <p:xfrm>
          <a:off x="774819" y="1683462"/>
          <a:ext cx="8046963" cy="461283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8" name="Resim 7">
            <a:extLst>
              <a:ext uri="{FF2B5EF4-FFF2-40B4-BE49-F238E27FC236}">
                <a16:creationId xmlns:a16="http://schemas.microsoft.com/office/drawing/2014/main" id="{ED655F14-663F-A5A2-3DCB-B447B8A51534}"/>
              </a:ext>
            </a:extLst>
          </p:cNvPr>
          <p:cNvPicPr>
            <a:picLocks noChangeAspect="1"/>
          </p:cNvPicPr>
          <p:nvPr/>
        </p:nvPicPr>
        <p:blipFill rotWithShape="1">
          <a:blip r:embed="rId8" cstate="email"/>
          <a:srcRect r="-583" b="-582"/>
          <a:stretch/>
        </p:blipFill>
        <p:spPr>
          <a:xfrm>
            <a:off x="612476" y="127773"/>
            <a:ext cx="1332000" cy="1332000"/>
          </a:xfrm>
          <a:prstGeom prst="flowChartConnector">
            <a:avLst/>
          </a:prstGeom>
        </p:spPr>
      </p:pic>
      <p:sp>
        <p:nvSpPr>
          <p:cNvPr id="10" name="Unvan 13">
            <a:extLst>
              <a:ext uri="{FF2B5EF4-FFF2-40B4-BE49-F238E27FC236}">
                <a16:creationId xmlns:a16="http://schemas.microsoft.com/office/drawing/2014/main" id="{0777A510-DF5B-87CE-4803-17353D91A5C7}"/>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33798" name="Resim 11">
            <a:extLst>
              <a:ext uri="{FF2B5EF4-FFF2-40B4-BE49-F238E27FC236}">
                <a16:creationId xmlns:a16="http://schemas.microsoft.com/office/drawing/2014/main" id="{2025208C-AC35-2848-055E-A55E33F38300}"/>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Dikdörtgen 1">
            <a:extLst>
              <a:ext uri="{FF2B5EF4-FFF2-40B4-BE49-F238E27FC236}">
                <a16:creationId xmlns:a16="http://schemas.microsoft.com/office/drawing/2014/main" id="{434A4AE7-AFB0-BF6D-DDD2-3A63AB648AD3}"/>
              </a:ext>
            </a:extLst>
          </p:cNvPr>
          <p:cNvSpPr/>
          <p:nvPr/>
        </p:nvSpPr>
        <p:spPr>
          <a:xfrm>
            <a:off x="4787900" y="1154113"/>
            <a:ext cx="233521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KÜLTÜR ve TURİZM</a:t>
            </a:r>
            <a:endParaRPr lang="tr-TR" i="1" kern="0" dirty="0">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Unvan 13">
            <a:extLst>
              <a:ext uri="{FF2B5EF4-FFF2-40B4-BE49-F238E27FC236}">
                <a16:creationId xmlns:a16="http://schemas.microsoft.com/office/drawing/2014/main" id="{97BFE564-4CFE-0209-803F-6F1181F4E65B}"/>
              </a:ext>
            </a:extLst>
          </p:cNvPr>
          <p:cNvSpPr txBox="1">
            <a:spLocks/>
          </p:cNvSpPr>
          <p:nvPr/>
        </p:nvSpPr>
        <p:spPr bwMode="auto">
          <a:xfrm>
            <a:off x="5811838" y="1444625"/>
            <a:ext cx="1673225" cy="29051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kern="0" dirty="0">
                <a:solidFill>
                  <a:srgbClr val="FF463F"/>
                </a:solidFill>
                <a:latin typeface="Franklin Gothic Book (Gövde)"/>
              </a:rPr>
              <a:t>Piknik Alanı</a:t>
            </a:r>
          </a:p>
        </p:txBody>
      </p:sp>
      <p:graphicFrame>
        <p:nvGraphicFramePr>
          <p:cNvPr id="4" name="Diyagram 3">
            <a:extLst>
              <a:ext uri="{FF2B5EF4-FFF2-40B4-BE49-F238E27FC236}">
                <a16:creationId xmlns:a16="http://schemas.microsoft.com/office/drawing/2014/main" id="{9FB63CDE-1CD6-7FC9-BD5D-625A4FCE8AD4}"/>
              </a:ext>
            </a:extLst>
          </p:cNvPr>
          <p:cNvGraphicFramePr/>
          <p:nvPr/>
        </p:nvGraphicFramePr>
        <p:xfrm>
          <a:off x="716383" y="1787532"/>
          <a:ext cx="8007306" cy="73811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12" name="Diyagram 11">
            <a:extLst>
              <a:ext uri="{FF2B5EF4-FFF2-40B4-BE49-F238E27FC236}">
                <a16:creationId xmlns:a16="http://schemas.microsoft.com/office/drawing/2014/main" id="{DB1E3CDD-AB1D-D323-CB0E-218022978917}"/>
              </a:ext>
            </a:extLst>
          </p:cNvPr>
          <p:cNvGraphicFramePr/>
          <p:nvPr/>
        </p:nvGraphicFramePr>
        <p:xfrm>
          <a:off x="716383" y="2522634"/>
          <a:ext cx="8007306" cy="4106652"/>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pic>
        <p:nvPicPr>
          <p:cNvPr id="10" name="Resim 9">
            <a:extLst>
              <a:ext uri="{FF2B5EF4-FFF2-40B4-BE49-F238E27FC236}">
                <a16:creationId xmlns:a16="http://schemas.microsoft.com/office/drawing/2014/main" id="{7E25B354-75C9-3389-77BC-01ADE95C5256}"/>
              </a:ext>
            </a:extLst>
          </p:cNvPr>
          <p:cNvPicPr>
            <a:picLocks noChangeAspect="1"/>
          </p:cNvPicPr>
          <p:nvPr/>
        </p:nvPicPr>
        <p:blipFill rotWithShape="1">
          <a:blip r:embed="rId13"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97EF84D0-E249-B7CE-C5D6-1D5A07298929}"/>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35847" name="Resim 13">
            <a:extLst>
              <a:ext uri="{FF2B5EF4-FFF2-40B4-BE49-F238E27FC236}">
                <a16:creationId xmlns:a16="http://schemas.microsoft.com/office/drawing/2014/main" id="{0292E74E-979D-A94B-E283-4115908D0F50}"/>
              </a:ext>
            </a:extLst>
          </p:cNvPr>
          <p:cNvPicPr>
            <a:picLocks noChangeAspect="1"/>
          </p:cNvPicPr>
          <p:nvPr/>
        </p:nvPicPr>
        <p:blipFill>
          <a:blip r:embed="rId1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Dikdörtgen 1">
            <a:extLst>
              <a:ext uri="{FF2B5EF4-FFF2-40B4-BE49-F238E27FC236}">
                <a16:creationId xmlns:a16="http://schemas.microsoft.com/office/drawing/2014/main" id="{F99D2914-892F-5271-F10C-AA182AEF3245}"/>
              </a:ext>
            </a:extLst>
          </p:cNvPr>
          <p:cNvSpPr/>
          <p:nvPr/>
        </p:nvSpPr>
        <p:spPr>
          <a:xfrm>
            <a:off x="4787900" y="1154113"/>
            <a:ext cx="233521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KÜLTÜR ve TURİZM</a:t>
            </a:r>
            <a:endParaRPr lang="tr-TR" i="1" kern="0" dirty="0">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yagram 3">
            <a:extLst>
              <a:ext uri="{FF2B5EF4-FFF2-40B4-BE49-F238E27FC236}">
                <a16:creationId xmlns:a16="http://schemas.microsoft.com/office/drawing/2014/main" id="{90D59137-88BD-7AFC-898E-6563D43E44C1}"/>
              </a:ext>
            </a:extLst>
          </p:cNvPr>
          <p:cNvGraphicFramePr/>
          <p:nvPr/>
        </p:nvGraphicFramePr>
        <p:xfrm>
          <a:off x="716383" y="1766658"/>
          <a:ext cx="8007306" cy="64138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12" name="Diyagram 11">
            <a:extLst>
              <a:ext uri="{FF2B5EF4-FFF2-40B4-BE49-F238E27FC236}">
                <a16:creationId xmlns:a16="http://schemas.microsoft.com/office/drawing/2014/main" id="{4A5447F7-26FE-492D-D6D6-746D2E63ECC5}"/>
              </a:ext>
            </a:extLst>
          </p:cNvPr>
          <p:cNvGraphicFramePr/>
          <p:nvPr/>
        </p:nvGraphicFramePr>
        <p:xfrm>
          <a:off x="716383" y="2538198"/>
          <a:ext cx="8007306" cy="4106652"/>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pic>
        <p:nvPicPr>
          <p:cNvPr id="10" name="Resim 9">
            <a:extLst>
              <a:ext uri="{FF2B5EF4-FFF2-40B4-BE49-F238E27FC236}">
                <a16:creationId xmlns:a16="http://schemas.microsoft.com/office/drawing/2014/main" id="{F9C470AD-FCA5-F175-699C-1C5F63297C59}"/>
              </a:ext>
            </a:extLst>
          </p:cNvPr>
          <p:cNvPicPr>
            <a:picLocks noChangeAspect="1"/>
          </p:cNvPicPr>
          <p:nvPr/>
        </p:nvPicPr>
        <p:blipFill rotWithShape="1">
          <a:blip r:embed="rId13"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E2B36B3B-5E66-4EBE-AB0B-51EDD64967EE}"/>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37894" name="Resim 13">
            <a:extLst>
              <a:ext uri="{FF2B5EF4-FFF2-40B4-BE49-F238E27FC236}">
                <a16:creationId xmlns:a16="http://schemas.microsoft.com/office/drawing/2014/main" id="{30B02F33-7B63-568C-4703-01C8DB0DD772}"/>
              </a:ext>
            </a:extLst>
          </p:cNvPr>
          <p:cNvPicPr>
            <a:picLocks noChangeAspect="1"/>
          </p:cNvPicPr>
          <p:nvPr/>
        </p:nvPicPr>
        <p:blipFill>
          <a:blip r:embed="rId1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Unvan 13">
            <a:extLst>
              <a:ext uri="{FF2B5EF4-FFF2-40B4-BE49-F238E27FC236}">
                <a16:creationId xmlns:a16="http://schemas.microsoft.com/office/drawing/2014/main" id="{E1BD6B66-88B9-74CF-B6D9-0C37815217E6}"/>
              </a:ext>
            </a:extLst>
          </p:cNvPr>
          <p:cNvSpPr txBox="1">
            <a:spLocks/>
          </p:cNvSpPr>
          <p:nvPr/>
        </p:nvSpPr>
        <p:spPr bwMode="auto">
          <a:xfrm>
            <a:off x="5811838" y="1444625"/>
            <a:ext cx="1673225" cy="29051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kern="0" dirty="0">
                <a:solidFill>
                  <a:srgbClr val="FF463F"/>
                </a:solidFill>
                <a:latin typeface="Franklin Gothic Book (Gövde)"/>
              </a:rPr>
              <a:t>Piknik Alanı</a:t>
            </a:r>
          </a:p>
        </p:txBody>
      </p:sp>
      <p:sp>
        <p:nvSpPr>
          <p:cNvPr id="2" name="Dikdörtgen 1">
            <a:extLst>
              <a:ext uri="{FF2B5EF4-FFF2-40B4-BE49-F238E27FC236}">
                <a16:creationId xmlns:a16="http://schemas.microsoft.com/office/drawing/2014/main" id="{DEBCB53D-F6EE-E69B-ABD8-BFFD8D109B74}"/>
              </a:ext>
            </a:extLst>
          </p:cNvPr>
          <p:cNvSpPr/>
          <p:nvPr/>
        </p:nvSpPr>
        <p:spPr>
          <a:xfrm>
            <a:off x="4787900" y="1154113"/>
            <a:ext cx="233521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KÜLTÜR ve TURİZM</a:t>
            </a:r>
            <a:endParaRPr lang="tr-TR" i="1" kern="0" dirty="0">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Unvan 13">
            <a:extLst>
              <a:ext uri="{FF2B5EF4-FFF2-40B4-BE49-F238E27FC236}">
                <a16:creationId xmlns:a16="http://schemas.microsoft.com/office/drawing/2014/main" id="{F73BEFCF-E863-6995-789D-3C3B266BA3A3}"/>
              </a:ext>
            </a:extLst>
          </p:cNvPr>
          <p:cNvSpPr txBox="1">
            <a:spLocks/>
          </p:cNvSpPr>
          <p:nvPr/>
        </p:nvSpPr>
        <p:spPr bwMode="auto">
          <a:xfrm>
            <a:off x="5024438" y="1412875"/>
            <a:ext cx="2698750" cy="3333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İlçenin Coğrafi Yapısı</a:t>
            </a:r>
          </a:p>
        </p:txBody>
      </p:sp>
      <p:graphicFrame>
        <p:nvGraphicFramePr>
          <p:cNvPr id="12" name="Diyagram 11">
            <a:extLst>
              <a:ext uri="{FF2B5EF4-FFF2-40B4-BE49-F238E27FC236}">
                <a16:creationId xmlns:a16="http://schemas.microsoft.com/office/drawing/2014/main" id="{550EDA9F-4A12-C42B-1EB2-A0EF82D73DBA}"/>
              </a:ext>
            </a:extLst>
          </p:cNvPr>
          <p:cNvGraphicFramePr/>
          <p:nvPr/>
        </p:nvGraphicFramePr>
        <p:xfrm>
          <a:off x="612478" y="2166685"/>
          <a:ext cx="8062795" cy="476785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8" name="Resim 7">
            <a:extLst>
              <a:ext uri="{FF2B5EF4-FFF2-40B4-BE49-F238E27FC236}">
                <a16:creationId xmlns:a16="http://schemas.microsoft.com/office/drawing/2014/main" id="{9A2E6CB9-782B-2593-DD84-883A857D1266}"/>
              </a:ext>
            </a:extLst>
          </p:cNvPr>
          <p:cNvPicPr>
            <a:picLocks noChangeAspect="1"/>
          </p:cNvPicPr>
          <p:nvPr/>
        </p:nvPicPr>
        <p:blipFill rotWithShape="1">
          <a:blip r:embed="rId7" cstate="email"/>
          <a:srcRect r="-583" b="-582"/>
          <a:stretch/>
        </p:blipFill>
        <p:spPr>
          <a:xfrm>
            <a:off x="612476" y="127773"/>
            <a:ext cx="1332000" cy="1332000"/>
          </a:xfrm>
          <a:prstGeom prst="flowChartConnector">
            <a:avLst/>
          </a:prstGeom>
        </p:spPr>
      </p:pic>
      <p:pic>
        <p:nvPicPr>
          <p:cNvPr id="7173" name="Resim 8">
            <a:extLst>
              <a:ext uri="{FF2B5EF4-FFF2-40B4-BE49-F238E27FC236}">
                <a16:creationId xmlns:a16="http://schemas.microsoft.com/office/drawing/2014/main" id="{6DF21C7E-9018-BC43-C73D-99E3E0D9BF11}"/>
              </a:ext>
            </a:extLst>
          </p:cNvPr>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Unvan 13">
            <a:extLst>
              <a:ext uri="{FF2B5EF4-FFF2-40B4-BE49-F238E27FC236}">
                <a16:creationId xmlns:a16="http://schemas.microsoft.com/office/drawing/2014/main" id="{F19C1E2D-F28B-02A6-4A17-11C701CC7B0B}"/>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9" name="Dikdörtgen 8">
            <a:extLst>
              <a:ext uri="{FF2B5EF4-FFF2-40B4-BE49-F238E27FC236}">
                <a16:creationId xmlns:a16="http://schemas.microsoft.com/office/drawing/2014/main" id="{C71EEE10-54C0-3645-F1B7-E5F2F6F462C8}"/>
              </a:ext>
            </a:extLst>
          </p:cNvPr>
          <p:cNvSpPr/>
          <p:nvPr/>
        </p:nvSpPr>
        <p:spPr>
          <a:xfrm>
            <a:off x="3505200" y="1192213"/>
            <a:ext cx="3327400"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 TARİHİ</a:t>
            </a:r>
            <a:r>
              <a:rPr lang="tr-TR" dirty="0">
                <a:effectLst>
                  <a:outerShdw blurRad="38100" dist="38100" dir="2700000" algn="tl">
                    <a:srgbClr val="000000">
                      <a:alpha val="43137"/>
                    </a:srgbClr>
                  </a:outerShdw>
                </a:effectLst>
                <a:latin typeface="Franklin Gothic Book (Gövde)"/>
              </a:rPr>
              <a:t> VE COĞRAFİ YAPISI</a:t>
            </a:r>
            <a:endParaRPr lang="tr-TR" i="1" kern="0" dirty="0">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1">
            <a:extLst>
              <a:ext uri="{FF2B5EF4-FFF2-40B4-BE49-F238E27FC236}">
                <a16:creationId xmlns:a16="http://schemas.microsoft.com/office/drawing/2014/main" id="{3AC15FE0-843F-98B7-67BB-706D876773A7}"/>
              </a:ext>
            </a:extLst>
          </p:cNvPr>
          <p:cNvSpPr>
            <a:spLocks noChangeArrowheads="1"/>
          </p:cNvSpPr>
          <p:nvPr/>
        </p:nvSpPr>
        <p:spPr bwMode="auto">
          <a:xfrm>
            <a:off x="828675" y="1565275"/>
            <a:ext cx="2335213" cy="3063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spAutoFit/>
          </a:bodyPr>
          <a:lstStyle>
            <a:lvl1pPr>
              <a:spcBef>
                <a:spcPct val="20000"/>
              </a:spcBef>
              <a:buClr>
                <a:schemeClr val="folHlink"/>
              </a:buClr>
              <a:buSzPct val="90000"/>
              <a:buFont typeface="Wingdings" panose="05000000000000000000" pitchFamily="2" charset="2"/>
              <a:buChar char="n"/>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9pPr>
          </a:lstStyle>
          <a:p>
            <a:pPr algn="ctr" eaLnBrk="1" hangingPunct="1">
              <a:spcBef>
                <a:spcPts val="50"/>
              </a:spcBef>
              <a:spcAft>
                <a:spcPts val="50"/>
              </a:spcAft>
              <a:buClrTx/>
              <a:buFontTx/>
              <a:buNone/>
            </a:pPr>
            <a:r>
              <a:rPr lang="tr-TR" altLang="tr-TR" sz="1400">
                <a:solidFill>
                  <a:srgbClr val="FF463F"/>
                </a:solidFill>
                <a:latin typeface="Franklin Gothic Book (Gövde)"/>
                <a:cs typeface="DejaVu Sans" charset="0"/>
              </a:rPr>
              <a:t>Bina ve Araç Durumu</a:t>
            </a:r>
          </a:p>
        </p:txBody>
      </p:sp>
      <p:pic>
        <p:nvPicPr>
          <p:cNvPr id="39939" name="Picture 2">
            <a:extLst>
              <a:ext uri="{FF2B5EF4-FFF2-40B4-BE49-F238E27FC236}">
                <a16:creationId xmlns:a16="http://schemas.microsoft.com/office/drawing/2014/main" id="{2FF2D5F8-F641-5B25-73AF-0B5B5A2837B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39940" name="Picture 3">
            <a:extLst>
              <a:ext uri="{FF2B5EF4-FFF2-40B4-BE49-F238E27FC236}">
                <a16:creationId xmlns:a16="http://schemas.microsoft.com/office/drawing/2014/main" id="{C7AD4F9B-0081-CE09-A5B8-26D5FAED2CA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39941" name="Picture 4">
            <a:extLst>
              <a:ext uri="{FF2B5EF4-FFF2-40B4-BE49-F238E27FC236}">
                <a16:creationId xmlns:a16="http://schemas.microsoft.com/office/drawing/2014/main" id="{C4B9096D-35E0-47E7-D72D-5966C47B300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8613" y="1920875"/>
            <a:ext cx="8364537" cy="4808538"/>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3797" name="Text Box 5">
            <a:extLst>
              <a:ext uri="{FF2B5EF4-FFF2-40B4-BE49-F238E27FC236}">
                <a16:creationId xmlns:a16="http://schemas.microsoft.com/office/drawing/2014/main" id="{4F51B752-6FCD-8060-7A1F-F7649C8109E3}"/>
              </a:ext>
            </a:extLst>
          </p:cNvPr>
          <p:cNvSpPr txBox="1">
            <a:spLocks noChangeArrowheads="1"/>
          </p:cNvSpPr>
          <p:nvPr/>
        </p:nvSpPr>
        <p:spPr bwMode="auto">
          <a:xfrm>
            <a:off x="4475163" y="1412875"/>
            <a:ext cx="2698750" cy="333375"/>
          </a:xfrm>
          <a:prstGeom prst="rect">
            <a:avLst/>
          </a:prstGeom>
          <a:noFill/>
          <a:ln>
            <a:noFill/>
          </a:ln>
          <a:effectLst/>
        </p:spPr>
        <p:txBody>
          <a:bodyPr lIns="90000" tIns="46800" rIns="90000" bIns="4680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9pPr>
          </a:lstStyle>
          <a:p>
            <a:pPr eaLnBrk="1" hangingPunct="1">
              <a:spcBef>
                <a:spcPts val="50"/>
              </a:spcBef>
              <a:spcAft>
                <a:spcPts val="50"/>
              </a:spcAft>
              <a:buSzPct val="90000"/>
              <a:defRPr/>
            </a:pPr>
            <a:r>
              <a:rPr lang="tr-TR" altLang="tr-TR" sz="1400" i="1">
                <a:solidFill>
                  <a:srgbClr val="FF0000"/>
                </a:solidFill>
                <a:effectLst>
                  <a:outerShdw blurRad="38100" dist="38100" dir="2700000" algn="tl">
                    <a:srgbClr val="000000"/>
                  </a:outerShdw>
                </a:effectLst>
                <a:latin typeface="Franklin Gothic Book (Gövde)" charset="0"/>
              </a:rPr>
              <a:t>İlçe Müftülüğü Din Hizmetleri</a:t>
            </a:r>
          </a:p>
        </p:txBody>
      </p:sp>
      <p:sp>
        <p:nvSpPr>
          <p:cNvPr id="4" name="Unvan 13">
            <a:extLst>
              <a:ext uri="{FF2B5EF4-FFF2-40B4-BE49-F238E27FC236}">
                <a16:creationId xmlns:a16="http://schemas.microsoft.com/office/drawing/2014/main" id="{3EC86F6C-BC8E-8931-215E-D7D91B4C5ABE}"/>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2" name="Dikdörtgen 1">
            <a:extLst>
              <a:ext uri="{FF2B5EF4-FFF2-40B4-BE49-F238E27FC236}">
                <a16:creationId xmlns:a16="http://schemas.microsoft.com/office/drawing/2014/main" id="{6B3489C9-DF16-D51A-7CF8-BB466E2F6BA1}"/>
              </a:ext>
            </a:extLst>
          </p:cNvPr>
          <p:cNvSpPr/>
          <p:nvPr/>
        </p:nvSpPr>
        <p:spPr>
          <a:xfrm>
            <a:off x="4787900" y="1154113"/>
            <a:ext cx="233521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KÜLTÜR ve TURİZM</a:t>
            </a:r>
            <a:endParaRPr lang="tr-TR" i="1" kern="0" dirty="0">
              <a:effectLst>
                <a:outerShdw blurRad="38100" dist="38100" dir="2700000" algn="tl">
                  <a:srgbClr val="000000">
                    <a:alpha val="43137"/>
                  </a:srgbClr>
                </a:outerShdw>
              </a:effectLst>
              <a:latin typeface="Franklin Gothic Book (Gövde)"/>
            </a:endParaRPr>
          </a:p>
        </p:txBody>
      </p:sp>
    </p:spTree>
  </p:cSld>
  <p:clrMapOvr>
    <a:masterClrMapping/>
  </p:clrMapOvr>
  <p:transition/>
  <p:timing>
    <p:tnLst>
      <p:par>
        <p:cTn id="1" dur="indefinite"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1">
            <a:extLst>
              <a:ext uri="{FF2B5EF4-FFF2-40B4-BE49-F238E27FC236}">
                <a16:creationId xmlns:a16="http://schemas.microsoft.com/office/drawing/2014/main" id="{911666EE-C291-C3C8-53C8-710690E19368}"/>
              </a:ext>
            </a:extLst>
          </p:cNvPr>
          <p:cNvSpPr>
            <a:spLocks noChangeArrowheads="1"/>
          </p:cNvSpPr>
          <p:nvPr/>
        </p:nvSpPr>
        <p:spPr bwMode="auto">
          <a:xfrm>
            <a:off x="203200" y="1574800"/>
            <a:ext cx="3338513" cy="3063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spAutoFit/>
          </a:bodyPr>
          <a:lstStyle>
            <a:lvl1pPr>
              <a:spcBef>
                <a:spcPct val="20000"/>
              </a:spcBef>
              <a:buClr>
                <a:schemeClr val="folHlink"/>
              </a:buClr>
              <a:buSzPct val="90000"/>
              <a:buFont typeface="Wingdings" panose="05000000000000000000" pitchFamily="2" charset="2"/>
              <a:buChar char="n"/>
              <a:tabLst>
                <a:tab pos="0" algn="l"/>
                <a:tab pos="914400" algn="l"/>
                <a:tab pos="1828800" algn="l"/>
                <a:tab pos="2743200" algn="l"/>
                <a:tab pos="3657600" algn="l"/>
                <a:tab pos="4572000" algn="l"/>
                <a:tab pos="5486400" algn="l"/>
                <a:tab pos="6400800" algn="l"/>
                <a:tab pos="7315200" algn="l"/>
                <a:tab pos="8229600" algn="l"/>
                <a:tab pos="9144000" algn="l"/>
                <a:tab pos="10058400" algn="l"/>
                <a:tab pos="10323513" algn="l"/>
                <a:tab pos="10779125" algn="l"/>
                <a:tab pos="10780713" algn="l"/>
              </a:tabLst>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tabLst>
                <a:tab pos="0" algn="l"/>
                <a:tab pos="914400" algn="l"/>
                <a:tab pos="1828800" algn="l"/>
                <a:tab pos="2743200" algn="l"/>
                <a:tab pos="3657600" algn="l"/>
                <a:tab pos="4572000" algn="l"/>
                <a:tab pos="5486400" algn="l"/>
                <a:tab pos="6400800" algn="l"/>
                <a:tab pos="7315200" algn="l"/>
                <a:tab pos="8229600" algn="l"/>
                <a:tab pos="9144000" algn="l"/>
                <a:tab pos="10058400" algn="l"/>
                <a:tab pos="10323513" algn="l"/>
                <a:tab pos="10779125" algn="l"/>
                <a:tab pos="10780713" algn="l"/>
              </a:tabLst>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tabLst>
                <a:tab pos="0" algn="l"/>
                <a:tab pos="914400" algn="l"/>
                <a:tab pos="1828800" algn="l"/>
                <a:tab pos="2743200" algn="l"/>
                <a:tab pos="3657600" algn="l"/>
                <a:tab pos="4572000" algn="l"/>
                <a:tab pos="5486400" algn="l"/>
                <a:tab pos="6400800" algn="l"/>
                <a:tab pos="7315200" algn="l"/>
                <a:tab pos="8229600" algn="l"/>
                <a:tab pos="9144000" algn="l"/>
                <a:tab pos="10058400" algn="l"/>
                <a:tab pos="10323513" algn="l"/>
                <a:tab pos="10779125" algn="l"/>
                <a:tab pos="10780713" algn="l"/>
              </a:tabLst>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 pos="10323513" algn="l"/>
                <a:tab pos="10779125" algn="l"/>
                <a:tab pos="10780713" algn="l"/>
              </a:tabLst>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 pos="10323513" algn="l"/>
                <a:tab pos="10779125" algn="l"/>
                <a:tab pos="10780713"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 pos="10323513" algn="l"/>
                <a:tab pos="10779125" algn="l"/>
                <a:tab pos="10780713"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 pos="10323513" algn="l"/>
                <a:tab pos="10779125" algn="l"/>
                <a:tab pos="10780713"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 pos="10323513" algn="l"/>
                <a:tab pos="10779125" algn="l"/>
                <a:tab pos="10780713"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 pos="10323513" algn="l"/>
                <a:tab pos="10779125" algn="l"/>
                <a:tab pos="10780713" algn="l"/>
              </a:tabLst>
              <a:defRPr sz="2000">
                <a:solidFill>
                  <a:schemeClr val="tx1"/>
                </a:solidFill>
                <a:latin typeface="Arial" panose="020B0604020202020204" pitchFamily="34" charset="0"/>
              </a:defRPr>
            </a:lvl9pPr>
          </a:lstStyle>
          <a:p>
            <a:pPr algn="ctr" eaLnBrk="1" hangingPunct="1">
              <a:spcBef>
                <a:spcPts val="50"/>
              </a:spcBef>
              <a:spcAft>
                <a:spcPts val="50"/>
              </a:spcAft>
              <a:buClrTx/>
              <a:buFontTx/>
              <a:buNone/>
            </a:pPr>
            <a:r>
              <a:rPr lang="tr-TR" altLang="tr-TR" sz="1400">
                <a:solidFill>
                  <a:srgbClr val="FF463F"/>
                </a:solidFill>
                <a:latin typeface="Franklin Gothic Book (Gövde)"/>
                <a:cs typeface="DejaVu Sans" charset="0"/>
              </a:rPr>
              <a:t>Personel Durumu</a:t>
            </a:r>
            <a:r>
              <a:rPr lang="tr-TR" altLang="tr-TR" sz="1400">
                <a:solidFill>
                  <a:srgbClr val="FF0000"/>
                </a:solidFill>
                <a:latin typeface="Franklin Gothic Book (Gövde)"/>
                <a:cs typeface="DejaVu Sans" charset="0"/>
              </a:rPr>
              <a:t>	</a:t>
            </a:r>
          </a:p>
        </p:txBody>
      </p:sp>
      <p:pic>
        <p:nvPicPr>
          <p:cNvPr id="41987" name="Picture 2">
            <a:extLst>
              <a:ext uri="{FF2B5EF4-FFF2-40B4-BE49-F238E27FC236}">
                <a16:creationId xmlns:a16="http://schemas.microsoft.com/office/drawing/2014/main" id="{44BC5C2E-3CEF-8669-1F0C-718808DD78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41988" name="Picture 3">
            <a:extLst>
              <a:ext uri="{FF2B5EF4-FFF2-40B4-BE49-F238E27FC236}">
                <a16:creationId xmlns:a16="http://schemas.microsoft.com/office/drawing/2014/main" id="{DE54645D-32CD-18F4-82B8-038BC0543AD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4820" name="Text Box 4">
            <a:extLst>
              <a:ext uri="{FF2B5EF4-FFF2-40B4-BE49-F238E27FC236}">
                <a16:creationId xmlns:a16="http://schemas.microsoft.com/office/drawing/2014/main" id="{959BD3CE-9F9C-1B84-464A-EBD369FA1DFF}"/>
              </a:ext>
            </a:extLst>
          </p:cNvPr>
          <p:cNvSpPr txBox="1">
            <a:spLocks noChangeArrowheads="1"/>
          </p:cNvSpPr>
          <p:nvPr/>
        </p:nvSpPr>
        <p:spPr bwMode="auto">
          <a:xfrm>
            <a:off x="4475163" y="1412875"/>
            <a:ext cx="2698750" cy="333375"/>
          </a:xfrm>
          <a:prstGeom prst="rect">
            <a:avLst/>
          </a:prstGeom>
          <a:noFill/>
          <a:ln>
            <a:noFill/>
          </a:ln>
          <a:effectLst/>
        </p:spPr>
        <p:txBody>
          <a:bodyPr lIns="90000" tIns="46800" rIns="90000" bIns="4680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9pPr>
          </a:lstStyle>
          <a:p>
            <a:pPr eaLnBrk="1" hangingPunct="1">
              <a:spcBef>
                <a:spcPts val="50"/>
              </a:spcBef>
              <a:spcAft>
                <a:spcPts val="50"/>
              </a:spcAft>
              <a:buSzPct val="90000"/>
              <a:defRPr/>
            </a:pPr>
            <a:r>
              <a:rPr lang="tr-TR" altLang="tr-TR" sz="1400" i="1">
                <a:solidFill>
                  <a:srgbClr val="FF0000"/>
                </a:solidFill>
                <a:effectLst>
                  <a:outerShdw blurRad="38100" dist="38100" dir="2700000" algn="tl">
                    <a:srgbClr val="000000"/>
                  </a:outerShdw>
                </a:effectLst>
                <a:latin typeface="Franklin Gothic Book (Gövde)" charset="0"/>
              </a:rPr>
              <a:t>İlçe Müftülüğü Din Hizmetleri</a:t>
            </a:r>
          </a:p>
        </p:txBody>
      </p:sp>
      <p:graphicFrame>
        <p:nvGraphicFramePr>
          <p:cNvPr id="34822" name="Group 6">
            <a:extLst>
              <a:ext uri="{FF2B5EF4-FFF2-40B4-BE49-F238E27FC236}">
                <a16:creationId xmlns:a16="http://schemas.microsoft.com/office/drawing/2014/main" id="{288AB953-98F2-626F-9E23-2BEFBD4DB301}"/>
              </a:ext>
            </a:extLst>
          </p:cNvPr>
          <p:cNvGraphicFramePr>
            <a:graphicFrameLocks noGrp="1"/>
          </p:cNvGraphicFramePr>
          <p:nvPr/>
        </p:nvGraphicFramePr>
        <p:xfrm>
          <a:off x="935038" y="1863725"/>
          <a:ext cx="7700962" cy="4840290"/>
        </p:xfrm>
        <a:graphic>
          <a:graphicData uri="http://schemas.openxmlformats.org/drawingml/2006/table">
            <a:tbl>
              <a:tblPr/>
              <a:tblGrid>
                <a:gridCol w="676275">
                  <a:extLst>
                    <a:ext uri="{9D8B030D-6E8A-4147-A177-3AD203B41FA5}">
                      <a16:colId xmlns:a16="http://schemas.microsoft.com/office/drawing/2014/main" val="20000"/>
                    </a:ext>
                  </a:extLst>
                </a:gridCol>
                <a:gridCol w="2486025">
                  <a:extLst>
                    <a:ext uri="{9D8B030D-6E8A-4147-A177-3AD203B41FA5}">
                      <a16:colId xmlns:a16="http://schemas.microsoft.com/office/drawing/2014/main" val="20001"/>
                    </a:ext>
                  </a:extLst>
                </a:gridCol>
                <a:gridCol w="1519237">
                  <a:extLst>
                    <a:ext uri="{9D8B030D-6E8A-4147-A177-3AD203B41FA5}">
                      <a16:colId xmlns:a16="http://schemas.microsoft.com/office/drawing/2014/main" val="20002"/>
                    </a:ext>
                  </a:extLst>
                </a:gridCol>
                <a:gridCol w="1509713">
                  <a:extLst>
                    <a:ext uri="{9D8B030D-6E8A-4147-A177-3AD203B41FA5}">
                      <a16:colId xmlns:a16="http://schemas.microsoft.com/office/drawing/2014/main" val="20003"/>
                    </a:ext>
                  </a:extLst>
                </a:gridCol>
                <a:gridCol w="1509712">
                  <a:extLst>
                    <a:ext uri="{9D8B030D-6E8A-4147-A177-3AD203B41FA5}">
                      <a16:colId xmlns:a16="http://schemas.microsoft.com/office/drawing/2014/main" val="20004"/>
                    </a:ext>
                  </a:extLst>
                </a:gridCol>
              </a:tblGrid>
              <a:tr h="350838">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S.N.</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solidFill>
                      <a:srgbClr val="E0E0C2"/>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KADRO İSMİ</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solidFill>
                      <a:srgbClr val="E0E0C2"/>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KADRO SAYISI</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solidFill>
                      <a:srgbClr val="E0E0C2"/>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DOLU KADRO</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solidFill>
                      <a:srgbClr val="E0E0C2"/>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BOŞ KADRO</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solidFill>
                      <a:srgbClr val="E0E0C2"/>
                    </a:solidFill>
                  </a:tcPr>
                </a:tc>
                <a:extLst>
                  <a:ext uri="{0D108BD9-81ED-4DB2-BD59-A6C34878D82A}">
                    <a16:rowId xmlns:a16="http://schemas.microsoft.com/office/drawing/2014/main" val="10000"/>
                  </a:ext>
                </a:extLst>
              </a:tr>
              <a:tr h="261938">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a:ln>
                            <a:noFill/>
                          </a:ln>
                          <a:solidFill>
                            <a:srgbClr val="000000"/>
                          </a:solidFill>
                          <a:effectLst/>
                          <a:latin typeface="Franklin Gothic Book" panose="020B0503020102020204" pitchFamily="34" charset="0"/>
                          <a:cs typeface="DejaVu Sans" charset="0"/>
                        </a:rPr>
                        <a:t>01</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a:ln>
                            <a:noFill/>
                          </a:ln>
                          <a:solidFill>
                            <a:srgbClr val="000000"/>
                          </a:solidFill>
                          <a:effectLst/>
                          <a:latin typeface="Franklin Gothic Book" panose="020B0503020102020204" pitchFamily="34" charset="0"/>
                          <a:cs typeface="DejaVu Sans" charset="0"/>
                        </a:rPr>
                        <a:t>MÜFTÜ</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a:ln>
                            <a:noFill/>
                          </a:ln>
                          <a:solidFill>
                            <a:srgbClr val="000000"/>
                          </a:solidFill>
                          <a:effectLst/>
                          <a:latin typeface="Franklin Gothic Book" panose="020B0503020102020204" pitchFamily="34" charset="0"/>
                          <a:cs typeface="DejaVu Sans" charset="0"/>
                        </a:rPr>
                        <a:t>1</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a:ln>
                            <a:noFill/>
                          </a:ln>
                          <a:solidFill>
                            <a:srgbClr val="000000"/>
                          </a:solidFill>
                          <a:effectLst/>
                          <a:latin typeface="Franklin Gothic Book" panose="020B0503020102020204" pitchFamily="34" charset="0"/>
                          <a:cs typeface="DejaVu Sans" charset="0"/>
                        </a:rPr>
                        <a:t>1</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61938">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02</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ŞUBE  MÜDÜRÜ</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1</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1</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61938">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03</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VAİZ</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2</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2</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61938">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04</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MURAKIP</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1</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1</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61938">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05</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DİN HİZMETLERİ UZMANI</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1</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1</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61938">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06</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V.H.K.İ.</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3</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3</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61938">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07</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ŞOFÖR</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1</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1</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63525">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08</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HİZMETLİ</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1</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1</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12738">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09</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KUR’AN KURSU ÖĞRETİCİSİ</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22</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13</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9</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82575">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10</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İMAM-HATİP</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71</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59</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12</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60350">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11</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MÜEZZİN-KAYYIM</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13</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5</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8</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512762">
                <a:tc gridSpan="2">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           TOPLAM</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tr-TR"/>
                    </a:p>
                  </a:txBody>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117</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86</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31</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511174">
                <a:tc gridSpan="2">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           GEÇİCİ K.K. ÖĞRETİCİ SAYISI</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tr-TR"/>
                    </a:p>
                  </a:txBody>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27</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27</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512762">
                <a:tc gridSpan="2">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GENEL TOPLAM</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solidFill>
                      <a:srgbClr val="E0E0C2"/>
                    </a:solidFill>
                  </a:tcPr>
                </a:tc>
                <a:tc hMerge="1">
                  <a:txBody>
                    <a:bodyPr/>
                    <a:lstStyle/>
                    <a:p>
                      <a:endParaRPr lang="tr-TR"/>
                    </a:p>
                  </a:txBody>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144</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113</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4000"/>
                        </a:lnSpc>
                        <a:spcBef>
                          <a:spcPts val="100"/>
                        </a:spcBef>
                        <a:spcAft>
                          <a:spcPts val="10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31</a:t>
                      </a:r>
                    </a:p>
                  </a:txBody>
                  <a:tcPr marL="68760" marR="68760" marT="99720" marB="0" anchor="ctr" horzOverflow="overflow">
                    <a:lnL w="2880" cap="flat" cmpd="sng" algn="ctr">
                      <a:solidFill>
                        <a:srgbClr val="000000"/>
                      </a:solidFill>
                      <a:prstDash val="solid"/>
                      <a:round/>
                      <a:headEnd type="none" w="med" len="med"/>
                      <a:tailEnd type="none" w="med" len="med"/>
                    </a:lnL>
                    <a:lnR w="2880" cap="flat" cmpd="sng" algn="ctr">
                      <a:solidFill>
                        <a:srgbClr val="000000"/>
                      </a:solidFill>
                      <a:prstDash val="solid"/>
                      <a:round/>
                      <a:headEnd type="none" w="med" len="med"/>
                      <a:tailEnd type="none" w="med" len="med"/>
                    </a:lnR>
                    <a:lnT w="2880" cap="flat" cmpd="sng" algn="ctr">
                      <a:solidFill>
                        <a:srgbClr val="000000"/>
                      </a:solidFill>
                      <a:prstDash val="solid"/>
                      <a:round/>
                      <a:headEnd type="none" w="med" len="med"/>
                      <a:tailEnd type="none" w="med" len="med"/>
                    </a:lnT>
                    <a:lnB w="288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bl>
          </a:graphicData>
        </a:graphic>
      </p:graphicFrame>
      <p:sp>
        <p:nvSpPr>
          <p:cNvPr id="2" name="Unvan 13">
            <a:extLst>
              <a:ext uri="{FF2B5EF4-FFF2-40B4-BE49-F238E27FC236}">
                <a16:creationId xmlns:a16="http://schemas.microsoft.com/office/drawing/2014/main" id="{8A57D5B3-2AE9-7157-2237-59D3E3CE2E19}"/>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3" name="Dikdörtgen 2">
            <a:extLst>
              <a:ext uri="{FF2B5EF4-FFF2-40B4-BE49-F238E27FC236}">
                <a16:creationId xmlns:a16="http://schemas.microsoft.com/office/drawing/2014/main" id="{B6033AEA-1FAD-DC5D-00C8-B7028CC2D750}"/>
              </a:ext>
            </a:extLst>
          </p:cNvPr>
          <p:cNvSpPr/>
          <p:nvPr/>
        </p:nvSpPr>
        <p:spPr>
          <a:xfrm>
            <a:off x="4787900" y="1154113"/>
            <a:ext cx="233521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KÜLTÜR ve TURİZM</a:t>
            </a:r>
            <a:endParaRPr lang="tr-TR" i="1" kern="0" dirty="0">
              <a:effectLst>
                <a:outerShdw blurRad="38100" dist="38100" dir="2700000" algn="tl">
                  <a:srgbClr val="000000">
                    <a:alpha val="43137"/>
                  </a:srgbClr>
                </a:outerShdw>
              </a:effectLst>
              <a:latin typeface="Franklin Gothic Book (Gövde)"/>
            </a:endParaRPr>
          </a:p>
        </p:txBody>
      </p:sp>
    </p:spTree>
  </p:cSld>
  <p:clrMapOvr>
    <a:masterClrMapping/>
  </p:clrMapOvr>
  <p:transition/>
  <p:timing>
    <p:tnLst>
      <p:par>
        <p:cTn id="1" dur="indefinite"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1">
            <a:extLst>
              <a:ext uri="{FF2B5EF4-FFF2-40B4-BE49-F238E27FC236}">
                <a16:creationId xmlns:a16="http://schemas.microsoft.com/office/drawing/2014/main" id="{689FA54A-F0B6-BAE9-121D-5F69175EB51F}"/>
              </a:ext>
            </a:extLst>
          </p:cNvPr>
          <p:cNvSpPr>
            <a:spLocks noChangeArrowheads="1"/>
          </p:cNvSpPr>
          <p:nvPr/>
        </p:nvSpPr>
        <p:spPr bwMode="auto">
          <a:xfrm>
            <a:off x="255588" y="1709738"/>
            <a:ext cx="3005137" cy="336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spAutoFit/>
          </a:bodyPr>
          <a:lstStyle>
            <a:lvl1pPr>
              <a:spcBef>
                <a:spcPct val="20000"/>
              </a:spcBef>
              <a:buClr>
                <a:schemeClr val="folHlink"/>
              </a:buClr>
              <a:buSzPct val="90000"/>
              <a:buFont typeface="Wingdings" panose="05000000000000000000" pitchFamily="2" charset="2"/>
              <a:buChar char="n"/>
              <a:tabLst>
                <a:tab pos="0" algn="l"/>
                <a:tab pos="914400" algn="l"/>
                <a:tab pos="1828800" algn="l"/>
                <a:tab pos="2743200" algn="l"/>
                <a:tab pos="3657600" algn="l"/>
                <a:tab pos="4572000" algn="l"/>
                <a:tab pos="5486400" algn="l"/>
                <a:tab pos="6400800" algn="l"/>
                <a:tab pos="7315200" algn="l"/>
                <a:tab pos="8229600" algn="l"/>
                <a:tab pos="9144000" algn="l"/>
                <a:tab pos="10058400" algn="l"/>
                <a:tab pos="10323513" algn="l"/>
                <a:tab pos="10779125" algn="l"/>
                <a:tab pos="10780713" algn="l"/>
              </a:tabLst>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tabLst>
                <a:tab pos="0" algn="l"/>
                <a:tab pos="914400" algn="l"/>
                <a:tab pos="1828800" algn="l"/>
                <a:tab pos="2743200" algn="l"/>
                <a:tab pos="3657600" algn="l"/>
                <a:tab pos="4572000" algn="l"/>
                <a:tab pos="5486400" algn="l"/>
                <a:tab pos="6400800" algn="l"/>
                <a:tab pos="7315200" algn="l"/>
                <a:tab pos="8229600" algn="l"/>
                <a:tab pos="9144000" algn="l"/>
                <a:tab pos="10058400" algn="l"/>
                <a:tab pos="10323513" algn="l"/>
                <a:tab pos="10779125" algn="l"/>
                <a:tab pos="10780713" algn="l"/>
              </a:tabLst>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tabLst>
                <a:tab pos="0" algn="l"/>
                <a:tab pos="914400" algn="l"/>
                <a:tab pos="1828800" algn="l"/>
                <a:tab pos="2743200" algn="l"/>
                <a:tab pos="3657600" algn="l"/>
                <a:tab pos="4572000" algn="l"/>
                <a:tab pos="5486400" algn="l"/>
                <a:tab pos="6400800" algn="l"/>
                <a:tab pos="7315200" algn="l"/>
                <a:tab pos="8229600" algn="l"/>
                <a:tab pos="9144000" algn="l"/>
                <a:tab pos="10058400" algn="l"/>
                <a:tab pos="10323513" algn="l"/>
                <a:tab pos="10779125" algn="l"/>
                <a:tab pos="10780713" algn="l"/>
              </a:tabLst>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 pos="10323513" algn="l"/>
                <a:tab pos="10779125" algn="l"/>
                <a:tab pos="10780713" algn="l"/>
              </a:tabLst>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 pos="10323513" algn="l"/>
                <a:tab pos="10779125" algn="l"/>
                <a:tab pos="10780713"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 pos="10323513" algn="l"/>
                <a:tab pos="10779125" algn="l"/>
                <a:tab pos="10780713"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 pos="10323513" algn="l"/>
                <a:tab pos="10779125" algn="l"/>
                <a:tab pos="10780713"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 pos="10323513" algn="l"/>
                <a:tab pos="10779125" algn="l"/>
                <a:tab pos="10780713"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 pos="10323513" algn="l"/>
                <a:tab pos="10779125" algn="l"/>
                <a:tab pos="10780713" algn="l"/>
              </a:tabLst>
              <a:defRPr sz="2000">
                <a:solidFill>
                  <a:schemeClr val="tx1"/>
                </a:solidFill>
                <a:latin typeface="Arial" panose="020B0604020202020204" pitchFamily="34" charset="0"/>
              </a:defRPr>
            </a:lvl9pPr>
          </a:lstStyle>
          <a:p>
            <a:pPr algn="ctr" eaLnBrk="1" hangingPunct="1">
              <a:spcBef>
                <a:spcPts val="50"/>
              </a:spcBef>
              <a:spcAft>
                <a:spcPts val="50"/>
              </a:spcAft>
              <a:buClrTx/>
              <a:buFontTx/>
              <a:buNone/>
            </a:pPr>
            <a:r>
              <a:rPr lang="tr-TR" altLang="tr-TR" sz="1400">
                <a:solidFill>
                  <a:srgbClr val="FF463F"/>
                </a:solidFill>
                <a:latin typeface="Franklin Gothic Book (Gövde)"/>
                <a:cs typeface="DejaVu Sans" charset="0"/>
              </a:rPr>
              <a:t>Toplam Cami Sayıları</a:t>
            </a:r>
            <a:r>
              <a:rPr lang="tr-TR" altLang="tr-TR" sz="1600">
                <a:solidFill>
                  <a:srgbClr val="FF463F"/>
                </a:solidFill>
                <a:latin typeface="Franklin Gothic Book (Gövde)"/>
                <a:cs typeface="DejaVu Sans" charset="0"/>
              </a:rPr>
              <a:t>	</a:t>
            </a:r>
          </a:p>
        </p:txBody>
      </p:sp>
      <p:pic>
        <p:nvPicPr>
          <p:cNvPr id="44035" name="Picture 2">
            <a:extLst>
              <a:ext uri="{FF2B5EF4-FFF2-40B4-BE49-F238E27FC236}">
                <a16:creationId xmlns:a16="http://schemas.microsoft.com/office/drawing/2014/main" id="{AAAB330C-896F-D937-FFD6-D2F67FB3EE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44036" name="Picture 3">
            <a:extLst>
              <a:ext uri="{FF2B5EF4-FFF2-40B4-BE49-F238E27FC236}">
                <a16:creationId xmlns:a16="http://schemas.microsoft.com/office/drawing/2014/main" id="{C4A1882F-BFCC-B69D-0007-83E2718FAE9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4037" name="Rectangle 4">
            <a:extLst>
              <a:ext uri="{FF2B5EF4-FFF2-40B4-BE49-F238E27FC236}">
                <a16:creationId xmlns:a16="http://schemas.microsoft.com/office/drawing/2014/main" id="{2AD8D7BB-C7BD-4431-570B-853B53192CD8}"/>
              </a:ext>
            </a:extLst>
          </p:cNvPr>
          <p:cNvSpPr>
            <a:spLocks noChangeArrowheads="1"/>
          </p:cNvSpPr>
          <p:nvPr/>
        </p:nvSpPr>
        <p:spPr bwMode="auto">
          <a:xfrm>
            <a:off x="171450" y="3155950"/>
            <a:ext cx="3546475" cy="3063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spAutoFit/>
          </a:bodyPr>
          <a:lstStyle>
            <a:lvl1pPr>
              <a:spcBef>
                <a:spcPct val="20000"/>
              </a:spcBef>
              <a:buClr>
                <a:schemeClr val="folHlink"/>
              </a:buClr>
              <a:buSzPct val="90000"/>
              <a:buFont typeface="Wingdings" panose="05000000000000000000" pitchFamily="2" charset="2"/>
              <a:buChar char="n"/>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9pPr>
          </a:lstStyle>
          <a:p>
            <a:pPr algn="ctr" eaLnBrk="1" hangingPunct="1">
              <a:spcBef>
                <a:spcPts val="50"/>
              </a:spcBef>
              <a:spcAft>
                <a:spcPts val="50"/>
              </a:spcAft>
              <a:buClrTx/>
              <a:buFontTx/>
              <a:buNone/>
            </a:pPr>
            <a:r>
              <a:rPr lang="tr-TR" altLang="tr-TR" sz="1400">
                <a:solidFill>
                  <a:srgbClr val="FF463F"/>
                </a:solidFill>
                <a:latin typeface="Franklin Gothic Book (Gövde)"/>
                <a:cs typeface="DejaVu Sans" charset="0"/>
              </a:rPr>
              <a:t>Mahalline Göre Cami Sayıları</a:t>
            </a:r>
          </a:p>
        </p:txBody>
      </p:sp>
      <p:graphicFrame>
        <p:nvGraphicFramePr>
          <p:cNvPr id="35845" name="Group 5">
            <a:extLst>
              <a:ext uri="{FF2B5EF4-FFF2-40B4-BE49-F238E27FC236}">
                <a16:creationId xmlns:a16="http://schemas.microsoft.com/office/drawing/2014/main" id="{0337EA20-CEBC-20B7-011C-7923D8BC52F7}"/>
              </a:ext>
            </a:extLst>
          </p:cNvPr>
          <p:cNvGraphicFramePr>
            <a:graphicFrameLocks noGrp="1"/>
          </p:cNvGraphicFramePr>
          <p:nvPr/>
        </p:nvGraphicFramePr>
        <p:xfrm>
          <a:off x="803275" y="3422650"/>
          <a:ext cx="7877175" cy="942975"/>
        </p:xfrm>
        <a:graphic>
          <a:graphicData uri="http://schemas.openxmlformats.org/drawingml/2006/table">
            <a:tbl>
              <a:tblPr/>
              <a:tblGrid>
                <a:gridCol w="1966913">
                  <a:extLst>
                    <a:ext uri="{9D8B030D-6E8A-4147-A177-3AD203B41FA5}">
                      <a16:colId xmlns:a16="http://schemas.microsoft.com/office/drawing/2014/main" val="20000"/>
                    </a:ext>
                  </a:extLst>
                </a:gridCol>
                <a:gridCol w="1966912">
                  <a:extLst>
                    <a:ext uri="{9D8B030D-6E8A-4147-A177-3AD203B41FA5}">
                      <a16:colId xmlns:a16="http://schemas.microsoft.com/office/drawing/2014/main" val="20001"/>
                    </a:ext>
                  </a:extLst>
                </a:gridCol>
                <a:gridCol w="1974850">
                  <a:extLst>
                    <a:ext uri="{9D8B030D-6E8A-4147-A177-3AD203B41FA5}">
                      <a16:colId xmlns:a16="http://schemas.microsoft.com/office/drawing/2014/main" val="20002"/>
                    </a:ext>
                  </a:extLst>
                </a:gridCol>
                <a:gridCol w="1968500">
                  <a:extLst>
                    <a:ext uri="{9D8B030D-6E8A-4147-A177-3AD203B41FA5}">
                      <a16:colId xmlns:a16="http://schemas.microsoft.com/office/drawing/2014/main" val="20003"/>
                    </a:ext>
                  </a:extLst>
                </a:gridCol>
              </a:tblGrid>
              <a:tr h="484187">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7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İLÇE MERKEZİ</a:t>
                      </a:r>
                    </a:p>
                  </a:txBody>
                  <a:tcPr marL="68760" marR="68760" marT="9972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7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BELDELER</a:t>
                      </a:r>
                    </a:p>
                  </a:txBody>
                  <a:tcPr marL="68760" marR="68760" marT="9972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7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KÖYLER</a:t>
                      </a:r>
                    </a:p>
                  </a:txBody>
                  <a:tcPr marL="68760" marR="68760" marT="9972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7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TOPLAM</a:t>
                      </a:r>
                    </a:p>
                  </a:txBody>
                  <a:tcPr marL="68760" marR="68760" marT="9972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solidFill>
                      <a:srgbClr val="D3D3AE"/>
                    </a:solidFill>
                  </a:tcPr>
                </a:tc>
                <a:extLst>
                  <a:ext uri="{0D108BD9-81ED-4DB2-BD59-A6C34878D82A}">
                    <a16:rowId xmlns:a16="http://schemas.microsoft.com/office/drawing/2014/main" val="10000"/>
                  </a:ext>
                </a:extLst>
              </a:tr>
              <a:tr h="458788">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7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3</a:t>
                      </a:r>
                    </a:p>
                  </a:txBody>
                  <a:tcPr marL="68760" marR="68760" marT="9972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7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31</a:t>
                      </a:r>
                    </a:p>
                  </a:txBody>
                  <a:tcPr marL="68760" marR="68760" marT="9972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7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37</a:t>
                      </a:r>
                    </a:p>
                  </a:txBody>
                  <a:tcPr marL="68760" marR="68760" marT="9972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7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71</a:t>
                      </a:r>
                    </a:p>
                  </a:txBody>
                  <a:tcPr marL="68760" marR="68760" marT="9972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
        <p:nvSpPr>
          <p:cNvPr id="44055" name="Rectangle 36">
            <a:extLst>
              <a:ext uri="{FF2B5EF4-FFF2-40B4-BE49-F238E27FC236}">
                <a16:creationId xmlns:a16="http://schemas.microsoft.com/office/drawing/2014/main" id="{21BB3D5F-CB48-CA41-5DFF-9C2AA1ADA812}"/>
              </a:ext>
            </a:extLst>
          </p:cNvPr>
          <p:cNvSpPr>
            <a:spLocks noChangeArrowheads="1"/>
          </p:cNvSpPr>
          <p:nvPr/>
        </p:nvSpPr>
        <p:spPr bwMode="auto">
          <a:xfrm>
            <a:off x="611188" y="4494213"/>
            <a:ext cx="2046287" cy="3063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6800" rIns="90000" bIns="46800">
            <a:spAutoFit/>
          </a:bodyPr>
          <a:lstStyle>
            <a:lvl1pPr>
              <a:spcBef>
                <a:spcPct val="20000"/>
              </a:spcBef>
              <a:buClr>
                <a:schemeClr val="folHlink"/>
              </a:buClr>
              <a:buSzPct val="90000"/>
              <a:buFont typeface="Wingdings" panose="05000000000000000000" pitchFamily="2" charset="2"/>
              <a:buChar char="n"/>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9pPr>
          </a:lstStyle>
          <a:p>
            <a:pPr algn="ctr" eaLnBrk="1" hangingPunct="1">
              <a:spcBef>
                <a:spcPts val="50"/>
              </a:spcBef>
              <a:spcAft>
                <a:spcPts val="50"/>
              </a:spcAft>
              <a:buClrTx/>
              <a:buFontTx/>
              <a:buNone/>
            </a:pPr>
            <a:r>
              <a:rPr lang="tr-TR" altLang="tr-TR" sz="1400">
                <a:solidFill>
                  <a:srgbClr val="FF493F"/>
                </a:solidFill>
                <a:latin typeface="Franklin Gothic Book (Gövde)"/>
                <a:cs typeface="DejaVu Sans" charset="0"/>
              </a:rPr>
              <a:t>Kur’an Kursu Sayıları</a:t>
            </a:r>
          </a:p>
        </p:txBody>
      </p:sp>
      <p:graphicFrame>
        <p:nvGraphicFramePr>
          <p:cNvPr id="35877" name="Group 37">
            <a:extLst>
              <a:ext uri="{FF2B5EF4-FFF2-40B4-BE49-F238E27FC236}">
                <a16:creationId xmlns:a16="http://schemas.microsoft.com/office/drawing/2014/main" id="{640F29DC-7E44-6A2F-F327-12C2EC0B540D}"/>
              </a:ext>
            </a:extLst>
          </p:cNvPr>
          <p:cNvGraphicFramePr>
            <a:graphicFrameLocks noGrp="1"/>
          </p:cNvGraphicFramePr>
          <p:nvPr/>
        </p:nvGraphicFramePr>
        <p:xfrm>
          <a:off x="803275" y="4757738"/>
          <a:ext cx="7877175" cy="1839912"/>
        </p:xfrm>
        <a:graphic>
          <a:graphicData uri="http://schemas.openxmlformats.org/drawingml/2006/table">
            <a:tbl>
              <a:tblPr/>
              <a:tblGrid>
                <a:gridCol w="809625">
                  <a:extLst>
                    <a:ext uri="{9D8B030D-6E8A-4147-A177-3AD203B41FA5}">
                      <a16:colId xmlns:a16="http://schemas.microsoft.com/office/drawing/2014/main" val="20000"/>
                    </a:ext>
                  </a:extLst>
                </a:gridCol>
                <a:gridCol w="1196975">
                  <a:extLst>
                    <a:ext uri="{9D8B030D-6E8A-4147-A177-3AD203B41FA5}">
                      <a16:colId xmlns:a16="http://schemas.microsoft.com/office/drawing/2014/main" val="20001"/>
                    </a:ext>
                  </a:extLst>
                </a:gridCol>
                <a:gridCol w="962025">
                  <a:extLst>
                    <a:ext uri="{9D8B030D-6E8A-4147-A177-3AD203B41FA5}">
                      <a16:colId xmlns:a16="http://schemas.microsoft.com/office/drawing/2014/main" val="20002"/>
                    </a:ext>
                  </a:extLst>
                </a:gridCol>
                <a:gridCol w="1135063">
                  <a:extLst>
                    <a:ext uri="{9D8B030D-6E8A-4147-A177-3AD203B41FA5}">
                      <a16:colId xmlns:a16="http://schemas.microsoft.com/office/drawing/2014/main" val="20003"/>
                    </a:ext>
                  </a:extLst>
                </a:gridCol>
                <a:gridCol w="941387">
                  <a:extLst>
                    <a:ext uri="{9D8B030D-6E8A-4147-A177-3AD203B41FA5}">
                      <a16:colId xmlns:a16="http://schemas.microsoft.com/office/drawing/2014/main" val="20004"/>
                    </a:ext>
                  </a:extLst>
                </a:gridCol>
                <a:gridCol w="850900">
                  <a:extLst>
                    <a:ext uri="{9D8B030D-6E8A-4147-A177-3AD203B41FA5}">
                      <a16:colId xmlns:a16="http://schemas.microsoft.com/office/drawing/2014/main" val="20005"/>
                    </a:ext>
                  </a:extLst>
                </a:gridCol>
                <a:gridCol w="858838">
                  <a:extLst>
                    <a:ext uri="{9D8B030D-6E8A-4147-A177-3AD203B41FA5}">
                      <a16:colId xmlns:a16="http://schemas.microsoft.com/office/drawing/2014/main" val="20006"/>
                    </a:ext>
                  </a:extLst>
                </a:gridCol>
                <a:gridCol w="1122362">
                  <a:extLst>
                    <a:ext uri="{9D8B030D-6E8A-4147-A177-3AD203B41FA5}">
                      <a16:colId xmlns:a16="http://schemas.microsoft.com/office/drawing/2014/main" val="20007"/>
                    </a:ext>
                  </a:extLst>
                </a:gridCol>
              </a:tblGrid>
              <a:tr h="1282699">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GENEL KUR’AN KURSU SAYISI</a:t>
                      </a:r>
                    </a:p>
                  </a:txBody>
                  <a:tcPr marL="68760" marR="68760" marT="9972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2023-2024 EĞİTİMİ DÖNEMİNDE EĞİTİME AÇIK OLAN K.K. SAYISI</a:t>
                      </a:r>
                    </a:p>
                  </a:txBody>
                  <a:tcPr marL="68760" marR="68760" marT="9972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ÖĞRENCİ SAYISI KIŞ DÖNEMİ YAZ DÖNEMİ</a:t>
                      </a:r>
                    </a:p>
                  </a:txBody>
                  <a:tcPr marL="68760" marR="68760" marT="8496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KADROLU GÖREVLİSİ BULUNAN K.KURSU SAYISI</a:t>
                      </a:r>
                    </a:p>
                  </a:txBody>
                  <a:tcPr marL="68760" marR="68760" marT="9972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HAFIZLIK YAPILAN KUR’AN KURSU SAYISI</a:t>
                      </a:r>
                    </a:p>
                  </a:txBody>
                  <a:tcPr marL="68760" marR="68760" marT="9972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C GRUBU KUR’AN KURSU SAYISI</a:t>
                      </a:r>
                    </a:p>
                  </a:txBody>
                  <a:tcPr marL="68760" marR="68760" marT="9972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D GRUBU KUR’AN KURSU SAYISI</a:t>
                      </a:r>
                    </a:p>
                  </a:txBody>
                  <a:tcPr marL="68760" marR="68760" marT="9972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GEÇİCİ GÖREVLİSİ BULUNAN KURS SAYISI</a:t>
                      </a:r>
                    </a:p>
                  </a:txBody>
                  <a:tcPr marL="68760" marR="68760" marT="9972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solidFill>
                      <a:srgbClr val="D3D3AE"/>
                    </a:solidFill>
                  </a:tcPr>
                </a:tc>
                <a:extLst>
                  <a:ext uri="{0D108BD9-81ED-4DB2-BD59-A6C34878D82A}">
                    <a16:rowId xmlns:a16="http://schemas.microsoft.com/office/drawing/2014/main" val="10000"/>
                  </a:ext>
                </a:extLst>
              </a:tr>
              <a:tr h="557213">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68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Arial" panose="020B0604020202020204" pitchFamily="34" charset="0"/>
                          <a:cs typeface="DejaVu Sans" charset="0"/>
                        </a:rPr>
                        <a:t>25</a:t>
                      </a:r>
                    </a:p>
                  </a:txBody>
                  <a:tcPr marL="68760" marR="68760" marT="8496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68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Arial" panose="020B0604020202020204" pitchFamily="34" charset="0"/>
                          <a:cs typeface="DejaVu Sans" charset="0"/>
                        </a:rPr>
                        <a:t>25</a:t>
                      </a:r>
                    </a:p>
                  </a:txBody>
                  <a:tcPr marL="68760" marR="68760" marT="9972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68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Arial" panose="020B0604020202020204" pitchFamily="34" charset="0"/>
                          <a:cs typeface="DejaVu Sans" charset="0"/>
                        </a:rPr>
                        <a:t>1000</a:t>
                      </a:r>
                    </a:p>
                  </a:txBody>
                  <a:tcPr marL="68760" marR="68760" marT="8496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68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Arial" panose="020B0604020202020204" pitchFamily="34" charset="0"/>
                          <a:cs typeface="DejaVu Sans" charset="0"/>
                        </a:rPr>
                        <a:t>13</a:t>
                      </a:r>
                    </a:p>
                  </a:txBody>
                  <a:tcPr marL="68760" marR="68760" marT="9972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68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Arial" panose="020B0604020202020204" pitchFamily="34" charset="0"/>
                          <a:cs typeface="DejaVu Sans" charset="0"/>
                        </a:rPr>
                        <a:t>2</a:t>
                      </a:r>
                    </a:p>
                  </a:txBody>
                  <a:tcPr marL="68760" marR="68760" marT="9972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68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Arial" panose="020B0604020202020204" pitchFamily="34" charset="0"/>
                          <a:cs typeface="DejaVu Sans" charset="0"/>
                        </a:rPr>
                        <a:t>    19</a:t>
                      </a:r>
                    </a:p>
                  </a:txBody>
                  <a:tcPr marL="68760" marR="68760" marT="9972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68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Arial" panose="020B0604020202020204" pitchFamily="34" charset="0"/>
                          <a:cs typeface="DejaVu Sans" charset="0"/>
                        </a:rPr>
                        <a:t>3</a:t>
                      </a:r>
                    </a:p>
                  </a:txBody>
                  <a:tcPr marL="68760" marR="68760" marT="9972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68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Arial" panose="020B0604020202020204" pitchFamily="34" charset="0"/>
                          <a:cs typeface="DejaVu Sans" charset="0"/>
                        </a:rPr>
                        <a:t>15</a:t>
                      </a:r>
                    </a:p>
                  </a:txBody>
                  <a:tcPr marL="68760" marR="68760" marT="99720"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5936" name="Text Box 96">
            <a:extLst>
              <a:ext uri="{FF2B5EF4-FFF2-40B4-BE49-F238E27FC236}">
                <a16:creationId xmlns:a16="http://schemas.microsoft.com/office/drawing/2014/main" id="{BC75E4F4-7961-D342-E9FA-E2C65CBB9EF7}"/>
              </a:ext>
            </a:extLst>
          </p:cNvPr>
          <p:cNvSpPr txBox="1">
            <a:spLocks noChangeArrowheads="1"/>
          </p:cNvSpPr>
          <p:nvPr/>
        </p:nvSpPr>
        <p:spPr bwMode="auto">
          <a:xfrm>
            <a:off x="4475163" y="1412875"/>
            <a:ext cx="2698750" cy="333375"/>
          </a:xfrm>
          <a:prstGeom prst="rect">
            <a:avLst/>
          </a:prstGeom>
          <a:noFill/>
          <a:ln>
            <a:noFill/>
          </a:ln>
          <a:effectLst/>
        </p:spPr>
        <p:txBody>
          <a:bodyPr lIns="90000" tIns="46800" rIns="90000" bIns="4680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9pPr>
          </a:lstStyle>
          <a:p>
            <a:pPr eaLnBrk="1" hangingPunct="1">
              <a:spcBef>
                <a:spcPts val="50"/>
              </a:spcBef>
              <a:spcAft>
                <a:spcPts val="50"/>
              </a:spcAft>
              <a:buSzPct val="90000"/>
              <a:defRPr/>
            </a:pPr>
            <a:r>
              <a:rPr lang="tr-TR" altLang="tr-TR" sz="1400" i="1">
                <a:solidFill>
                  <a:srgbClr val="FF0000"/>
                </a:solidFill>
                <a:effectLst>
                  <a:outerShdw blurRad="38100" dist="38100" dir="2700000" algn="tl">
                    <a:srgbClr val="000000"/>
                  </a:outerShdw>
                </a:effectLst>
                <a:latin typeface="Franklin Gothic Book (Gövde)" charset="0"/>
              </a:rPr>
              <a:t>İlçe Müftülüğü Din Hizmetleri</a:t>
            </a:r>
          </a:p>
        </p:txBody>
      </p:sp>
      <p:graphicFrame>
        <p:nvGraphicFramePr>
          <p:cNvPr id="35937" name="Group 97">
            <a:extLst>
              <a:ext uri="{FF2B5EF4-FFF2-40B4-BE49-F238E27FC236}">
                <a16:creationId xmlns:a16="http://schemas.microsoft.com/office/drawing/2014/main" id="{D850FB41-AEE4-28AA-DFD0-24FE453DE2BF}"/>
              </a:ext>
            </a:extLst>
          </p:cNvPr>
          <p:cNvGraphicFramePr>
            <a:graphicFrameLocks noGrp="1"/>
          </p:cNvGraphicFramePr>
          <p:nvPr/>
        </p:nvGraphicFramePr>
        <p:xfrm>
          <a:off x="827088" y="2003425"/>
          <a:ext cx="7877175" cy="889000"/>
        </p:xfrm>
        <a:graphic>
          <a:graphicData uri="http://schemas.openxmlformats.org/drawingml/2006/table">
            <a:tbl>
              <a:tblPr/>
              <a:tblGrid>
                <a:gridCol w="1968500">
                  <a:extLst>
                    <a:ext uri="{9D8B030D-6E8A-4147-A177-3AD203B41FA5}">
                      <a16:colId xmlns:a16="http://schemas.microsoft.com/office/drawing/2014/main" val="20000"/>
                    </a:ext>
                  </a:extLst>
                </a:gridCol>
                <a:gridCol w="1974850">
                  <a:extLst>
                    <a:ext uri="{9D8B030D-6E8A-4147-A177-3AD203B41FA5}">
                      <a16:colId xmlns:a16="http://schemas.microsoft.com/office/drawing/2014/main" val="20001"/>
                    </a:ext>
                  </a:extLst>
                </a:gridCol>
                <a:gridCol w="1965325">
                  <a:extLst>
                    <a:ext uri="{9D8B030D-6E8A-4147-A177-3AD203B41FA5}">
                      <a16:colId xmlns:a16="http://schemas.microsoft.com/office/drawing/2014/main" val="20002"/>
                    </a:ext>
                  </a:extLst>
                </a:gridCol>
                <a:gridCol w="1968500">
                  <a:extLst>
                    <a:ext uri="{9D8B030D-6E8A-4147-A177-3AD203B41FA5}">
                      <a16:colId xmlns:a16="http://schemas.microsoft.com/office/drawing/2014/main" val="20003"/>
                    </a:ext>
                  </a:extLst>
                </a:gridCol>
              </a:tblGrid>
              <a:tr h="656927">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7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GENEL CAMİ SAYISI</a:t>
                      </a:r>
                    </a:p>
                  </a:txBody>
                  <a:tcPr marL="68760" marR="68760" marT="99675"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7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KADROLU İMAM HATİBİ BULUNAN CAMİ SAYISI </a:t>
                      </a:r>
                    </a:p>
                  </a:txBody>
                  <a:tcPr marL="68760" marR="68760" marT="99675"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7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SÖZLEŞMELİ PERSONELİ BULUNAN CAMİ  SAYISI</a:t>
                      </a:r>
                    </a:p>
                  </a:txBody>
                  <a:tcPr marL="68760" marR="68760" marT="99675"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7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HİÇ GÖREVLİSİ BULUNMAYAN CAMİ SAYISI</a:t>
                      </a:r>
                    </a:p>
                  </a:txBody>
                  <a:tcPr marL="68760" marR="68760" marT="99675"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solidFill>
                      <a:srgbClr val="D3D3AE"/>
                    </a:solidFill>
                  </a:tcPr>
                </a:tc>
                <a:extLst>
                  <a:ext uri="{0D108BD9-81ED-4DB2-BD59-A6C34878D82A}">
                    <a16:rowId xmlns:a16="http://schemas.microsoft.com/office/drawing/2014/main" val="10000"/>
                  </a:ext>
                </a:extLst>
              </a:tr>
              <a:tr h="232073">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7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71</a:t>
                      </a:r>
                    </a:p>
                  </a:txBody>
                  <a:tcPr marL="68760" marR="68760" marT="99675"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7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54</a:t>
                      </a:r>
                    </a:p>
                  </a:txBody>
                  <a:tcPr marL="68760" marR="68760" marT="99675"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7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5</a:t>
                      </a:r>
                    </a:p>
                  </a:txBody>
                  <a:tcPr marL="68760" marR="68760" marT="99675"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71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12</a:t>
                      </a:r>
                    </a:p>
                  </a:txBody>
                  <a:tcPr marL="68760" marR="68760" marT="99675" marB="0" anchor="ctr" horzOverflow="overflow">
                    <a:lnL w="1440" cap="flat" cmpd="sng" algn="ctr">
                      <a:solidFill>
                        <a:srgbClr val="000000"/>
                      </a:solidFill>
                      <a:prstDash val="solid"/>
                      <a:round/>
                      <a:headEnd type="none" w="med" len="med"/>
                      <a:tailEnd type="none" w="med" len="med"/>
                    </a:lnL>
                    <a:lnR w="1440" cap="flat" cmpd="sng" algn="ctr">
                      <a:solidFill>
                        <a:srgbClr val="000000"/>
                      </a:solidFill>
                      <a:prstDash val="solid"/>
                      <a:round/>
                      <a:headEnd type="none" w="med" len="med"/>
                      <a:tailEnd type="none" w="med" len="med"/>
                    </a:lnR>
                    <a:lnT w="1440" cap="flat" cmpd="sng" algn="ctr">
                      <a:solidFill>
                        <a:srgbClr val="000000"/>
                      </a:solidFill>
                      <a:prstDash val="solid"/>
                      <a:round/>
                      <a:headEnd type="none" w="med" len="med"/>
                      <a:tailEnd type="none" w="med" len="med"/>
                    </a:lnT>
                    <a:lnB w="144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
        <p:nvSpPr>
          <p:cNvPr id="2" name="Unvan 13">
            <a:extLst>
              <a:ext uri="{FF2B5EF4-FFF2-40B4-BE49-F238E27FC236}">
                <a16:creationId xmlns:a16="http://schemas.microsoft.com/office/drawing/2014/main" id="{5D0B1680-7337-E9E5-F574-69F2549CD46B}"/>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3" name="Dikdörtgen 2">
            <a:extLst>
              <a:ext uri="{FF2B5EF4-FFF2-40B4-BE49-F238E27FC236}">
                <a16:creationId xmlns:a16="http://schemas.microsoft.com/office/drawing/2014/main" id="{23C93193-3834-9806-C190-D44A8D3EE8FE}"/>
              </a:ext>
            </a:extLst>
          </p:cNvPr>
          <p:cNvSpPr/>
          <p:nvPr/>
        </p:nvSpPr>
        <p:spPr>
          <a:xfrm>
            <a:off x="4787900" y="1154113"/>
            <a:ext cx="233521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KÜLTÜR ve TURİZM</a:t>
            </a:r>
            <a:endParaRPr lang="tr-TR" i="1" kern="0" dirty="0">
              <a:effectLst>
                <a:outerShdw blurRad="38100" dist="38100" dir="2700000" algn="tl">
                  <a:srgbClr val="000000">
                    <a:alpha val="43137"/>
                  </a:srgbClr>
                </a:outerShdw>
              </a:effectLst>
              <a:latin typeface="Franklin Gothic Book (Gövde)"/>
            </a:endParaRPr>
          </a:p>
        </p:txBody>
      </p:sp>
    </p:spTree>
  </p:cSld>
  <p:clrMapOvr>
    <a:masterClrMapping/>
  </p:clrMapOvr>
  <p:transition/>
  <p:timing>
    <p:tnLst>
      <p:par>
        <p:cTn id="1" dur="indefinite"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1">
            <a:extLst>
              <a:ext uri="{FF2B5EF4-FFF2-40B4-BE49-F238E27FC236}">
                <a16:creationId xmlns:a16="http://schemas.microsoft.com/office/drawing/2014/main" id="{065EBF87-EC0A-FC51-AD66-3AD6B96B4595}"/>
              </a:ext>
            </a:extLst>
          </p:cNvPr>
          <p:cNvSpPr>
            <a:spLocks noChangeArrowheads="1"/>
          </p:cNvSpPr>
          <p:nvPr/>
        </p:nvSpPr>
        <p:spPr bwMode="auto">
          <a:xfrm>
            <a:off x="250825" y="1577975"/>
            <a:ext cx="4819650" cy="530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spAutoFit/>
          </a:bodyPr>
          <a:lstStyle>
            <a:lvl1pPr>
              <a:spcBef>
                <a:spcPct val="20000"/>
              </a:spcBef>
              <a:buClr>
                <a:schemeClr val="folHlink"/>
              </a:buClr>
              <a:buSzPct val="90000"/>
              <a:buFont typeface="Wingdings" panose="05000000000000000000" pitchFamily="2" charset="2"/>
              <a:buChar char="n"/>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sz="2000">
                <a:solidFill>
                  <a:schemeClr val="tx1"/>
                </a:solidFill>
                <a:latin typeface="Arial" panose="020B0604020202020204" pitchFamily="34" charset="0"/>
              </a:defRPr>
            </a:lvl9pPr>
          </a:lstStyle>
          <a:p>
            <a:pPr algn="ctr" eaLnBrk="1" hangingPunct="1">
              <a:spcBef>
                <a:spcPts val="50"/>
              </a:spcBef>
              <a:spcAft>
                <a:spcPts val="50"/>
              </a:spcAft>
              <a:buClrTx/>
              <a:buFontTx/>
              <a:buNone/>
            </a:pPr>
            <a:r>
              <a:rPr lang="tr-TR" altLang="tr-TR" sz="1400">
                <a:solidFill>
                  <a:srgbClr val="FF463F"/>
                </a:solidFill>
                <a:latin typeface="Franklin Gothic Book (Gövde)"/>
                <a:cs typeface="DejaVu Sans" charset="0"/>
              </a:rPr>
              <a:t>Sinanpaşa İlçesi Merkez Belde ve Köy Cami İsimleri</a:t>
            </a:r>
          </a:p>
          <a:p>
            <a:pPr algn="ctr" eaLnBrk="1" hangingPunct="1">
              <a:spcBef>
                <a:spcPts val="50"/>
              </a:spcBef>
              <a:spcAft>
                <a:spcPts val="50"/>
              </a:spcAft>
              <a:buClrTx/>
              <a:buFontTx/>
              <a:buNone/>
            </a:pPr>
            <a:r>
              <a:rPr lang="tr-TR" altLang="tr-TR" sz="1400">
                <a:solidFill>
                  <a:srgbClr val="FF0000"/>
                </a:solidFill>
                <a:latin typeface="Franklin Gothic Book (Gövde)"/>
                <a:cs typeface="DejaVu Sans" charset="0"/>
              </a:rPr>
              <a:t>	</a:t>
            </a:r>
          </a:p>
        </p:txBody>
      </p:sp>
      <p:pic>
        <p:nvPicPr>
          <p:cNvPr id="46083" name="Picture 2">
            <a:extLst>
              <a:ext uri="{FF2B5EF4-FFF2-40B4-BE49-F238E27FC236}">
                <a16:creationId xmlns:a16="http://schemas.microsoft.com/office/drawing/2014/main" id="{A6EC5B8A-57F3-E007-E7DA-EC075F6417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46084" name="Picture 3">
            <a:extLst>
              <a:ext uri="{FF2B5EF4-FFF2-40B4-BE49-F238E27FC236}">
                <a16:creationId xmlns:a16="http://schemas.microsoft.com/office/drawing/2014/main" id="{7DBDA6CA-1DF8-306F-F828-5C3CC728A8F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6868" name="Text Box 4">
            <a:extLst>
              <a:ext uri="{FF2B5EF4-FFF2-40B4-BE49-F238E27FC236}">
                <a16:creationId xmlns:a16="http://schemas.microsoft.com/office/drawing/2014/main" id="{30A33FB2-A0C1-9B4A-188D-7FEA3D0FE39C}"/>
              </a:ext>
            </a:extLst>
          </p:cNvPr>
          <p:cNvSpPr txBox="1">
            <a:spLocks noChangeArrowheads="1"/>
          </p:cNvSpPr>
          <p:nvPr/>
        </p:nvSpPr>
        <p:spPr bwMode="auto">
          <a:xfrm>
            <a:off x="4475163" y="1404938"/>
            <a:ext cx="2698750" cy="333375"/>
          </a:xfrm>
          <a:prstGeom prst="rect">
            <a:avLst/>
          </a:prstGeom>
          <a:noFill/>
          <a:ln>
            <a:noFill/>
          </a:ln>
          <a:effectLst/>
        </p:spPr>
        <p:txBody>
          <a:bodyPr lIns="90000" tIns="46800" rIns="90000" bIns="4680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9pPr>
          </a:lstStyle>
          <a:p>
            <a:pPr eaLnBrk="1" hangingPunct="1">
              <a:spcBef>
                <a:spcPts val="50"/>
              </a:spcBef>
              <a:spcAft>
                <a:spcPts val="50"/>
              </a:spcAft>
              <a:buSzPct val="90000"/>
              <a:defRPr/>
            </a:pPr>
            <a:r>
              <a:rPr lang="tr-TR" altLang="tr-TR" sz="1400" i="1">
                <a:solidFill>
                  <a:srgbClr val="FF0000"/>
                </a:solidFill>
                <a:effectLst>
                  <a:outerShdw blurRad="38100" dist="38100" dir="2700000" algn="tl">
                    <a:srgbClr val="000000"/>
                  </a:outerShdw>
                </a:effectLst>
                <a:latin typeface="Franklin Gothic Book (Gövde)" charset="0"/>
              </a:rPr>
              <a:t>İlçe Müftülüğü Din Hizmetleri</a:t>
            </a:r>
          </a:p>
        </p:txBody>
      </p:sp>
      <p:graphicFrame>
        <p:nvGraphicFramePr>
          <p:cNvPr id="36869" name="Group 5">
            <a:extLst>
              <a:ext uri="{FF2B5EF4-FFF2-40B4-BE49-F238E27FC236}">
                <a16:creationId xmlns:a16="http://schemas.microsoft.com/office/drawing/2014/main" id="{A28B1D63-2C0E-F85D-F056-53E24AE337B8}"/>
              </a:ext>
            </a:extLst>
          </p:cNvPr>
          <p:cNvGraphicFramePr>
            <a:graphicFrameLocks noGrp="1"/>
          </p:cNvGraphicFramePr>
          <p:nvPr/>
        </p:nvGraphicFramePr>
        <p:xfrm>
          <a:off x="684213" y="1931988"/>
          <a:ext cx="8070850" cy="4897441"/>
        </p:xfrm>
        <a:graphic>
          <a:graphicData uri="http://schemas.openxmlformats.org/drawingml/2006/table">
            <a:tbl>
              <a:tblPr/>
              <a:tblGrid>
                <a:gridCol w="434975">
                  <a:extLst>
                    <a:ext uri="{9D8B030D-6E8A-4147-A177-3AD203B41FA5}">
                      <a16:colId xmlns:a16="http://schemas.microsoft.com/office/drawing/2014/main" val="20000"/>
                    </a:ext>
                  </a:extLst>
                </a:gridCol>
                <a:gridCol w="1419225">
                  <a:extLst>
                    <a:ext uri="{9D8B030D-6E8A-4147-A177-3AD203B41FA5}">
                      <a16:colId xmlns:a16="http://schemas.microsoft.com/office/drawing/2014/main" val="20001"/>
                    </a:ext>
                  </a:extLst>
                </a:gridCol>
                <a:gridCol w="627062">
                  <a:extLst>
                    <a:ext uri="{9D8B030D-6E8A-4147-A177-3AD203B41FA5}">
                      <a16:colId xmlns:a16="http://schemas.microsoft.com/office/drawing/2014/main" val="20002"/>
                    </a:ext>
                  </a:extLst>
                </a:gridCol>
                <a:gridCol w="1543050">
                  <a:extLst>
                    <a:ext uri="{9D8B030D-6E8A-4147-A177-3AD203B41FA5}">
                      <a16:colId xmlns:a16="http://schemas.microsoft.com/office/drawing/2014/main" val="20003"/>
                    </a:ext>
                  </a:extLst>
                </a:gridCol>
                <a:gridCol w="469900">
                  <a:extLst>
                    <a:ext uri="{9D8B030D-6E8A-4147-A177-3AD203B41FA5}">
                      <a16:colId xmlns:a16="http://schemas.microsoft.com/office/drawing/2014/main" val="20004"/>
                    </a:ext>
                  </a:extLst>
                </a:gridCol>
                <a:gridCol w="1624013">
                  <a:extLst>
                    <a:ext uri="{9D8B030D-6E8A-4147-A177-3AD203B41FA5}">
                      <a16:colId xmlns:a16="http://schemas.microsoft.com/office/drawing/2014/main" val="20005"/>
                    </a:ext>
                  </a:extLst>
                </a:gridCol>
                <a:gridCol w="384175">
                  <a:extLst>
                    <a:ext uri="{9D8B030D-6E8A-4147-A177-3AD203B41FA5}">
                      <a16:colId xmlns:a16="http://schemas.microsoft.com/office/drawing/2014/main" val="20006"/>
                    </a:ext>
                  </a:extLst>
                </a:gridCol>
                <a:gridCol w="1568450">
                  <a:extLst>
                    <a:ext uri="{9D8B030D-6E8A-4147-A177-3AD203B41FA5}">
                      <a16:colId xmlns:a16="http://schemas.microsoft.com/office/drawing/2014/main" val="20007"/>
                    </a:ext>
                  </a:extLst>
                </a:gridCol>
              </a:tblGrid>
              <a:tr h="285750">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1"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S.N.</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1"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İLÇE MERKEZİ</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1"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S.N.</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1"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BELDE CAMİLERİ</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1"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S.N.</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1"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BELDE CAMİLERİ</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1"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SN</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1"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KÖY CAMİLERİ</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solidFill>
                      <a:srgbClr val="D3D3AE"/>
                    </a:solidFill>
                  </a:tcPr>
                </a:tc>
                <a:extLst>
                  <a:ext uri="{0D108BD9-81ED-4DB2-BD59-A6C34878D82A}">
                    <a16:rowId xmlns:a16="http://schemas.microsoft.com/office/drawing/2014/main" val="10000"/>
                  </a:ext>
                </a:extLst>
              </a:tr>
              <a:tr h="193675">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01</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Merkez Paşa Camii</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15</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Kırka Beldesi M.Akif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33</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Güney KöyüYukarı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15</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Garibçe Köyü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92088">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02</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Merkez Yukarı Camii</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16</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Küçükhüyük Kas. Mer.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34</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Güney Köyü Orta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16</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Gezler Köyü Camii</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93675">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03</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Merkez Yeni Camii</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17</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Küçükhüyük Kas. Yeni C.      </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35</a:t>
                      </a:r>
                    </a:p>
                  </a:txBody>
                  <a:tcPr marL="29520" marR="29520" marT="10368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Güney Köyü Demirhan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17</a:t>
                      </a:r>
                    </a:p>
                  </a:txBody>
                  <a:tcPr marL="29520" marR="29520" marT="10368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İğdeli Köyü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47650">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1"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S.N.</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1"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BELDE CAMİLERİ</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18</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Küçükhüyük Kas. Kümbet C.</a:t>
                      </a:r>
                    </a:p>
                  </a:txBody>
                  <a:tcPr marL="29520" marR="29520" marT="10368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SN</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1"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KÖY CAMİLERİ</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solidFill>
                      <a:srgbClr val="D3D3AE"/>
                    </a:solidFill>
                  </a:tcPr>
                </a:tc>
                <a:tc>
                  <a:txBody>
                    <a:bodyPr/>
                    <a:lstStyle>
                      <a:lvl1pPr>
                        <a:spcBef>
                          <a:spcPts val="7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2000"/>
                        </a:lnSpc>
                        <a:spcBef>
                          <a:spcPts val="50"/>
                        </a:spcBef>
                        <a:spcAft>
                          <a:spcPts val="50"/>
                        </a:spcAft>
                        <a:buClrTx/>
                        <a:buSzPct val="100000"/>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18</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Nuh Köyü  Mrk.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57175">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1</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Ahmet Paşa Kas. Merkez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19</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Serban Kas.  Merkez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1</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Akcaşar Köyü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2000"/>
                        </a:lnSpc>
                        <a:spcBef>
                          <a:spcPts val="50"/>
                        </a:spcBef>
                        <a:spcAft>
                          <a:spcPts val="50"/>
                        </a:spcAft>
                        <a:buClrTx/>
                        <a:buSzPct val="100000"/>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19</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Nuh KöyüYukarı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47650">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2</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Ahmet Paşa Kas. Yeni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20</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Serban Kasb. Şehitler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2</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Akdeğirmen Köyü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2000"/>
                        </a:lnSpc>
                        <a:spcBef>
                          <a:spcPts val="50"/>
                        </a:spcBef>
                        <a:spcAft>
                          <a:spcPts val="50"/>
                        </a:spcAft>
                        <a:buClrTx/>
                        <a:buSzPct val="100000"/>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20</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Nuh Köyü Yaka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55588">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3</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Ahmetpaşa Kasb. Fatih Camii</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21</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Serban Kasb. Hisar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3</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Ayvalı Köyü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2000"/>
                        </a:lnSpc>
                        <a:spcBef>
                          <a:spcPts val="50"/>
                        </a:spcBef>
                        <a:spcAft>
                          <a:spcPts val="50"/>
                        </a:spcAft>
                        <a:buClrTx/>
                        <a:buSzPct val="100000"/>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21</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Karacaören Köyü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57175">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4</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Ahmetpaşa Kasb.Mevlana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22</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Serban Kasb. Köprübaşı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4</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Balmahmut  Köyü </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2000"/>
                        </a:lnSpc>
                        <a:spcBef>
                          <a:spcPts val="50"/>
                        </a:spcBef>
                        <a:spcAft>
                          <a:spcPts val="50"/>
                        </a:spcAft>
                        <a:buClrTx/>
                        <a:buSzPct val="100000"/>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22</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Kayadibi Köyü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47650">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5</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Akören Kas. Merkez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23</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Serban Kasb. Kocatepe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5</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Başkimse Köyü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2000"/>
                        </a:lnSpc>
                        <a:spcBef>
                          <a:spcPts val="50"/>
                        </a:spcBef>
                        <a:spcAft>
                          <a:spcPts val="50"/>
                        </a:spcAft>
                        <a:buClrTx/>
                        <a:buSzPct val="100000"/>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23</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Kayadibi Köyü Yeni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47650">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6</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Akören Kasb. Fatih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24</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Taşoluk Kas. Mrk.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6</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Boyalı Köyü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2000"/>
                        </a:lnSpc>
                        <a:spcBef>
                          <a:spcPts val="50"/>
                        </a:spcBef>
                        <a:spcAft>
                          <a:spcPts val="50"/>
                        </a:spcAft>
                        <a:buClrTx/>
                        <a:buSzPct val="100000"/>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24</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Kınık Köyü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49238">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7</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Akören Kasb. Bağdat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25</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Taşoluk   Kas. Kur’an K.C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7</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Bulca Köyü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2000"/>
                        </a:lnSpc>
                        <a:spcBef>
                          <a:spcPts val="50"/>
                        </a:spcBef>
                        <a:spcAft>
                          <a:spcPts val="50"/>
                        </a:spcAft>
                        <a:buClrTx/>
                        <a:buSzPct val="100000"/>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25</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Kınık Köyü Yeni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47650">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8</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Düzağaç Kas. Merkez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26</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 Taşoluk Kas. Yukarı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8</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Çalışlar Köyü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2000"/>
                        </a:lnSpc>
                        <a:spcBef>
                          <a:spcPts val="50"/>
                        </a:spcBef>
                        <a:spcAft>
                          <a:spcPts val="50"/>
                        </a:spcAft>
                        <a:buClrTx/>
                        <a:buSzPct val="100000"/>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26</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Saraycık Köyü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249238">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9</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Düzağaç Kas. Zafer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27</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Taşoluk Kasb.Bahçelievler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9</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Çatkuyu Köyü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2000"/>
                        </a:lnSpc>
                        <a:spcBef>
                          <a:spcPts val="50"/>
                        </a:spcBef>
                        <a:spcAft>
                          <a:spcPts val="50"/>
                        </a:spcAft>
                        <a:buClrTx/>
                        <a:buSzPct val="100000"/>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27</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Tazlar Köyü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247650">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10</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Düzağaç Kasb. Işık Camii</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28</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Taşoluk Kasb.Erenler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10</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Çayhisar Köyü </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2000"/>
                        </a:lnSpc>
                        <a:spcBef>
                          <a:spcPts val="50"/>
                        </a:spcBef>
                        <a:spcAft>
                          <a:spcPts val="50"/>
                        </a:spcAft>
                        <a:buClrTx/>
                        <a:buSzPct val="100000"/>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28</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Yıldırım Kamal Köyü Merk.</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255588">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11</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Düzağaç Beldesi Abideler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29</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Tınaztepe Kas. Mrk.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11</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Çobanözü Köyü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2000"/>
                        </a:lnSpc>
                        <a:spcBef>
                          <a:spcPts val="50"/>
                        </a:spcBef>
                        <a:spcAft>
                          <a:spcPts val="50"/>
                        </a:spcAft>
                        <a:buClrTx/>
                        <a:buSzPct val="100000"/>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29</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Yıldırım Kemal Köyü  İstasyon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261938">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12</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Kılıçarslan Kas. Merkez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30</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Tınaztepe Kasb.Yeşil Hacı Ahmet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12</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Elvanpaşa Köyü Aşağı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2000"/>
                        </a:lnSpc>
                        <a:spcBef>
                          <a:spcPts val="50"/>
                        </a:spcBef>
                        <a:spcAft>
                          <a:spcPts val="50"/>
                        </a:spcAft>
                        <a:buClrTx/>
                        <a:buSzPct val="100000"/>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30</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Yörükmezarı Köyü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r h="255588">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13</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Kılıçarslan Kasb. Kocatepe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31</a:t>
                      </a:r>
                    </a:p>
                  </a:txBody>
                  <a:tcPr marL="29520" marR="29520" marT="10368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Tınaztepe Kasb. Yukarı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13</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Elvanpaşa Köyü Yukarı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2000"/>
                        </a:lnSpc>
                        <a:spcBef>
                          <a:spcPts val="50"/>
                        </a:spcBef>
                        <a:spcAft>
                          <a:spcPts val="50"/>
                        </a:spcAft>
                        <a:buClrTx/>
                        <a:buSzPct val="100000"/>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31</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4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8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Tokuşar Köyü Mrk.C</a:t>
                      </a:r>
                    </a:p>
                  </a:txBody>
                  <a:tcPr marL="45360" marR="45360" marT="18000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7"/>
                  </a:ext>
                </a:extLst>
              </a:tr>
              <a:tr h="254000">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14</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Kırka Kas. Merkez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2000"/>
                        </a:lnSpc>
                        <a:spcBef>
                          <a:spcPts val="50"/>
                        </a:spcBef>
                        <a:spcAft>
                          <a:spcPts val="50"/>
                        </a:spcAft>
                        <a:buClrTx/>
                        <a:buSzPct val="100000"/>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32</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Güney Köyü. Merkez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14</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Eyce Köyü C.</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2000"/>
                        </a:lnSpc>
                        <a:spcBef>
                          <a:spcPts val="50"/>
                        </a:spcBef>
                        <a:spcAft>
                          <a:spcPts val="50"/>
                        </a:spcAft>
                        <a:buClrTx/>
                        <a:buSzPct val="100000"/>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32</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4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8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Tokuşlar Köyü Yeni  C.</a:t>
                      </a:r>
                    </a:p>
                  </a:txBody>
                  <a:tcPr marL="45360" marR="45360" marT="18000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8"/>
                  </a:ext>
                </a:extLst>
              </a:tr>
              <a:tr h="250825">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 </a:t>
                      </a:r>
                    </a:p>
                  </a:txBody>
                  <a:tcPr marL="29520" marR="29520" marT="118440" marB="0" anchor="ctr" horzOverflow="overflow">
                    <a:lnL>
                      <a:noFill/>
                    </a:lnL>
                    <a:lnR>
                      <a:noFill/>
                    </a:lnR>
                    <a:lnT w="72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 </a:t>
                      </a:r>
                    </a:p>
                  </a:txBody>
                  <a:tcPr marL="29520" marR="29520" marT="118440" marB="0" anchor="ctr" horzOverflow="overflow">
                    <a:lnL>
                      <a:noFill/>
                    </a:lnL>
                    <a:lnR>
                      <a:noFill/>
                    </a:lnR>
                    <a:lnT w="72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ts val="7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92000"/>
                        </a:lnSpc>
                        <a:spcBef>
                          <a:spcPts val="50"/>
                        </a:spcBef>
                        <a:spcAft>
                          <a:spcPts val="50"/>
                        </a:spcAft>
                        <a:buClrTx/>
                        <a:buSzPct val="100000"/>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 </a:t>
                      </a:r>
                    </a:p>
                  </a:txBody>
                  <a:tcPr marL="29520" marR="29520" marT="118440" marB="0" anchor="ctr" horzOverflow="overflow">
                    <a:lnL>
                      <a:noFill/>
                    </a:lnL>
                    <a:lnR>
                      <a:noFill/>
                    </a:lnR>
                    <a:lnT w="72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 </a:t>
                      </a:r>
                    </a:p>
                  </a:txBody>
                  <a:tcPr marL="29520" marR="29520" marT="118440" marB="0" anchor="ctr" horzOverflow="overflow">
                    <a:lnL>
                      <a:noFill/>
                    </a:lnL>
                    <a:lnR>
                      <a:noFill/>
                    </a:lnR>
                    <a:lnT w="72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 </a:t>
                      </a:r>
                    </a:p>
                  </a:txBody>
                  <a:tcPr marL="29520" marR="29520" marT="118440" marB="0" anchor="ctr" horzOverflow="overflow">
                    <a:lnL>
                      <a:noFill/>
                    </a:lnL>
                    <a:lnR>
                      <a:noFill/>
                    </a:lnR>
                    <a:lnT w="72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 </a:t>
                      </a:r>
                    </a:p>
                  </a:txBody>
                  <a:tcPr marL="29520" marR="29520" marT="118440" marB="0" anchor="ctr" horzOverflow="overflow">
                    <a:lnL>
                      <a:noFill/>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ts val="7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92000"/>
                        </a:lnSpc>
                        <a:spcBef>
                          <a:spcPts val="50"/>
                        </a:spcBef>
                        <a:spcAft>
                          <a:spcPts val="50"/>
                        </a:spcAft>
                        <a:buClrTx/>
                        <a:buSzPct val="100000"/>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333038" algn="l"/>
                          <a:tab pos="10782300" algn="l"/>
                        </a:tabLst>
                      </a:pPr>
                      <a:r>
                        <a:rPr kumimoji="0" lang="tr-TR" altLang="tr-TR" sz="800" b="0" i="0" u="none" strike="noStrike" cap="none" normalizeH="0" baseline="0">
                          <a:ln>
                            <a:noFill/>
                          </a:ln>
                          <a:solidFill>
                            <a:srgbClr val="000000"/>
                          </a:solidFill>
                          <a:effectLst/>
                          <a:latin typeface="Franklin Gothic Book" panose="020B0503020102020204" pitchFamily="34" charset="0"/>
                          <a:cs typeface="Times New Roman" panose="02020603050405020304" pitchFamily="18" charset="0"/>
                        </a:rPr>
                        <a:t> 33</a:t>
                      </a:r>
                    </a:p>
                  </a:txBody>
                  <a:tcPr marL="29520" marR="29520" marT="11844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43000"/>
                        </a:lnSpc>
                        <a:spcBef>
                          <a:spcPts val="50"/>
                        </a:spcBef>
                        <a:spcAft>
                          <a:spcPts val="5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7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Karacaören Köyü Fatih C.</a:t>
                      </a:r>
                    </a:p>
                  </a:txBody>
                  <a:tcPr marL="45360" marR="45360" marT="157320" marB="0" anchor="ctr" horzOverflow="overflow">
                    <a:lnL w="720" cap="flat" cmpd="sng" algn="ctr">
                      <a:solidFill>
                        <a:srgbClr val="000000"/>
                      </a:solidFill>
                      <a:prstDash val="solid"/>
                      <a:round/>
                      <a:headEnd type="none" w="med" len="med"/>
                      <a:tailEnd type="none" w="med" len="med"/>
                    </a:lnL>
                    <a:lnR w="720" cap="flat" cmpd="sng" algn="ctr">
                      <a:solidFill>
                        <a:srgbClr val="000000"/>
                      </a:solidFill>
                      <a:prstDash val="solid"/>
                      <a:round/>
                      <a:headEnd type="none" w="med" len="med"/>
                      <a:tailEnd type="none" w="med" len="med"/>
                    </a:lnR>
                    <a:lnT w="720" cap="flat" cmpd="sng" algn="ctr">
                      <a:solidFill>
                        <a:srgbClr val="000000"/>
                      </a:solidFill>
                      <a:prstDash val="solid"/>
                      <a:round/>
                      <a:headEnd type="none" w="med" len="med"/>
                      <a:tailEnd type="none" w="med" len="med"/>
                    </a:lnT>
                    <a:lnB w="72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9"/>
                  </a:ext>
                </a:extLst>
              </a:tr>
            </a:tbl>
          </a:graphicData>
        </a:graphic>
      </p:graphicFrame>
      <p:sp>
        <p:nvSpPr>
          <p:cNvPr id="2" name="Unvan 13">
            <a:extLst>
              <a:ext uri="{FF2B5EF4-FFF2-40B4-BE49-F238E27FC236}">
                <a16:creationId xmlns:a16="http://schemas.microsoft.com/office/drawing/2014/main" id="{28F82125-AE8D-375D-C947-CBDB5CB6CB58}"/>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3" name="Dikdörtgen 2">
            <a:extLst>
              <a:ext uri="{FF2B5EF4-FFF2-40B4-BE49-F238E27FC236}">
                <a16:creationId xmlns:a16="http://schemas.microsoft.com/office/drawing/2014/main" id="{72E9B47E-BB21-42DB-0CB4-404D34CD09C8}"/>
              </a:ext>
            </a:extLst>
          </p:cNvPr>
          <p:cNvSpPr/>
          <p:nvPr/>
        </p:nvSpPr>
        <p:spPr>
          <a:xfrm>
            <a:off x="4787900" y="1154113"/>
            <a:ext cx="233521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KÜLTÜR ve TURİZM</a:t>
            </a:r>
            <a:endParaRPr lang="tr-TR" i="1" kern="0" dirty="0">
              <a:effectLst>
                <a:outerShdw blurRad="38100" dist="38100" dir="2700000" algn="tl">
                  <a:srgbClr val="000000">
                    <a:alpha val="43137"/>
                  </a:srgbClr>
                </a:outerShdw>
              </a:effectLst>
              <a:latin typeface="Franklin Gothic Book (Gövde)"/>
            </a:endParaRPr>
          </a:p>
        </p:txBody>
      </p:sp>
    </p:spTree>
  </p:cSld>
  <p:clrMapOvr>
    <a:masterClrMapping/>
  </p:clrMapOvr>
  <p:transition/>
  <p:timing>
    <p:tnLst>
      <p:par>
        <p:cTn id="1" dur="indefinite"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30" name="Picture 2">
            <a:extLst>
              <a:ext uri="{FF2B5EF4-FFF2-40B4-BE49-F238E27FC236}">
                <a16:creationId xmlns:a16="http://schemas.microsoft.com/office/drawing/2014/main" id="{A80501B0-CD95-2155-4A5F-6143E068DB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48131" name="Picture 3">
            <a:extLst>
              <a:ext uri="{FF2B5EF4-FFF2-40B4-BE49-F238E27FC236}">
                <a16:creationId xmlns:a16="http://schemas.microsoft.com/office/drawing/2014/main" id="{3D2FD77F-41BC-C2CD-E6D9-9B8FFE41C93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7892" name="Text Box 4">
            <a:extLst>
              <a:ext uri="{FF2B5EF4-FFF2-40B4-BE49-F238E27FC236}">
                <a16:creationId xmlns:a16="http://schemas.microsoft.com/office/drawing/2014/main" id="{AE20F3DB-DF9C-B1BF-5AF8-FE39E173CDE0}"/>
              </a:ext>
            </a:extLst>
          </p:cNvPr>
          <p:cNvSpPr txBox="1">
            <a:spLocks noChangeArrowheads="1"/>
          </p:cNvSpPr>
          <p:nvPr/>
        </p:nvSpPr>
        <p:spPr bwMode="auto">
          <a:xfrm>
            <a:off x="4475163" y="1404938"/>
            <a:ext cx="2698750" cy="333375"/>
          </a:xfrm>
          <a:prstGeom prst="rect">
            <a:avLst/>
          </a:prstGeom>
          <a:noFill/>
          <a:ln>
            <a:noFill/>
          </a:ln>
          <a:effectLst/>
        </p:spPr>
        <p:txBody>
          <a:bodyPr lIns="90000" tIns="46800" rIns="90000" bIns="4680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9144000" algn="l"/>
                <a:tab pos="10058400" algn="l"/>
              </a:tabLst>
              <a:defRPr>
                <a:solidFill>
                  <a:srgbClr val="000000"/>
                </a:solidFill>
                <a:latin typeface="Arial" panose="020B0604020202020204" pitchFamily="34" charset="0"/>
                <a:cs typeface="DejaVu Sans" charset="0"/>
              </a:defRPr>
            </a:lvl9pPr>
          </a:lstStyle>
          <a:p>
            <a:pPr eaLnBrk="1" hangingPunct="1">
              <a:spcBef>
                <a:spcPts val="50"/>
              </a:spcBef>
              <a:spcAft>
                <a:spcPts val="50"/>
              </a:spcAft>
              <a:buSzPct val="90000"/>
              <a:defRPr/>
            </a:pPr>
            <a:r>
              <a:rPr lang="tr-TR" altLang="tr-TR" sz="1400" i="1" dirty="0">
                <a:solidFill>
                  <a:srgbClr val="FF0000"/>
                </a:solidFill>
                <a:effectLst>
                  <a:outerShdw blurRad="38100" dist="38100" dir="2700000" algn="tl">
                    <a:srgbClr val="000000"/>
                  </a:outerShdw>
                </a:effectLst>
                <a:latin typeface="Franklin Gothic Book (Gövde)" charset="0"/>
              </a:rPr>
              <a:t>İlçe Müftülüğü Din Hizmetleri</a:t>
            </a:r>
          </a:p>
        </p:txBody>
      </p:sp>
      <p:sp>
        <p:nvSpPr>
          <p:cNvPr id="34822" name="Rectangle 5">
            <a:extLst>
              <a:ext uri="{FF2B5EF4-FFF2-40B4-BE49-F238E27FC236}">
                <a16:creationId xmlns:a16="http://schemas.microsoft.com/office/drawing/2014/main" id="{96E939F9-61AE-8ED3-A00B-2F947752C613}"/>
              </a:ext>
            </a:extLst>
          </p:cNvPr>
          <p:cNvSpPr>
            <a:spLocks noChangeArrowheads="1"/>
          </p:cNvSpPr>
          <p:nvPr/>
        </p:nvSpPr>
        <p:spPr bwMode="auto">
          <a:xfrm>
            <a:off x="609600" y="1700808"/>
            <a:ext cx="2540000" cy="520700"/>
          </a:xfrm>
          <a:prstGeom prst="rect">
            <a:avLst/>
          </a:prstGeom>
          <a:gradFill rotWithShape="0">
            <a:gsLst>
              <a:gs pos="0">
                <a:srgbClr val="FBFBE5"/>
              </a:gs>
              <a:gs pos="100000">
                <a:srgbClr val="BFBFAE"/>
              </a:gs>
            </a:gsLst>
            <a:lin ang="5400000" scaled="1"/>
          </a:gradFill>
          <a:ln w="9360">
            <a:solidFill>
              <a:srgbClr val="ABAB86"/>
            </a:solidFill>
            <a:miter lim="800000"/>
            <a:headEnd/>
            <a:tailEnd/>
          </a:ln>
          <a:effectLst>
            <a:outerShdw dist="23040" dir="5400000" algn="ctr" rotWithShape="0">
              <a:srgbClr val="000000">
                <a:alpha val="35036"/>
              </a:srgbClr>
            </a:outerShdw>
          </a:effectLst>
          <a:scene3d>
            <a:camera prst="orthographicFront"/>
            <a:lightRig rig="threePt" dir="t"/>
          </a:scene3d>
          <a:sp3d>
            <a:bevelT w="165100" prst="coolSlant"/>
          </a:sp3d>
        </p:spPr>
        <p:txBody>
          <a:bodyPr lIns="90000" tIns="46800" rIns="90000" bIns="46800">
            <a:spAutoFit/>
          </a:bodyPr>
          <a:lstStyle>
            <a:lvl1pPr>
              <a:spcBef>
                <a:spcPts val="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cs typeface="DejaVu Sans" charset="0"/>
              </a:defRPr>
            </a:lvl1pPr>
            <a:lvl2pPr>
              <a:spcBef>
                <a:spcPts val="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cs typeface="DejaVu Sans" charset="0"/>
              </a:defRPr>
            </a:lvl2pPr>
            <a:lvl3pPr>
              <a:spcBef>
                <a:spcPts val="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cs typeface="DejaVu Sans" charset="0"/>
              </a:defRPr>
            </a:lvl3pPr>
            <a:lvl4pPr>
              <a:spcBef>
                <a:spcPts val="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cs typeface="DejaVu Sans" charset="0"/>
              </a:defRPr>
            </a:lvl4pPr>
            <a:lvl5pPr>
              <a:spcBef>
                <a:spcPts val="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cs typeface="DejaVu Sans" charset="0"/>
              </a:defRPr>
            </a:lvl5pPr>
            <a:lvl6pPr marL="25146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cs typeface="DejaVu Sans" charset="0"/>
              </a:defRPr>
            </a:lvl6pPr>
            <a:lvl7pPr marL="29718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cs typeface="DejaVu Sans" charset="0"/>
              </a:defRPr>
            </a:lvl7pPr>
            <a:lvl8pPr marL="34290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cs typeface="DejaVu Sans" charset="0"/>
              </a:defRPr>
            </a:lvl8pPr>
            <a:lvl9pPr marL="3886200" indent="-228600" defTabSz="449263" eaLnBrk="0" fontAlgn="base" hangingPunct="0">
              <a:spcBef>
                <a:spcPts val="13"/>
              </a:spcBef>
              <a:spcAft>
                <a:spcPts val="13"/>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cs typeface="DejaVu Sans" charset="0"/>
              </a:defRPr>
            </a:lvl9pPr>
          </a:lstStyle>
          <a:p>
            <a:pPr>
              <a:spcBef>
                <a:spcPts val="450"/>
              </a:spcBef>
              <a:spcAft>
                <a:spcPts val="100"/>
              </a:spcAft>
              <a:buClrTx/>
              <a:buSzPct val="90000"/>
              <a:buFontTx/>
              <a:buNone/>
              <a:defRPr/>
            </a:pPr>
            <a:r>
              <a:rPr lang="tr-TR" altLang="tr-TR" sz="1400" dirty="0">
                <a:solidFill>
                  <a:srgbClr val="FF0000"/>
                </a:solidFill>
                <a:latin typeface="Franklin Gothic Book (Gövde)"/>
              </a:rPr>
              <a:t>Sinanpaşa İlçe Müftülüğü Kur’an Kursları Listesi</a:t>
            </a:r>
          </a:p>
        </p:txBody>
      </p:sp>
      <p:grpSp>
        <p:nvGrpSpPr>
          <p:cNvPr id="48136" name="Group 6">
            <a:extLst>
              <a:ext uri="{FF2B5EF4-FFF2-40B4-BE49-F238E27FC236}">
                <a16:creationId xmlns:a16="http://schemas.microsoft.com/office/drawing/2014/main" id="{291B26C5-75CC-DE23-4346-49FE3830F4FF}"/>
              </a:ext>
            </a:extLst>
          </p:cNvPr>
          <p:cNvGrpSpPr>
            <a:grpSpLocks/>
          </p:cNvGrpSpPr>
          <p:nvPr/>
        </p:nvGrpSpPr>
        <p:grpSpPr bwMode="auto">
          <a:xfrm>
            <a:off x="804863" y="1700213"/>
            <a:ext cx="8231187" cy="5370512"/>
            <a:chOff x="459" y="1095"/>
            <a:chExt cx="5241" cy="3254"/>
          </a:xfrm>
        </p:grpSpPr>
        <p:grpSp>
          <p:nvGrpSpPr>
            <p:cNvPr id="48139" name="Group 7">
              <a:extLst>
                <a:ext uri="{FF2B5EF4-FFF2-40B4-BE49-F238E27FC236}">
                  <a16:creationId xmlns:a16="http://schemas.microsoft.com/office/drawing/2014/main" id="{1F1B884E-6D0A-1C30-DFC1-AEA0F6ABA268}"/>
                </a:ext>
              </a:extLst>
            </p:cNvPr>
            <p:cNvGrpSpPr>
              <a:grpSpLocks/>
            </p:cNvGrpSpPr>
            <p:nvPr/>
          </p:nvGrpSpPr>
          <p:grpSpPr bwMode="auto">
            <a:xfrm>
              <a:off x="3746" y="2215"/>
              <a:ext cx="1954" cy="1615"/>
              <a:chOff x="3746" y="2215"/>
              <a:chExt cx="1954" cy="1615"/>
            </a:xfrm>
          </p:grpSpPr>
          <p:grpSp>
            <p:nvGrpSpPr>
              <p:cNvPr id="48151" name="Group 8">
                <a:extLst>
                  <a:ext uri="{FF2B5EF4-FFF2-40B4-BE49-F238E27FC236}">
                    <a16:creationId xmlns:a16="http://schemas.microsoft.com/office/drawing/2014/main" id="{C6DCC2F6-1F66-3D8E-E507-3653C5A38E46}"/>
                  </a:ext>
                </a:extLst>
              </p:cNvPr>
              <p:cNvGrpSpPr>
                <a:grpSpLocks/>
              </p:cNvGrpSpPr>
              <p:nvPr/>
            </p:nvGrpSpPr>
            <p:grpSpPr bwMode="auto">
              <a:xfrm>
                <a:off x="3777" y="3131"/>
                <a:ext cx="1923" cy="699"/>
                <a:chOff x="3777" y="3131"/>
                <a:chExt cx="1923" cy="699"/>
              </a:xfrm>
            </p:grpSpPr>
            <p:pic>
              <p:nvPicPr>
                <p:cNvPr id="48155" name="Picture 9">
                  <a:extLst>
                    <a:ext uri="{FF2B5EF4-FFF2-40B4-BE49-F238E27FC236}">
                      <a16:creationId xmlns:a16="http://schemas.microsoft.com/office/drawing/2014/main" id="{2F235AB2-0D8A-BD75-6C72-7B4E2AB1486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77" y="3131"/>
                  <a:ext cx="1923" cy="58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8156" name="Text Box 10">
                  <a:extLst>
                    <a:ext uri="{FF2B5EF4-FFF2-40B4-BE49-F238E27FC236}">
                      <a16:creationId xmlns:a16="http://schemas.microsoft.com/office/drawing/2014/main" id="{5943CA27-E186-2148-B52E-CB2B125DFB46}"/>
                    </a:ext>
                  </a:extLst>
                </p:cNvPr>
                <p:cNvSpPr txBox="1">
                  <a:spLocks noChangeArrowheads="1"/>
                </p:cNvSpPr>
                <p:nvPr/>
              </p:nvSpPr>
              <p:spPr bwMode="auto">
                <a:xfrm>
                  <a:off x="3777" y="3132"/>
                  <a:ext cx="1923" cy="6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spAutoFit/>
                </a:bodyPr>
                <a:lstStyle>
                  <a:lvl1pPr>
                    <a:spcBef>
                      <a:spcPct val="20000"/>
                    </a:spcBef>
                    <a:buClr>
                      <a:schemeClr val="folHlink"/>
                    </a:buClr>
                    <a:buSzPct val="90000"/>
                    <a:buFont typeface="Wingdings" panose="05000000000000000000" pitchFamily="2" charset="2"/>
                    <a:buChar char="n"/>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chemeClr val="tx1"/>
                      </a:solidFill>
                      <a:latin typeface="Arial" panose="020B0604020202020204" pitchFamily="34" charset="0"/>
                    </a:defRPr>
                  </a:lvl9pPr>
                </a:lstStyle>
                <a:p>
                  <a:pPr>
                    <a:spcBef>
                      <a:spcPts val="25"/>
                    </a:spcBef>
                    <a:spcAft>
                      <a:spcPts val="25"/>
                    </a:spcAft>
                    <a:buClrTx/>
                    <a:buSzPct val="100000"/>
                    <a:buFontTx/>
                    <a:buNone/>
                  </a:pPr>
                  <a:r>
                    <a:rPr lang="tr-TR" altLang="tr-TR" sz="1100">
                      <a:solidFill>
                        <a:srgbClr val="303000"/>
                      </a:solidFill>
                      <a:latin typeface="Franklin Gothic Book (Gövde)"/>
                      <a:cs typeface="DejaVu Sans" charset="0"/>
                    </a:rPr>
                    <a:t>D GRUBU KURSLAR</a:t>
                  </a:r>
                </a:p>
                <a:p>
                  <a:pPr>
                    <a:spcBef>
                      <a:spcPts val="25"/>
                    </a:spcBef>
                    <a:spcAft>
                      <a:spcPts val="25"/>
                    </a:spcAft>
                    <a:buClrTx/>
                    <a:buSzPct val="100000"/>
                    <a:buFontTx/>
                    <a:buNone/>
                  </a:pPr>
                  <a:endParaRPr lang="tr-TR" altLang="tr-TR" sz="1100">
                    <a:solidFill>
                      <a:srgbClr val="303000"/>
                    </a:solidFill>
                    <a:latin typeface="Franklin Gothic Book (Gövde)"/>
                    <a:cs typeface="DejaVu Sans" charset="0"/>
                  </a:endParaRPr>
                </a:p>
                <a:p>
                  <a:pPr>
                    <a:spcBef>
                      <a:spcPts val="25"/>
                    </a:spcBef>
                    <a:spcAft>
                      <a:spcPts val="25"/>
                    </a:spcAft>
                    <a:buClrTx/>
                    <a:buSzPct val="100000"/>
                    <a:buFontTx/>
                    <a:buNone/>
                  </a:pPr>
                  <a:r>
                    <a:rPr lang="tr-TR" altLang="tr-TR" sz="1100">
                      <a:solidFill>
                        <a:srgbClr val="303000"/>
                      </a:solidFill>
                      <a:latin typeface="Franklin Gothic Book (Gövde)"/>
                      <a:cs typeface="DejaVu Sans" charset="0"/>
                    </a:rPr>
                    <a:t>1-Güney Köyü Kur'an Kursu</a:t>
                  </a:r>
                </a:p>
                <a:p>
                  <a:pPr>
                    <a:spcBef>
                      <a:spcPts val="25"/>
                    </a:spcBef>
                    <a:spcAft>
                      <a:spcPts val="25"/>
                    </a:spcAft>
                    <a:buClrTx/>
                    <a:buSzPct val="100000"/>
                    <a:buFontTx/>
                    <a:buNone/>
                  </a:pPr>
                  <a:r>
                    <a:rPr lang="tr-TR" altLang="tr-TR" sz="1100">
                      <a:solidFill>
                        <a:srgbClr val="303000"/>
                      </a:solidFill>
                      <a:latin typeface="Franklin Gothic Book (Gövde)"/>
                      <a:cs typeface="DejaVu Sans" charset="0"/>
                    </a:rPr>
                    <a:t>2-Güney Köyü Demirhan Camii Kur'an Kursu</a:t>
                  </a:r>
                </a:p>
                <a:p>
                  <a:pPr>
                    <a:spcBef>
                      <a:spcPts val="25"/>
                    </a:spcBef>
                    <a:spcAft>
                      <a:spcPts val="25"/>
                    </a:spcAft>
                    <a:buClrTx/>
                    <a:buSzPct val="100000"/>
                    <a:buFontTx/>
                    <a:buNone/>
                  </a:pPr>
                  <a:r>
                    <a:rPr lang="tr-TR" altLang="tr-TR" sz="1100">
                      <a:solidFill>
                        <a:srgbClr val="303000"/>
                      </a:solidFill>
                      <a:latin typeface="Franklin Gothic Book (Gövde)"/>
                      <a:cs typeface="DejaVu Sans" charset="0"/>
                    </a:rPr>
                    <a:t>3-Düzağaç Beldesi Kur'an Kursu</a:t>
                  </a:r>
                </a:p>
              </p:txBody>
            </p:sp>
          </p:grpSp>
          <p:grpSp>
            <p:nvGrpSpPr>
              <p:cNvPr id="48152" name="Group 11">
                <a:extLst>
                  <a:ext uri="{FF2B5EF4-FFF2-40B4-BE49-F238E27FC236}">
                    <a16:creationId xmlns:a16="http://schemas.microsoft.com/office/drawing/2014/main" id="{40F3B094-88AE-BFD1-C461-91829BFAF7B9}"/>
                  </a:ext>
                </a:extLst>
              </p:cNvPr>
              <p:cNvGrpSpPr>
                <a:grpSpLocks/>
              </p:cNvGrpSpPr>
              <p:nvPr/>
            </p:nvGrpSpPr>
            <p:grpSpPr bwMode="auto">
              <a:xfrm>
                <a:off x="3746" y="2215"/>
                <a:ext cx="959" cy="941"/>
                <a:chOff x="3746" y="2215"/>
                <a:chExt cx="959" cy="941"/>
              </a:xfrm>
            </p:grpSpPr>
            <p:pic>
              <p:nvPicPr>
                <p:cNvPr id="48153" name="Picture 12">
                  <a:extLst>
                    <a:ext uri="{FF2B5EF4-FFF2-40B4-BE49-F238E27FC236}">
                      <a16:creationId xmlns:a16="http://schemas.microsoft.com/office/drawing/2014/main" id="{50731FB9-BDAC-05B9-71EC-8E6BBABA4DF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46" y="2215"/>
                  <a:ext cx="959" cy="941"/>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8154" name="Text Box 13">
                  <a:extLst>
                    <a:ext uri="{FF2B5EF4-FFF2-40B4-BE49-F238E27FC236}">
                      <a16:creationId xmlns:a16="http://schemas.microsoft.com/office/drawing/2014/main" id="{6090A4DC-0909-D5B0-1C62-FF7CB9A7B753}"/>
                    </a:ext>
                  </a:extLst>
                </p:cNvPr>
                <p:cNvSpPr txBox="1">
                  <a:spLocks noChangeArrowheads="1"/>
                </p:cNvSpPr>
                <p:nvPr/>
              </p:nvSpPr>
              <p:spPr bwMode="auto">
                <a:xfrm rot="5400000">
                  <a:off x="3785" y="2223"/>
                  <a:ext cx="881" cy="8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ts val="13"/>
                    </a:spcBef>
                    <a:spcAft>
                      <a:spcPts val="13"/>
                    </a:spcAft>
                    <a:buClr>
                      <a:srgbClr val="000000"/>
                    </a:buClr>
                    <a:buSzPct val="100000"/>
                    <a:buFont typeface="Times New Roman" panose="02020603050405020304" pitchFamily="18" charset="0"/>
                    <a:buNone/>
                  </a:pPr>
                  <a:endParaRPr lang="tr-TR" altLang="tr-TR" sz="1800"/>
                </a:p>
              </p:txBody>
            </p:sp>
          </p:grpSp>
        </p:grpSp>
        <p:grpSp>
          <p:nvGrpSpPr>
            <p:cNvPr id="48140" name="Group 14">
              <a:extLst>
                <a:ext uri="{FF2B5EF4-FFF2-40B4-BE49-F238E27FC236}">
                  <a16:creationId xmlns:a16="http://schemas.microsoft.com/office/drawing/2014/main" id="{DA55FAB5-BBC2-4988-9993-0671140929C7}"/>
                </a:ext>
              </a:extLst>
            </p:cNvPr>
            <p:cNvGrpSpPr>
              <a:grpSpLocks/>
            </p:cNvGrpSpPr>
            <p:nvPr/>
          </p:nvGrpSpPr>
          <p:grpSpPr bwMode="auto">
            <a:xfrm>
              <a:off x="459" y="1095"/>
              <a:ext cx="3308" cy="3254"/>
              <a:chOff x="459" y="1095"/>
              <a:chExt cx="3308" cy="3254"/>
            </a:xfrm>
          </p:grpSpPr>
          <p:grpSp>
            <p:nvGrpSpPr>
              <p:cNvPr id="48141" name="Group 15">
                <a:extLst>
                  <a:ext uri="{FF2B5EF4-FFF2-40B4-BE49-F238E27FC236}">
                    <a16:creationId xmlns:a16="http://schemas.microsoft.com/office/drawing/2014/main" id="{6D138FBF-F2EA-2C63-75A5-28CB7D2B1E1E}"/>
                  </a:ext>
                </a:extLst>
              </p:cNvPr>
              <p:cNvGrpSpPr>
                <a:grpSpLocks/>
              </p:cNvGrpSpPr>
              <p:nvPr/>
            </p:nvGrpSpPr>
            <p:grpSpPr bwMode="auto">
              <a:xfrm>
                <a:off x="1987" y="1095"/>
                <a:ext cx="1780" cy="3254"/>
                <a:chOff x="1987" y="1095"/>
                <a:chExt cx="1780" cy="3254"/>
              </a:xfrm>
            </p:grpSpPr>
            <p:pic>
              <p:nvPicPr>
                <p:cNvPr id="48149" name="Picture 16">
                  <a:extLst>
                    <a:ext uri="{FF2B5EF4-FFF2-40B4-BE49-F238E27FC236}">
                      <a16:creationId xmlns:a16="http://schemas.microsoft.com/office/drawing/2014/main" id="{21311E6F-980D-5BC7-208F-116B1F4327B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987" y="1095"/>
                  <a:ext cx="1751" cy="3129"/>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8150" name="Text Box 17">
                  <a:extLst>
                    <a:ext uri="{FF2B5EF4-FFF2-40B4-BE49-F238E27FC236}">
                      <a16:creationId xmlns:a16="http://schemas.microsoft.com/office/drawing/2014/main" id="{2F80F71B-03F6-1C8D-11A4-50309BABC2CE}"/>
                    </a:ext>
                  </a:extLst>
                </p:cNvPr>
                <p:cNvSpPr txBox="1">
                  <a:spLocks noChangeArrowheads="1"/>
                </p:cNvSpPr>
                <p:nvPr/>
              </p:nvSpPr>
              <p:spPr bwMode="auto">
                <a:xfrm>
                  <a:off x="1989" y="1096"/>
                  <a:ext cx="1778" cy="325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spAutoFit/>
                </a:bodyPr>
                <a:lstStyle>
                  <a:lvl1pPr>
                    <a:spcBef>
                      <a:spcPct val="20000"/>
                    </a:spcBef>
                    <a:buClr>
                      <a:schemeClr val="folHlink"/>
                    </a:buClr>
                    <a:buSzPct val="90000"/>
                    <a:buFont typeface="Wingdings" panose="05000000000000000000" pitchFamily="2" charset="2"/>
                    <a:buChar char="n"/>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chemeClr val="tx1"/>
                      </a:solidFill>
                      <a:latin typeface="Arial" panose="020B0604020202020204" pitchFamily="34" charset="0"/>
                    </a:defRPr>
                  </a:lvl9pPr>
                </a:lstStyle>
                <a:p>
                  <a:pPr>
                    <a:spcBef>
                      <a:spcPts val="450"/>
                    </a:spcBef>
                    <a:spcAft>
                      <a:spcPts val="100"/>
                    </a:spcAft>
                    <a:buClrTx/>
                    <a:buFontTx/>
                    <a:buNone/>
                  </a:pPr>
                  <a:r>
                    <a:rPr lang="tr-TR" altLang="tr-TR" sz="1100">
                      <a:solidFill>
                        <a:srgbClr val="303000"/>
                      </a:solidFill>
                      <a:latin typeface="Franklin Gothic Book (Gövde)"/>
                      <a:cs typeface="DejaVu Sans" charset="0"/>
                    </a:rPr>
                    <a:t>C RUBU KURSLAR </a:t>
                  </a:r>
                </a:p>
                <a:p>
                  <a:pPr>
                    <a:spcBef>
                      <a:spcPts val="450"/>
                    </a:spcBef>
                    <a:spcAft>
                      <a:spcPts val="100"/>
                    </a:spcAft>
                    <a:buClrTx/>
                    <a:buFontTx/>
                    <a:buNone/>
                  </a:pPr>
                  <a:r>
                    <a:rPr lang="tr-TR" altLang="tr-TR" sz="1100">
                      <a:solidFill>
                        <a:srgbClr val="303000"/>
                      </a:solidFill>
                      <a:latin typeface="Franklin Gothic Book (Gövde)"/>
                      <a:cs typeface="DejaVu Sans" charset="0"/>
                    </a:rPr>
                    <a:t>1-Merkez Kur'an Kursu </a:t>
                  </a:r>
                </a:p>
                <a:p>
                  <a:pPr>
                    <a:spcBef>
                      <a:spcPts val="450"/>
                    </a:spcBef>
                    <a:spcAft>
                      <a:spcPts val="100"/>
                    </a:spcAft>
                    <a:buClrTx/>
                    <a:buFontTx/>
                    <a:buNone/>
                  </a:pPr>
                  <a:r>
                    <a:rPr lang="tr-TR" altLang="tr-TR" sz="1100">
                      <a:solidFill>
                        <a:srgbClr val="303000"/>
                      </a:solidFill>
                      <a:latin typeface="Franklin Gothic Book (Gövde)"/>
                      <a:cs typeface="DejaVu Sans" charset="0"/>
                    </a:rPr>
                    <a:t>2-Ahmetpaşa Beldesi Kur'an Kursu</a:t>
                  </a:r>
                </a:p>
                <a:p>
                  <a:pPr>
                    <a:spcBef>
                      <a:spcPts val="450"/>
                    </a:spcBef>
                    <a:spcAft>
                      <a:spcPts val="100"/>
                    </a:spcAft>
                    <a:buClrTx/>
                    <a:buFontTx/>
                    <a:buNone/>
                  </a:pPr>
                  <a:r>
                    <a:rPr lang="tr-TR" altLang="tr-TR" sz="1100">
                      <a:solidFill>
                        <a:srgbClr val="303000"/>
                      </a:solidFill>
                      <a:latin typeface="Franklin Gothic Book (Gövde)"/>
                      <a:cs typeface="DejaVu Sans" charset="0"/>
                    </a:rPr>
                    <a:t>3-Akören Beldesi Kur'an Kursu </a:t>
                  </a:r>
                </a:p>
                <a:p>
                  <a:pPr>
                    <a:spcBef>
                      <a:spcPts val="450"/>
                    </a:spcBef>
                    <a:spcAft>
                      <a:spcPts val="100"/>
                    </a:spcAft>
                    <a:buClrTx/>
                    <a:buFontTx/>
                    <a:buNone/>
                  </a:pPr>
                  <a:r>
                    <a:rPr lang="tr-TR" altLang="tr-TR" sz="1100">
                      <a:solidFill>
                        <a:srgbClr val="303000"/>
                      </a:solidFill>
                      <a:latin typeface="Franklin Gothic Book (Gövde)"/>
                      <a:cs typeface="DejaVu Sans" charset="0"/>
                    </a:rPr>
                    <a:t>4-Kılıçaslan Beldesi Kur'an Kursu </a:t>
                  </a:r>
                </a:p>
                <a:p>
                  <a:pPr>
                    <a:spcBef>
                      <a:spcPts val="450"/>
                    </a:spcBef>
                    <a:spcAft>
                      <a:spcPts val="100"/>
                    </a:spcAft>
                    <a:buClrTx/>
                    <a:buFontTx/>
                    <a:buNone/>
                  </a:pPr>
                  <a:r>
                    <a:rPr lang="tr-TR" altLang="tr-TR" sz="1100">
                      <a:solidFill>
                        <a:srgbClr val="303000"/>
                      </a:solidFill>
                      <a:latin typeface="Franklin Gothic Book (Gövde)"/>
                      <a:cs typeface="DejaVu Sans" charset="0"/>
                    </a:rPr>
                    <a:t>5-Kırka Beldesi Kur'an Kursu </a:t>
                  </a:r>
                </a:p>
                <a:p>
                  <a:pPr>
                    <a:spcBef>
                      <a:spcPts val="450"/>
                    </a:spcBef>
                    <a:spcAft>
                      <a:spcPts val="100"/>
                    </a:spcAft>
                    <a:buClrTx/>
                    <a:buFontTx/>
                    <a:buNone/>
                  </a:pPr>
                  <a:r>
                    <a:rPr lang="tr-TR" altLang="tr-TR" sz="1100">
                      <a:solidFill>
                        <a:srgbClr val="303000"/>
                      </a:solidFill>
                      <a:latin typeface="Franklin Gothic Book (Gövde)"/>
                      <a:cs typeface="DejaVu Sans" charset="0"/>
                    </a:rPr>
                    <a:t>6-Küçükhüyük Beldesi Kur'an Kursu </a:t>
                  </a:r>
                </a:p>
                <a:p>
                  <a:pPr>
                    <a:spcBef>
                      <a:spcPts val="450"/>
                    </a:spcBef>
                    <a:spcAft>
                      <a:spcPts val="100"/>
                    </a:spcAft>
                    <a:buClrTx/>
                    <a:buFontTx/>
                    <a:buNone/>
                  </a:pPr>
                  <a:r>
                    <a:rPr lang="tr-TR" altLang="tr-TR" sz="1100">
                      <a:solidFill>
                        <a:srgbClr val="303000"/>
                      </a:solidFill>
                      <a:latin typeface="Franklin Gothic Book (Gövde)"/>
                      <a:cs typeface="DejaVu Sans" charset="0"/>
                    </a:rPr>
                    <a:t>7-Nuh Köyü Kur'an Kursu </a:t>
                  </a:r>
                </a:p>
                <a:p>
                  <a:pPr>
                    <a:spcBef>
                      <a:spcPts val="450"/>
                    </a:spcBef>
                    <a:spcAft>
                      <a:spcPts val="100"/>
                    </a:spcAft>
                    <a:buClrTx/>
                    <a:buFontTx/>
                    <a:buNone/>
                  </a:pPr>
                  <a:r>
                    <a:rPr lang="tr-TR" altLang="tr-TR" sz="1100">
                      <a:solidFill>
                        <a:srgbClr val="303000"/>
                      </a:solidFill>
                      <a:latin typeface="Franklin Gothic Book (Gövde)"/>
                      <a:cs typeface="DejaVu Sans" charset="0"/>
                    </a:rPr>
                    <a:t>8-Serban Beldesi Kur'an Kursu </a:t>
                  </a:r>
                </a:p>
                <a:p>
                  <a:pPr>
                    <a:spcBef>
                      <a:spcPts val="450"/>
                    </a:spcBef>
                    <a:spcAft>
                      <a:spcPts val="100"/>
                    </a:spcAft>
                    <a:buClrTx/>
                    <a:buFontTx/>
                    <a:buNone/>
                  </a:pPr>
                  <a:r>
                    <a:rPr lang="tr-TR" altLang="tr-TR" sz="1100">
                      <a:solidFill>
                        <a:srgbClr val="303000"/>
                      </a:solidFill>
                      <a:latin typeface="Franklin Gothic Book (Gövde)"/>
                      <a:cs typeface="DejaVu Sans" charset="0"/>
                    </a:rPr>
                    <a:t>9-Taşoluk Beldesi Kur'an Kursu </a:t>
                  </a:r>
                </a:p>
                <a:p>
                  <a:pPr>
                    <a:spcBef>
                      <a:spcPts val="450"/>
                    </a:spcBef>
                    <a:spcAft>
                      <a:spcPts val="100"/>
                    </a:spcAft>
                    <a:buClrTx/>
                    <a:buFontTx/>
                    <a:buNone/>
                  </a:pPr>
                  <a:r>
                    <a:rPr lang="tr-TR" altLang="tr-TR" sz="1100">
                      <a:solidFill>
                        <a:srgbClr val="303000"/>
                      </a:solidFill>
                      <a:latin typeface="Franklin Gothic Book (Gövde)"/>
                      <a:cs typeface="DejaVu Sans" charset="0"/>
                    </a:rPr>
                    <a:t>10-Tınaztepe Beldesi Kur'an Kursu </a:t>
                  </a:r>
                </a:p>
                <a:p>
                  <a:pPr>
                    <a:spcBef>
                      <a:spcPts val="450"/>
                    </a:spcBef>
                    <a:spcAft>
                      <a:spcPts val="100"/>
                    </a:spcAft>
                    <a:buClrTx/>
                    <a:buFontTx/>
                    <a:buNone/>
                  </a:pPr>
                  <a:r>
                    <a:rPr lang="tr-TR" altLang="tr-TR" sz="1100">
                      <a:solidFill>
                        <a:srgbClr val="303000"/>
                      </a:solidFill>
                      <a:latin typeface="Franklin Gothic Book (Gövde)"/>
                      <a:cs typeface="DejaVu Sans" charset="0"/>
                    </a:rPr>
                    <a:t>11-Tokuşlar Beldesi Kur’an Kursu </a:t>
                  </a:r>
                </a:p>
                <a:p>
                  <a:pPr>
                    <a:spcBef>
                      <a:spcPts val="450"/>
                    </a:spcBef>
                    <a:spcAft>
                      <a:spcPts val="100"/>
                    </a:spcAft>
                    <a:buClrTx/>
                    <a:buFontTx/>
                    <a:buNone/>
                  </a:pPr>
                  <a:r>
                    <a:rPr lang="tr-TR" altLang="tr-TR" sz="1100">
                      <a:solidFill>
                        <a:srgbClr val="303000"/>
                      </a:solidFill>
                      <a:latin typeface="Franklin Gothic Book (Gövde)"/>
                      <a:cs typeface="DejaVu Sans" charset="0"/>
                    </a:rPr>
                    <a:t>12-Boyalı Köyü Kur'an Kursu </a:t>
                  </a:r>
                </a:p>
                <a:p>
                  <a:pPr>
                    <a:spcBef>
                      <a:spcPts val="450"/>
                    </a:spcBef>
                    <a:spcAft>
                      <a:spcPts val="100"/>
                    </a:spcAft>
                    <a:buClrTx/>
                    <a:buFontTx/>
                    <a:buNone/>
                  </a:pPr>
                  <a:r>
                    <a:rPr lang="tr-TR" altLang="tr-TR" sz="1100">
                      <a:solidFill>
                        <a:srgbClr val="303000"/>
                      </a:solidFill>
                      <a:latin typeface="Franklin Gothic Book (Gövde)"/>
                      <a:cs typeface="DejaVu Sans" charset="0"/>
                    </a:rPr>
                    <a:t>13-Kayadibi Köyü Kur'an Kursu </a:t>
                  </a:r>
                </a:p>
                <a:p>
                  <a:pPr>
                    <a:spcBef>
                      <a:spcPts val="450"/>
                    </a:spcBef>
                    <a:spcAft>
                      <a:spcPts val="100"/>
                    </a:spcAft>
                    <a:buClrTx/>
                    <a:buFontTx/>
                    <a:buNone/>
                  </a:pPr>
                  <a:r>
                    <a:rPr lang="tr-TR" altLang="tr-TR" sz="1100">
                      <a:solidFill>
                        <a:srgbClr val="303000"/>
                      </a:solidFill>
                      <a:latin typeface="Franklin Gothic Book (Gövde)"/>
                      <a:cs typeface="DejaVu Sans" charset="0"/>
                    </a:rPr>
                    <a:t>14-Bulca Köyü Kur'an Kursu </a:t>
                  </a:r>
                </a:p>
                <a:p>
                  <a:pPr>
                    <a:spcBef>
                      <a:spcPts val="450"/>
                    </a:spcBef>
                    <a:spcAft>
                      <a:spcPts val="100"/>
                    </a:spcAft>
                    <a:buClrTx/>
                    <a:buFontTx/>
                    <a:buNone/>
                  </a:pPr>
                  <a:r>
                    <a:rPr lang="tr-TR" altLang="tr-TR" sz="1100">
                      <a:solidFill>
                        <a:srgbClr val="303000"/>
                      </a:solidFill>
                      <a:latin typeface="Franklin Gothic Book (Gövde)"/>
                      <a:cs typeface="DejaVu Sans" charset="0"/>
                    </a:rPr>
                    <a:t>15-Balmahmut Kur'an Kursu</a:t>
                  </a:r>
                </a:p>
                <a:p>
                  <a:pPr>
                    <a:spcBef>
                      <a:spcPts val="450"/>
                    </a:spcBef>
                    <a:spcAft>
                      <a:spcPts val="100"/>
                    </a:spcAft>
                    <a:buClrTx/>
                    <a:buFontTx/>
                    <a:buNone/>
                  </a:pPr>
                  <a:r>
                    <a:rPr lang="tr-TR" altLang="tr-TR" sz="1100">
                      <a:solidFill>
                        <a:srgbClr val="303000"/>
                      </a:solidFill>
                      <a:latin typeface="Franklin Gothic Book (Gövde)"/>
                      <a:cs typeface="DejaVu Sans" charset="0"/>
                    </a:rPr>
                    <a:t>16-Kılıçarlsan Kocatcpe Kur'an Kursu</a:t>
                  </a:r>
                </a:p>
                <a:p>
                  <a:pPr>
                    <a:spcBef>
                      <a:spcPts val="450"/>
                    </a:spcBef>
                    <a:spcAft>
                      <a:spcPts val="100"/>
                    </a:spcAft>
                    <a:buClrTx/>
                    <a:buFontTx/>
                    <a:buNone/>
                  </a:pPr>
                  <a:r>
                    <a:rPr lang="tr-TR" altLang="tr-TR" sz="1100">
                      <a:solidFill>
                        <a:srgbClr val="303000"/>
                      </a:solidFill>
                      <a:latin typeface="Franklin Gothic Book (Gövde)"/>
                      <a:cs typeface="DejaVu Sans" charset="0"/>
                    </a:rPr>
                    <a:t>17-Taşoluk Nene Hatun Kur'an Kursu </a:t>
                  </a:r>
                </a:p>
                <a:p>
                  <a:pPr>
                    <a:spcBef>
                      <a:spcPts val="450"/>
                    </a:spcBef>
                    <a:spcAft>
                      <a:spcPts val="100"/>
                    </a:spcAft>
                    <a:buClrTx/>
                    <a:buFontTx/>
                    <a:buNone/>
                  </a:pPr>
                  <a:r>
                    <a:rPr lang="tr-TR" altLang="tr-TR" sz="1100">
                      <a:solidFill>
                        <a:srgbClr val="303000"/>
                      </a:solidFill>
                      <a:latin typeface="Franklin Gothic Book (Gövde)"/>
                      <a:cs typeface="DejaVu Sans" charset="0"/>
                    </a:rPr>
                    <a:t>18-İstiklal Kur'an Kursu</a:t>
                  </a:r>
                </a:p>
                <a:p>
                  <a:pPr>
                    <a:spcBef>
                      <a:spcPts val="450"/>
                    </a:spcBef>
                    <a:spcAft>
                      <a:spcPts val="100"/>
                    </a:spcAft>
                    <a:buClrTx/>
                    <a:buFontTx/>
                    <a:buNone/>
                  </a:pPr>
                  <a:r>
                    <a:rPr lang="tr-TR" altLang="tr-TR" sz="1100">
                      <a:solidFill>
                        <a:srgbClr val="303000"/>
                      </a:solidFill>
                      <a:latin typeface="Franklin Gothic Book (Gövde)"/>
                      <a:cs typeface="DejaVu Sans" charset="0"/>
                    </a:rPr>
                    <a:t>19-Düzağaç Beldesi Kur'an Kursu</a:t>
                  </a:r>
                </a:p>
                <a:p>
                  <a:pPr>
                    <a:spcBef>
                      <a:spcPts val="450"/>
                    </a:spcBef>
                    <a:spcAft>
                      <a:spcPts val="100"/>
                    </a:spcAft>
                    <a:buClrTx/>
                    <a:buFontTx/>
                    <a:buNone/>
                  </a:pPr>
                  <a:r>
                    <a:rPr lang="tr-TR" altLang="tr-TR" sz="1100">
                      <a:solidFill>
                        <a:srgbClr val="303000"/>
                      </a:solidFill>
                      <a:latin typeface="Franklin Gothic Book (Gövde)"/>
                      <a:cs typeface="DejaVu Sans" charset="0"/>
                    </a:rPr>
                    <a:t>20-Ahmetpaşa Hacı Mustafa Yakan</a:t>
                  </a:r>
                </a:p>
              </p:txBody>
            </p:sp>
          </p:grpSp>
          <p:grpSp>
            <p:nvGrpSpPr>
              <p:cNvPr id="48142" name="Group 18">
                <a:extLst>
                  <a:ext uri="{FF2B5EF4-FFF2-40B4-BE49-F238E27FC236}">
                    <a16:creationId xmlns:a16="http://schemas.microsoft.com/office/drawing/2014/main" id="{C0841377-B4BD-E07B-E3F3-DABD58D493E0}"/>
                  </a:ext>
                </a:extLst>
              </p:cNvPr>
              <p:cNvGrpSpPr>
                <a:grpSpLocks/>
              </p:cNvGrpSpPr>
              <p:nvPr/>
            </p:nvGrpSpPr>
            <p:grpSpPr bwMode="auto">
              <a:xfrm>
                <a:off x="459" y="1809"/>
                <a:ext cx="1547" cy="1528"/>
                <a:chOff x="459" y="1809"/>
                <a:chExt cx="1547" cy="1528"/>
              </a:xfrm>
            </p:grpSpPr>
            <p:grpSp>
              <p:nvGrpSpPr>
                <p:cNvPr id="48143" name="Group 19">
                  <a:extLst>
                    <a:ext uri="{FF2B5EF4-FFF2-40B4-BE49-F238E27FC236}">
                      <a16:creationId xmlns:a16="http://schemas.microsoft.com/office/drawing/2014/main" id="{9FF89343-45C3-FAE0-BB17-0FEF86E49E9E}"/>
                    </a:ext>
                  </a:extLst>
                </p:cNvPr>
                <p:cNvGrpSpPr>
                  <a:grpSpLocks/>
                </p:cNvGrpSpPr>
                <p:nvPr/>
              </p:nvGrpSpPr>
              <p:grpSpPr bwMode="auto">
                <a:xfrm>
                  <a:off x="459" y="2744"/>
                  <a:ext cx="1482" cy="593"/>
                  <a:chOff x="459" y="2744"/>
                  <a:chExt cx="1482" cy="593"/>
                </a:xfrm>
              </p:grpSpPr>
              <p:pic>
                <p:nvPicPr>
                  <p:cNvPr id="48147" name="Picture 20">
                    <a:extLst>
                      <a:ext uri="{FF2B5EF4-FFF2-40B4-BE49-F238E27FC236}">
                        <a16:creationId xmlns:a16="http://schemas.microsoft.com/office/drawing/2014/main" id="{C633E843-326D-09CA-DFD9-8E47F2322D8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59" y="2744"/>
                    <a:ext cx="1481" cy="484"/>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8148" name="Text Box 21">
                    <a:extLst>
                      <a:ext uri="{FF2B5EF4-FFF2-40B4-BE49-F238E27FC236}">
                        <a16:creationId xmlns:a16="http://schemas.microsoft.com/office/drawing/2014/main" id="{EBE1D7D3-BDB0-30F7-1950-C06EB58D2B7E}"/>
                      </a:ext>
                    </a:extLst>
                  </p:cNvPr>
                  <p:cNvSpPr txBox="1">
                    <a:spLocks noChangeArrowheads="1"/>
                  </p:cNvSpPr>
                  <p:nvPr/>
                </p:nvSpPr>
                <p:spPr bwMode="auto">
                  <a:xfrm>
                    <a:off x="461" y="2746"/>
                    <a:ext cx="1480" cy="5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spAutoFit/>
                  </a:bodyPr>
                  <a:lstStyle>
                    <a:lvl1pPr>
                      <a:spcBef>
                        <a:spcPct val="20000"/>
                      </a:spcBef>
                      <a:buClr>
                        <a:schemeClr val="folHlink"/>
                      </a:buClr>
                      <a:buSzPct val="90000"/>
                      <a:buFont typeface="Wingdings" panose="05000000000000000000" pitchFamily="2" charset="2"/>
                      <a:buChar char="n"/>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chemeClr val="tx1"/>
                        </a:solidFill>
                        <a:latin typeface="Arial" panose="020B0604020202020204" pitchFamily="34" charset="0"/>
                      </a:defRPr>
                    </a:lvl9pPr>
                  </a:lstStyle>
                  <a:p>
                    <a:pPr>
                      <a:spcBef>
                        <a:spcPts val="25"/>
                      </a:spcBef>
                      <a:spcAft>
                        <a:spcPts val="25"/>
                      </a:spcAft>
                      <a:buClrTx/>
                      <a:buSzPct val="100000"/>
                      <a:buFontTx/>
                      <a:buNone/>
                    </a:pPr>
                    <a:r>
                      <a:rPr lang="tr-TR" altLang="tr-TR" sz="1100">
                        <a:solidFill>
                          <a:srgbClr val="303000"/>
                        </a:solidFill>
                        <a:latin typeface="Franklin Gothic Book (Gövde)"/>
                        <a:cs typeface="DejaVu Sans" charset="0"/>
                      </a:rPr>
                      <a:t>B GRUBU KURSLAR</a:t>
                    </a:r>
                  </a:p>
                  <a:p>
                    <a:pPr>
                      <a:spcBef>
                        <a:spcPts val="25"/>
                      </a:spcBef>
                      <a:spcAft>
                        <a:spcPts val="25"/>
                      </a:spcAft>
                      <a:buClrTx/>
                      <a:buSzPct val="100000"/>
                      <a:buFontTx/>
                      <a:buNone/>
                    </a:pPr>
                    <a:endParaRPr lang="tr-TR" altLang="tr-TR" sz="1100">
                      <a:solidFill>
                        <a:srgbClr val="303000"/>
                      </a:solidFill>
                      <a:latin typeface="Franklin Gothic Book (Gövde)"/>
                      <a:cs typeface="DejaVu Sans" charset="0"/>
                    </a:endParaRPr>
                  </a:p>
                  <a:p>
                    <a:pPr>
                      <a:spcBef>
                        <a:spcPts val="25"/>
                      </a:spcBef>
                      <a:spcAft>
                        <a:spcPts val="25"/>
                      </a:spcAft>
                      <a:buClrTx/>
                      <a:buSzPct val="100000"/>
                      <a:buFontTx/>
                      <a:buNone/>
                    </a:pPr>
                    <a:r>
                      <a:rPr lang="tr-TR" altLang="tr-TR" sz="1100">
                        <a:solidFill>
                          <a:srgbClr val="303000"/>
                        </a:solidFill>
                        <a:latin typeface="Franklin Gothic Book (Gövde)"/>
                        <a:cs typeface="DejaVu Sans" charset="0"/>
                      </a:rPr>
                      <a:t>1-Akören Hafızlık Kız K. Kursu</a:t>
                    </a:r>
                  </a:p>
                  <a:p>
                    <a:pPr>
                      <a:spcBef>
                        <a:spcPts val="25"/>
                      </a:spcBef>
                      <a:spcAft>
                        <a:spcPts val="25"/>
                      </a:spcAft>
                      <a:buClrTx/>
                      <a:buSzPct val="100000"/>
                      <a:buFontTx/>
                      <a:buNone/>
                    </a:pPr>
                    <a:r>
                      <a:rPr lang="tr-TR" altLang="tr-TR" sz="1100">
                        <a:solidFill>
                          <a:srgbClr val="303000"/>
                        </a:solidFill>
                        <a:latin typeface="Franklin Gothic Book (Gövde)"/>
                        <a:cs typeface="DejaVu Sans" charset="0"/>
                      </a:rPr>
                      <a:t>2-Hacı Ahmet Karakol Kız K. Kursu</a:t>
                    </a:r>
                  </a:p>
                </p:txBody>
              </p:sp>
            </p:grpSp>
            <p:grpSp>
              <p:nvGrpSpPr>
                <p:cNvPr id="48144" name="Group 22">
                  <a:extLst>
                    <a:ext uri="{FF2B5EF4-FFF2-40B4-BE49-F238E27FC236}">
                      <a16:creationId xmlns:a16="http://schemas.microsoft.com/office/drawing/2014/main" id="{2417E1A4-C7C5-7BA4-BE96-DA8E2E4FFEF8}"/>
                    </a:ext>
                  </a:extLst>
                </p:cNvPr>
                <p:cNvGrpSpPr>
                  <a:grpSpLocks/>
                </p:cNvGrpSpPr>
                <p:nvPr/>
              </p:nvGrpSpPr>
              <p:grpSpPr bwMode="auto">
                <a:xfrm>
                  <a:off x="1074" y="1809"/>
                  <a:ext cx="931" cy="963"/>
                  <a:chOff x="1074" y="1809"/>
                  <a:chExt cx="931" cy="963"/>
                </a:xfrm>
              </p:grpSpPr>
              <p:pic>
                <p:nvPicPr>
                  <p:cNvPr id="48145" name="Picture 23">
                    <a:extLst>
                      <a:ext uri="{FF2B5EF4-FFF2-40B4-BE49-F238E27FC236}">
                        <a16:creationId xmlns:a16="http://schemas.microsoft.com/office/drawing/2014/main" id="{098E6BFC-7B27-4353-494B-DF48DA7B798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74" y="1809"/>
                    <a:ext cx="931" cy="96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8146" name="Text Box 24">
                    <a:extLst>
                      <a:ext uri="{FF2B5EF4-FFF2-40B4-BE49-F238E27FC236}">
                        <a16:creationId xmlns:a16="http://schemas.microsoft.com/office/drawing/2014/main" id="{3032E78A-870A-9BD6-9CEF-983CAE8F6096}"/>
                      </a:ext>
                    </a:extLst>
                  </p:cNvPr>
                  <p:cNvSpPr txBox="1">
                    <a:spLocks noChangeArrowheads="1"/>
                  </p:cNvSpPr>
                  <p:nvPr/>
                </p:nvSpPr>
                <p:spPr bwMode="auto">
                  <a:xfrm>
                    <a:off x="1105" y="1823"/>
                    <a:ext cx="872" cy="90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ts val="13"/>
                      </a:spcBef>
                      <a:spcAft>
                        <a:spcPts val="13"/>
                      </a:spcAft>
                      <a:buClr>
                        <a:srgbClr val="000000"/>
                      </a:buClr>
                      <a:buSzPct val="100000"/>
                      <a:buFont typeface="Times New Roman" panose="02020603050405020304" pitchFamily="18" charset="0"/>
                      <a:buNone/>
                    </a:pPr>
                    <a:endParaRPr lang="tr-TR" altLang="tr-TR" sz="1800"/>
                  </a:p>
                </p:txBody>
              </p:sp>
            </p:grpSp>
          </p:grpSp>
        </p:grpSp>
      </p:grpSp>
      <p:sp>
        <p:nvSpPr>
          <p:cNvPr id="2" name="Unvan 13">
            <a:extLst>
              <a:ext uri="{FF2B5EF4-FFF2-40B4-BE49-F238E27FC236}">
                <a16:creationId xmlns:a16="http://schemas.microsoft.com/office/drawing/2014/main" id="{752C4701-3DDB-2E45-BEE9-F3503B2745BA}"/>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3" name="Dikdörtgen 2">
            <a:extLst>
              <a:ext uri="{FF2B5EF4-FFF2-40B4-BE49-F238E27FC236}">
                <a16:creationId xmlns:a16="http://schemas.microsoft.com/office/drawing/2014/main" id="{2952DF8B-DCF8-2F47-B74C-6F5CE874EFA5}"/>
              </a:ext>
            </a:extLst>
          </p:cNvPr>
          <p:cNvSpPr/>
          <p:nvPr/>
        </p:nvSpPr>
        <p:spPr>
          <a:xfrm>
            <a:off x="4787900" y="1154113"/>
            <a:ext cx="233521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KÜLTÜR ve TURİZM</a:t>
            </a:r>
            <a:endParaRPr lang="tr-TR" i="1" kern="0" dirty="0">
              <a:effectLst>
                <a:outerShdw blurRad="38100" dist="38100" dir="2700000" algn="tl">
                  <a:srgbClr val="000000">
                    <a:alpha val="43137"/>
                  </a:srgbClr>
                </a:outerShdw>
              </a:effectLst>
              <a:latin typeface="Franklin Gothic Book (Gövde)"/>
            </a:endParaRPr>
          </a:p>
        </p:txBody>
      </p:sp>
    </p:spTree>
  </p:cSld>
  <p:clrMapOvr>
    <a:masterClrMapping/>
  </p:clrMapOvr>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yagram 1">
            <a:extLst>
              <a:ext uri="{FF2B5EF4-FFF2-40B4-BE49-F238E27FC236}">
                <a16:creationId xmlns:a16="http://schemas.microsoft.com/office/drawing/2014/main" id="{F9FDDECC-7724-69C7-BC58-83FCAE88AD1B}"/>
              </a:ext>
            </a:extLst>
          </p:cNvPr>
          <p:cNvGraphicFramePr/>
          <p:nvPr/>
        </p:nvGraphicFramePr>
        <p:xfrm>
          <a:off x="755576" y="1730587"/>
          <a:ext cx="7992888" cy="486676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0179" name="Grup 14">
            <a:extLst>
              <a:ext uri="{FF2B5EF4-FFF2-40B4-BE49-F238E27FC236}">
                <a16:creationId xmlns:a16="http://schemas.microsoft.com/office/drawing/2014/main" id="{6C18E6F8-D956-3B56-478D-83A94D0A70D6}"/>
              </a:ext>
            </a:extLst>
          </p:cNvPr>
          <p:cNvGrpSpPr>
            <a:grpSpLocks/>
          </p:cNvGrpSpPr>
          <p:nvPr/>
        </p:nvGrpSpPr>
        <p:grpSpPr bwMode="auto">
          <a:xfrm>
            <a:off x="609600" y="39688"/>
            <a:ext cx="8408988" cy="1708150"/>
            <a:chOff x="609600" y="39688"/>
            <a:chExt cx="8408988" cy="1708150"/>
          </a:xfrm>
        </p:grpSpPr>
        <p:pic>
          <p:nvPicPr>
            <p:cNvPr id="50181" name="Picture 2">
              <a:extLst>
                <a:ext uri="{FF2B5EF4-FFF2-40B4-BE49-F238E27FC236}">
                  <a16:creationId xmlns:a16="http://schemas.microsoft.com/office/drawing/2014/main" id="{825DAEA4-5663-5C2D-F094-3B67C1931F8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pic>
          <p:nvPicPr>
            <p:cNvPr id="50182" name="Picture 4">
              <a:extLst>
                <a:ext uri="{FF2B5EF4-FFF2-40B4-BE49-F238E27FC236}">
                  <a16:creationId xmlns:a16="http://schemas.microsoft.com/office/drawing/2014/main" id="{2DCD0C75-F6F1-84F1-69FC-0829370D6B8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19" name="Unvan 13">
              <a:extLst>
                <a:ext uri="{FF2B5EF4-FFF2-40B4-BE49-F238E27FC236}">
                  <a16:creationId xmlns:a16="http://schemas.microsoft.com/office/drawing/2014/main" id="{BB528A83-6D95-890F-2C5D-D7CAF5F1EF9C}"/>
                </a:ext>
              </a:extLst>
            </p:cNvPr>
            <p:cNvSpPr txBox="1">
              <a:spLocks/>
            </p:cNvSpPr>
            <p:nvPr/>
          </p:nvSpPr>
          <p:spPr bwMode="auto">
            <a:xfrm>
              <a:off x="4751388" y="1187450"/>
              <a:ext cx="3040062" cy="33496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dirty="0">
                  <a:effectLst>
                    <a:outerShdw blurRad="38100" dist="38100" dir="2700000" algn="tl">
                      <a:srgbClr val="000000">
                        <a:alpha val="43137"/>
                      </a:srgbClr>
                    </a:outerShdw>
                  </a:effectLst>
                  <a:latin typeface="Franklin Gothic Book (Gövde)"/>
                </a:rPr>
                <a:t>SAĞLIK HİZMETLERİ	</a:t>
              </a:r>
              <a:endParaRPr lang="tr-TR" sz="1800" b="0" i="1" kern="0" dirty="0">
                <a:effectLst>
                  <a:outerShdw blurRad="38100" dist="38100" dir="2700000" algn="tl">
                    <a:srgbClr val="000000">
                      <a:alpha val="43137"/>
                    </a:srgbClr>
                  </a:outerShdw>
                </a:effectLst>
                <a:latin typeface="Franklin Gothic Book (Gövde)"/>
              </a:endParaRPr>
            </a:p>
          </p:txBody>
        </p:sp>
        <p:sp>
          <p:nvSpPr>
            <p:cNvPr id="20" name="Unvan 13">
              <a:extLst>
                <a:ext uri="{FF2B5EF4-FFF2-40B4-BE49-F238E27FC236}">
                  <a16:creationId xmlns:a16="http://schemas.microsoft.com/office/drawing/2014/main" id="{A00CF466-FB75-D345-3D61-71E6F40FC157}"/>
                </a:ext>
              </a:extLst>
            </p:cNvPr>
            <p:cNvSpPr txBox="1">
              <a:spLocks/>
            </p:cNvSpPr>
            <p:nvPr/>
          </p:nvSpPr>
          <p:spPr bwMode="auto">
            <a:xfrm>
              <a:off x="4991100" y="1412875"/>
              <a:ext cx="1933575" cy="33496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Sağlık Müdürlüğü</a:t>
              </a:r>
            </a:p>
          </p:txBody>
        </p:sp>
      </p:grpSp>
      <p:sp>
        <p:nvSpPr>
          <p:cNvPr id="9" name="Unvan 13">
            <a:extLst>
              <a:ext uri="{FF2B5EF4-FFF2-40B4-BE49-F238E27FC236}">
                <a16:creationId xmlns:a16="http://schemas.microsoft.com/office/drawing/2014/main" id="{916FD834-DFAC-664D-9E0A-75A4025A3837}"/>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buClr>
                <a:srgbClr val="000000"/>
              </a:buClr>
              <a:buSzPct val="100000"/>
              <a:buFont typeface="Times New Roman" panose="02020603050405020304" pitchFamily="18" charset="0"/>
              <a:buNone/>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Tree>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02" name="Grup 12">
            <a:extLst>
              <a:ext uri="{FF2B5EF4-FFF2-40B4-BE49-F238E27FC236}">
                <a16:creationId xmlns:a16="http://schemas.microsoft.com/office/drawing/2014/main" id="{B1A3F859-4DBF-13CE-3446-DAE94FE089D6}"/>
              </a:ext>
            </a:extLst>
          </p:cNvPr>
          <p:cNvGrpSpPr>
            <a:grpSpLocks/>
          </p:cNvGrpSpPr>
          <p:nvPr/>
        </p:nvGrpSpPr>
        <p:grpSpPr bwMode="auto">
          <a:xfrm>
            <a:off x="609600" y="39688"/>
            <a:ext cx="8408988" cy="1708150"/>
            <a:chOff x="609600" y="39688"/>
            <a:chExt cx="8408988" cy="1708150"/>
          </a:xfrm>
        </p:grpSpPr>
        <p:pic>
          <p:nvPicPr>
            <p:cNvPr id="51297" name="Picture 2">
              <a:extLst>
                <a:ext uri="{FF2B5EF4-FFF2-40B4-BE49-F238E27FC236}">
                  <a16:creationId xmlns:a16="http://schemas.microsoft.com/office/drawing/2014/main" id="{D82531D0-0690-F638-F21B-BE538EF9BE5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pic>
          <p:nvPicPr>
            <p:cNvPr id="51298" name="Picture 4">
              <a:extLst>
                <a:ext uri="{FF2B5EF4-FFF2-40B4-BE49-F238E27FC236}">
                  <a16:creationId xmlns:a16="http://schemas.microsoft.com/office/drawing/2014/main" id="{03F2B318-C563-D5AA-7577-791DBBDA0C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18" name="Unvan 13">
              <a:extLst>
                <a:ext uri="{FF2B5EF4-FFF2-40B4-BE49-F238E27FC236}">
                  <a16:creationId xmlns:a16="http://schemas.microsoft.com/office/drawing/2014/main" id="{5A878D0D-2C89-4129-E110-8757C17110A9}"/>
                </a:ext>
              </a:extLst>
            </p:cNvPr>
            <p:cNvSpPr txBox="1">
              <a:spLocks/>
            </p:cNvSpPr>
            <p:nvPr/>
          </p:nvSpPr>
          <p:spPr bwMode="auto">
            <a:xfrm>
              <a:off x="4991100" y="1412875"/>
              <a:ext cx="1933575" cy="33496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Sağlık Müdürlüğü</a:t>
              </a:r>
            </a:p>
          </p:txBody>
        </p:sp>
      </p:grpSp>
      <p:graphicFrame>
        <p:nvGraphicFramePr>
          <p:cNvPr id="9" name="Tablo 8">
            <a:extLst>
              <a:ext uri="{FF2B5EF4-FFF2-40B4-BE49-F238E27FC236}">
                <a16:creationId xmlns:a16="http://schemas.microsoft.com/office/drawing/2014/main" id="{04E75D92-8931-C2B6-F10C-7B6137AD9580}"/>
              </a:ext>
            </a:extLst>
          </p:cNvPr>
          <p:cNvGraphicFramePr>
            <a:graphicFrameLocks noGrp="1"/>
          </p:cNvGraphicFramePr>
          <p:nvPr/>
        </p:nvGraphicFramePr>
        <p:xfrm>
          <a:off x="900113" y="1728788"/>
          <a:ext cx="7559675" cy="4908552"/>
        </p:xfrm>
        <a:graphic>
          <a:graphicData uri="http://schemas.openxmlformats.org/drawingml/2006/table">
            <a:tbl>
              <a:tblPr/>
              <a:tblGrid>
                <a:gridCol w="1863725">
                  <a:extLst>
                    <a:ext uri="{9D8B030D-6E8A-4147-A177-3AD203B41FA5}">
                      <a16:colId xmlns:a16="http://schemas.microsoft.com/office/drawing/2014/main" val="20000"/>
                    </a:ext>
                  </a:extLst>
                </a:gridCol>
                <a:gridCol w="2844800">
                  <a:extLst>
                    <a:ext uri="{9D8B030D-6E8A-4147-A177-3AD203B41FA5}">
                      <a16:colId xmlns:a16="http://schemas.microsoft.com/office/drawing/2014/main" val="20001"/>
                    </a:ext>
                  </a:extLst>
                </a:gridCol>
                <a:gridCol w="1341437">
                  <a:extLst>
                    <a:ext uri="{9D8B030D-6E8A-4147-A177-3AD203B41FA5}">
                      <a16:colId xmlns:a16="http://schemas.microsoft.com/office/drawing/2014/main" val="20002"/>
                    </a:ext>
                  </a:extLst>
                </a:gridCol>
                <a:gridCol w="1509713">
                  <a:extLst>
                    <a:ext uri="{9D8B030D-6E8A-4147-A177-3AD203B41FA5}">
                      <a16:colId xmlns:a16="http://schemas.microsoft.com/office/drawing/2014/main" val="20003"/>
                    </a:ext>
                  </a:extLst>
                </a:gridCol>
              </a:tblGrid>
              <a:tr h="476917">
                <a:tc gridSpan="4">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tr-TR" altLang="tr-TR" sz="1000" b="1" i="1" u="none" strike="noStrike" cap="none" normalizeH="0" baseline="0">
                        <a:ln>
                          <a:noFill/>
                        </a:ln>
                        <a:solidFill>
                          <a:srgbClr val="FF0000"/>
                        </a:solidFill>
                        <a:effectLst/>
                        <a:latin typeface="Franklin Gothic Book" panose="020B0503020102020204" pitchFamily="34" charset="0"/>
                        <a:cs typeface="Adobe Devanagari" panose="02040503050201020203"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FF0000"/>
                          </a:solidFill>
                          <a:effectLst/>
                          <a:latin typeface="Franklin Gothic Book" panose="020B0503020102020204" pitchFamily="34" charset="0"/>
                          <a:cs typeface="Adobe Devanagari" panose="02040503050201020203" pitchFamily="18" charset="0"/>
                        </a:rPr>
                        <a:t>Sinanpaşa Devlet Hastanesi Personel Sayısı</a:t>
                      </a:r>
                      <a:endParaRPr kumimoji="0" lang="tr-TR" altLang="tr-TR" sz="1100" b="0" i="0" u="none" strike="noStrike" cap="none" normalizeH="0" baseline="0">
                        <a:ln>
                          <a:noFill/>
                        </a:ln>
                        <a:solidFill>
                          <a:schemeClr val="tx1"/>
                        </a:solidFill>
                        <a:effectLst/>
                        <a:latin typeface="Franklin Gothic Book" panose="020B0503020102020204" pitchFamily="34" charset="0"/>
                        <a:ea typeface="Calibri" panose="020F0502020204030204" pitchFamily="34"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tr-TR" altLang="tr-TR" sz="1000" b="1" i="0" u="none" strike="noStrike" cap="none" normalizeH="0" baseline="0">
                        <a:ln>
                          <a:noFill/>
                        </a:ln>
                        <a:solidFill>
                          <a:schemeClr val="tx1"/>
                        </a:solidFill>
                        <a:effectLst/>
                        <a:latin typeface="Arial" panose="020B0604020202020204" pitchFamily="34" charset="0"/>
                      </a:endParaRPr>
                    </a:p>
                  </a:txBody>
                  <a:tcPr marL="9525" marR="9525" marT="444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3D3AE"/>
                    </a:solidFill>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28005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Arial" panose="020B0604020202020204" pitchFamily="34" charset="0"/>
                        </a:rPr>
                        <a:t>  Başhekim</a:t>
                      </a:r>
                    </a:p>
                  </a:txBody>
                  <a:tcPr marL="9525" marR="9525" marT="444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Arial" panose="020B0604020202020204" pitchFamily="34" charset="0"/>
                        </a:rPr>
                        <a:t>1</a:t>
                      </a: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800" b="0" i="0" u="none" strike="noStrike" cap="none" normalizeH="0" baseline="0">
                          <a:ln>
                            <a:noFill/>
                          </a:ln>
                          <a:solidFill>
                            <a:schemeClr val="tx1"/>
                          </a:solidFill>
                          <a:effectLst/>
                          <a:latin typeface="Arial" panose="020B0604020202020204" pitchFamily="34" charset="0"/>
                        </a:rPr>
                        <a:t> </a:t>
                      </a:r>
                      <a:r>
                        <a:rPr kumimoji="0" lang="tr-TR" altLang="tr-TR" sz="1000" b="0" i="0" u="none" strike="noStrike" cap="none" normalizeH="0" baseline="0">
                          <a:ln>
                            <a:noFill/>
                          </a:ln>
                          <a:solidFill>
                            <a:schemeClr val="tx1"/>
                          </a:solidFill>
                          <a:effectLst/>
                          <a:latin typeface="Franklin Gothic Book" panose="020B0503020102020204" pitchFamily="34" charset="0"/>
                        </a:rPr>
                        <a:t>Eczane Teknikeri</a:t>
                      </a:r>
                    </a:p>
                  </a:txBody>
                  <a:tcPr marL="9525" marR="9525" marT="571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Arial" panose="020B0604020202020204" pitchFamily="34" charset="0"/>
                        </a:rPr>
                        <a:t>1</a:t>
                      </a: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extLst>
                  <a:ext uri="{0D108BD9-81ED-4DB2-BD59-A6C34878D82A}">
                    <a16:rowId xmlns:a16="http://schemas.microsoft.com/office/drawing/2014/main" val="10001"/>
                  </a:ext>
                </a:extLst>
              </a:tr>
              <a:tr h="231790">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ct val="100000"/>
                        </a:lnSpc>
                        <a:spcBef>
                          <a:spcPts val="38"/>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a:cs typeface="Times New Roman" panose="02020603050405020304" pitchFamily="18" charset="0"/>
                        </a:rPr>
                        <a:t>Uzman hekim</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9525" marR="9525" marT="444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rPr>
                        <a:t>5 (1 KADIN DOĞUM 3 DAHİLİYE 1 ÇOCUK UZMANI)</a:t>
                      </a: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Arial" panose="020B0604020202020204" pitchFamily="34" charset="0"/>
                        </a:rPr>
                        <a:t>   VHKİ</a:t>
                      </a:r>
                    </a:p>
                  </a:txBody>
                  <a:tcPr marL="9525" marR="9525" marT="571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Arial" panose="020B0604020202020204" pitchFamily="34" charset="0"/>
                        </a:rPr>
                        <a:t>1</a:t>
                      </a: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extLst>
                  <a:ext uri="{0D108BD9-81ED-4DB2-BD59-A6C34878D82A}">
                    <a16:rowId xmlns:a16="http://schemas.microsoft.com/office/drawing/2014/main" val="10002"/>
                  </a:ext>
                </a:extLst>
              </a:tr>
              <a:tr h="252429">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ct val="100000"/>
                        </a:lnSpc>
                        <a:spcBef>
                          <a:spcPts val="38"/>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a:cs typeface="Times New Roman" panose="02020603050405020304" pitchFamily="18" charset="0"/>
                        </a:rPr>
                        <a:t>Pratisyen hekim</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9525" marR="9525" marT="444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rPr>
                        <a:t>9</a:t>
                      </a: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ct val="100000"/>
                        </a:lnSpc>
                        <a:spcBef>
                          <a:spcPts val="38"/>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a:cs typeface="Times New Roman" panose="02020603050405020304" pitchFamily="18" charset="0"/>
                        </a:rPr>
                        <a:t>Tıbbi Sekreter</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9525" marR="9525" marT="5082"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rPr>
                        <a:t>6</a:t>
                      </a: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extLst>
                  <a:ext uri="{0D108BD9-81ED-4DB2-BD59-A6C34878D82A}">
                    <a16:rowId xmlns:a16="http://schemas.microsoft.com/office/drawing/2014/main" val="10003"/>
                  </a:ext>
                </a:extLst>
              </a:tr>
              <a:tr h="273067">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ct val="100000"/>
                        </a:lnSpc>
                        <a:spcBef>
                          <a:spcPts val="325"/>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a:cs typeface="Times New Roman" panose="02020603050405020304" pitchFamily="18" charset="0"/>
                        </a:rPr>
                        <a:t>Diş tabibi</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9525" marR="9525" marT="40661"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Times New Roman" panose="02020603050405020304" pitchFamily="18" charset="0"/>
                        </a:rPr>
                        <a:t>4</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ct val="100000"/>
                        </a:lnSpc>
                        <a:spcBef>
                          <a:spcPts val="38"/>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a:cs typeface="Times New Roman" panose="02020603050405020304" pitchFamily="18" charset="0"/>
                        </a:rPr>
                        <a:t>Yaşlı Bakım Teknikeri</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9525" marR="9525" marT="5082"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Times New Roman" panose="02020603050405020304" pitchFamily="18" charset="0"/>
                        </a:rPr>
                        <a:t>1</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extLst>
                  <a:ext uri="{0D108BD9-81ED-4DB2-BD59-A6C34878D82A}">
                    <a16:rowId xmlns:a16="http://schemas.microsoft.com/office/drawing/2014/main" val="10004"/>
                  </a:ext>
                </a:extLst>
              </a:tr>
              <a:tr h="231790">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ct val="100000"/>
                        </a:lnSpc>
                        <a:spcBef>
                          <a:spcPts val="50"/>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a:cs typeface="Times New Roman" panose="02020603050405020304" pitchFamily="18" charset="0"/>
                        </a:rPr>
                        <a:t>Müdür</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9525" marR="9525" marT="571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Times New Roman" panose="02020603050405020304" pitchFamily="18" charset="0"/>
                        </a:rPr>
                        <a:t>1</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ct val="100000"/>
                        </a:lnSpc>
                        <a:spcBef>
                          <a:spcPts val="38"/>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a:cs typeface="Times New Roman" panose="02020603050405020304" pitchFamily="18" charset="0"/>
                        </a:rPr>
                        <a:t>Evde Bakım Teknikeri</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9525" marR="9525" marT="5082"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rPr>
                        <a:t>2</a:t>
                      </a: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extLst>
                  <a:ext uri="{0D108BD9-81ED-4DB2-BD59-A6C34878D82A}">
                    <a16:rowId xmlns:a16="http://schemas.microsoft.com/office/drawing/2014/main" val="10005"/>
                  </a:ext>
                </a:extLst>
              </a:tr>
              <a:tr h="23179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Arial" panose="020B0604020202020204" pitchFamily="34" charset="0"/>
                        </a:rPr>
                        <a:t>  Müdür Yardımcısı</a:t>
                      </a:r>
                    </a:p>
                  </a:txBody>
                  <a:tcPr marL="9525" marR="9525" marT="5082"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Arial" panose="020B0604020202020204" pitchFamily="34" charset="0"/>
                        </a:rPr>
                        <a:t>1</a:t>
                      </a: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ct val="100000"/>
                        </a:lnSpc>
                        <a:spcBef>
                          <a:spcPts val="50"/>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a:cs typeface="Times New Roman" panose="02020603050405020304" pitchFamily="18" charset="0"/>
                        </a:rPr>
                        <a:t>Teknik Personel</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9525" marR="9525" marT="571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Times New Roman" panose="02020603050405020304" pitchFamily="18" charset="0"/>
                        </a:rPr>
                        <a:t>2</a:t>
                      </a:r>
                      <a:r>
                        <a:rPr kumimoji="0" lang="tr-TR" altLang="tr-TR" sz="1000" b="0" i="0" u="none" strike="noStrike" cap="none" normalizeH="0" baseline="0">
                          <a:ln>
                            <a:noFill/>
                          </a:ln>
                          <a:solidFill>
                            <a:schemeClr val="tx1"/>
                          </a:solidFill>
                          <a:effectLst/>
                          <a:latin typeface="Arial" panose="020B0604020202020204" pitchFamily="34" charset="0"/>
                          <a:cs typeface="Times New Roman" panose="02020603050405020304" pitchFamily="18" charset="0"/>
                        </a:rPr>
                        <a:t>(1 i Elektrikçi)</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extLst>
                  <a:ext uri="{0D108BD9-81ED-4DB2-BD59-A6C34878D82A}">
                    <a16:rowId xmlns:a16="http://schemas.microsoft.com/office/drawing/2014/main" val="10006"/>
                  </a:ext>
                </a:extLst>
              </a:tr>
              <a:tr h="231790">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ct val="100000"/>
                        </a:lnSpc>
                        <a:spcBef>
                          <a:spcPts val="38"/>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a:cs typeface="Times New Roman" panose="02020603050405020304" pitchFamily="18" charset="0"/>
                        </a:rPr>
                        <a:t>Hemşire</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9525" marR="9525" marT="5082"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rPr>
                        <a:t>29</a:t>
                      </a: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ct val="100000"/>
                        </a:lnSpc>
                        <a:spcBef>
                          <a:spcPts val="38"/>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a:cs typeface="Times New Roman" panose="02020603050405020304" pitchFamily="18" charset="0"/>
                        </a:rPr>
                        <a:t>Bilgi İşlem Görevlisi</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9525" marR="9525" marT="5082"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Times New Roman" panose="02020603050405020304" pitchFamily="18" charset="0"/>
                        </a:rPr>
                        <a:t>1</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extLst>
                  <a:ext uri="{0D108BD9-81ED-4DB2-BD59-A6C34878D82A}">
                    <a16:rowId xmlns:a16="http://schemas.microsoft.com/office/drawing/2014/main" val="10007"/>
                  </a:ext>
                </a:extLst>
              </a:tr>
              <a:tr h="231790">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ct val="100000"/>
                        </a:lnSpc>
                        <a:spcBef>
                          <a:spcPts val="38"/>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a:cs typeface="Times New Roman" panose="02020603050405020304" pitchFamily="18" charset="0"/>
                        </a:rPr>
                        <a:t>Ebe</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9525" marR="9525" marT="5082"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rPr>
                        <a:t>8</a:t>
                      </a: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ct val="100000"/>
                        </a:lnSpc>
                        <a:spcBef>
                          <a:spcPts val="38"/>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a:cs typeface="Times New Roman" panose="02020603050405020304" pitchFamily="18" charset="0"/>
                        </a:rPr>
                        <a:t>Güvenlik Görevlisi</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9525" marR="9525" marT="5082"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Times New Roman" panose="02020603050405020304" pitchFamily="18" charset="0"/>
                        </a:rPr>
                        <a:t>10</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extLst>
                  <a:ext uri="{0D108BD9-81ED-4DB2-BD59-A6C34878D82A}">
                    <a16:rowId xmlns:a16="http://schemas.microsoft.com/office/drawing/2014/main" val="10008"/>
                  </a:ext>
                </a:extLst>
              </a:tr>
              <a:tr h="249254">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ct val="100000"/>
                        </a:lnSpc>
                        <a:spcBef>
                          <a:spcPts val="38"/>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a:cs typeface="Times New Roman" panose="02020603050405020304" pitchFamily="18" charset="0"/>
                        </a:rPr>
                        <a:t>Sağlık Memuru</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9525" marR="9525" marT="5082"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rPr>
                        <a:t>2</a:t>
                      </a: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ct val="100000"/>
                        </a:lnSpc>
                        <a:spcBef>
                          <a:spcPts val="50"/>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a:cs typeface="Times New Roman" panose="02020603050405020304" pitchFamily="18" charset="0"/>
                        </a:rPr>
                        <a:t>Şoför</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9525" marR="9525" marT="571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rPr>
                        <a:t>1</a:t>
                      </a: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extLst>
                  <a:ext uri="{0D108BD9-81ED-4DB2-BD59-A6C34878D82A}">
                    <a16:rowId xmlns:a16="http://schemas.microsoft.com/office/drawing/2014/main" val="10009"/>
                  </a:ext>
                </a:extLst>
              </a:tr>
              <a:tr h="238140">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ct val="100000"/>
                        </a:lnSpc>
                        <a:spcBef>
                          <a:spcPts val="38"/>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a:cs typeface="Times New Roman" panose="02020603050405020304" pitchFamily="18" charset="0"/>
                        </a:rPr>
                        <a:t>Att</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9525" marR="9525" marT="5082"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Times New Roman" panose="02020603050405020304" pitchFamily="18" charset="0"/>
                        </a:rPr>
                        <a:t>1</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ct val="100000"/>
                        </a:lnSpc>
                        <a:spcBef>
                          <a:spcPts val="50"/>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a:cs typeface="Times New Roman" panose="02020603050405020304" pitchFamily="18" charset="0"/>
                        </a:rPr>
                        <a:t>Hizmetli</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9525" marR="9525" marT="571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rPr>
                        <a:t>4</a:t>
                      </a: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extLst>
                  <a:ext uri="{0D108BD9-81ED-4DB2-BD59-A6C34878D82A}">
                    <a16:rowId xmlns:a16="http://schemas.microsoft.com/office/drawing/2014/main" val="10010"/>
                  </a:ext>
                </a:extLst>
              </a:tr>
              <a:tr h="282593">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ct val="100000"/>
                        </a:lnSpc>
                        <a:spcBef>
                          <a:spcPts val="38"/>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a:cs typeface="Times New Roman" panose="02020603050405020304" pitchFamily="18" charset="0"/>
                        </a:rPr>
                        <a:t>Paramedik</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9525" marR="9525" marT="444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Times New Roman" panose="02020603050405020304" pitchFamily="18" charset="0"/>
                        </a:rPr>
                        <a:t>1</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Arial" panose="020B0604020202020204" pitchFamily="34" charset="0"/>
                        </a:rPr>
                        <a:t>  Temizlik Personeli</a:t>
                      </a:r>
                    </a:p>
                  </a:txBody>
                  <a:tcPr marL="9525" marR="9525" marT="571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Arial" panose="020B0604020202020204" pitchFamily="34" charset="0"/>
                        </a:rPr>
                        <a:t>12</a:t>
                      </a: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extLst>
                  <a:ext uri="{0D108BD9-81ED-4DB2-BD59-A6C34878D82A}">
                    <a16:rowId xmlns:a16="http://schemas.microsoft.com/office/drawing/2014/main" val="10011"/>
                  </a:ext>
                </a:extLst>
              </a:tr>
              <a:tr h="231790">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a:cs typeface="Times New Roman" panose="02020603050405020304" pitchFamily="18" charset="0"/>
                        </a:rPr>
                        <a:t>Röntgen Teknisyeni</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9525" marR="9525"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rPr>
                        <a:t>6</a:t>
                      </a: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extLst>
                  <a:ext uri="{0D108BD9-81ED-4DB2-BD59-A6C34878D82A}">
                    <a16:rowId xmlns:a16="http://schemas.microsoft.com/office/drawing/2014/main" val="10012"/>
                  </a:ext>
                </a:extLst>
              </a:tr>
              <a:tr h="231790">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ct val="100000"/>
                        </a:lnSpc>
                        <a:spcBef>
                          <a:spcPts val="38"/>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a:cs typeface="Times New Roman" panose="02020603050405020304" pitchFamily="18" charset="0"/>
                        </a:rPr>
                        <a:t>Laboratuar Teknisyeni</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9525" marR="9525" marT="5082"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rPr>
                        <a:t>5</a:t>
                      </a: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extLst>
                  <a:ext uri="{0D108BD9-81ED-4DB2-BD59-A6C34878D82A}">
                    <a16:rowId xmlns:a16="http://schemas.microsoft.com/office/drawing/2014/main" val="10013"/>
                  </a:ext>
                </a:extLst>
              </a:tr>
              <a:tr h="231790">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ct val="100000"/>
                        </a:lnSpc>
                        <a:spcBef>
                          <a:spcPts val="38"/>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rPr>
                        <a:t>Anestezi Teknikeri</a:t>
                      </a:r>
                    </a:p>
                  </a:txBody>
                  <a:tcPr marL="9525" marR="9525" marT="5082"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rPr>
                        <a:t>2</a:t>
                      </a: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extLst>
                  <a:ext uri="{0D108BD9-81ED-4DB2-BD59-A6C34878D82A}">
                    <a16:rowId xmlns:a16="http://schemas.microsoft.com/office/drawing/2014/main" val="10014"/>
                  </a:ext>
                </a:extLst>
              </a:tr>
              <a:tr h="231790">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ct val="100000"/>
                        </a:lnSpc>
                        <a:spcBef>
                          <a:spcPts val="38"/>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a:cs typeface="Times New Roman" panose="02020603050405020304" pitchFamily="18" charset="0"/>
                        </a:rPr>
                        <a:t>Diyetisyen</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9525" marR="9525" marT="5082"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rPr>
                        <a:t>1</a:t>
                      </a: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extLst>
                  <a:ext uri="{0D108BD9-81ED-4DB2-BD59-A6C34878D82A}">
                    <a16:rowId xmlns:a16="http://schemas.microsoft.com/office/drawing/2014/main" val="10015"/>
                  </a:ext>
                </a:extLst>
              </a:tr>
              <a:tr h="231790">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ct val="100000"/>
                        </a:lnSpc>
                        <a:spcBef>
                          <a:spcPts val="38"/>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a:cs typeface="Times New Roman" panose="02020603050405020304" pitchFamily="18" charset="0"/>
                        </a:rPr>
                        <a:t>Eczacı</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9525" marR="9525" marT="5082"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rPr>
                        <a:t>1</a:t>
                      </a: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extLst>
                  <a:ext uri="{0D108BD9-81ED-4DB2-BD59-A6C34878D82A}">
                    <a16:rowId xmlns:a16="http://schemas.microsoft.com/office/drawing/2014/main" val="10016"/>
                  </a:ext>
                </a:extLst>
              </a:tr>
              <a:tr h="538197">
                <a:tc>
                  <a:txBody>
                    <a:bodyPr/>
                    <a:lstStyle>
                      <a:lvl1pPr marL="7302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73025" marR="0" lvl="0" indent="0" algn="l" defTabSz="914400" rtl="0" eaLnBrk="1" fontAlgn="base" latinLnBrk="0" hangingPunct="1">
                        <a:lnSpc>
                          <a:spcPts val="1375"/>
                        </a:lnSpc>
                        <a:spcBef>
                          <a:spcPts val="38"/>
                        </a:spcBef>
                        <a:spcAft>
                          <a:spcPct val="0"/>
                        </a:spcAft>
                        <a:buClrTx/>
                        <a:buSzTx/>
                        <a:buFontTx/>
                        <a:buNone/>
                        <a:tabLst/>
                      </a:pPr>
                      <a:endParaRPr kumimoji="0" lang="tr-TR" altLang="tr-TR" sz="1000" b="1" i="0" u="none" strike="noStrike" cap="none" normalizeH="0" baseline="0">
                        <a:ln>
                          <a:noFill/>
                        </a:ln>
                        <a:solidFill>
                          <a:srgbClr val="000000"/>
                        </a:solidFill>
                        <a:effectLst/>
                        <a:latin typeface="Franklin Gothic Book (Gövde)"/>
                        <a:cs typeface="Times New Roman" panose="02020603050405020304" pitchFamily="18" charset="0"/>
                      </a:endParaRPr>
                    </a:p>
                    <a:p>
                      <a:pPr marL="73025" marR="0" lvl="0" indent="0" algn="l" defTabSz="914400" rtl="0" eaLnBrk="1" fontAlgn="base" latinLnBrk="0" hangingPunct="1">
                        <a:lnSpc>
                          <a:spcPts val="1375"/>
                        </a:lnSpc>
                        <a:spcBef>
                          <a:spcPts val="38"/>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a:cs typeface="Times New Roman" panose="02020603050405020304" pitchFamily="18" charset="0"/>
                        </a:rPr>
                        <a:t>Toplam</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p>
                      <a:pPr marL="73025" marR="0" lvl="0" indent="0" algn="l" defTabSz="914400" rtl="0" eaLnBrk="1" fontAlgn="base" latinLnBrk="0" hangingPunct="1">
                        <a:lnSpc>
                          <a:spcPts val="1375"/>
                        </a:lnSpc>
                        <a:spcBef>
                          <a:spcPts val="38"/>
                        </a:spcBef>
                        <a:spcAft>
                          <a:spcPct val="0"/>
                        </a:spcAft>
                        <a:buClrTx/>
                        <a:buSzTx/>
                        <a:buFontTx/>
                        <a:buNone/>
                        <a:tabLst/>
                      </a:pP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9525" marR="9525" marT="5082"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gridSpan="3">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rPr>
                        <a:t>118</a:t>
                      </a:r>
                    </a:p>
                  </a:txBody>
                  <a:tcPr marL="68580" marR="68580" marT="953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E0"/>
                    </a:solidFill>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17"/>
                  </a:ext>
                </a:extLst>
              </a:tr>
            </a:tbl>
          </a:graphicData>
        </a:graphic>
      </p:graphicFrame>
      <p:sp>
        <p:nvSpPr>
          <p:cNvPr id="10" name="Unvan 13">
            <a:extLst>
              <a:ext uri="{FF2B5EF4-FFF2-40B4-BE49-F238E27FC236}">
                <a16:creationId xmlns:a16="http://schemas.microsoft.com/office/drawing/2014/main" id="{0B291F61-714D-36F6-8003-0F68E1A580D6}"/>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2" name="Unvan 13">
            <a:extLst>
              <a:ext uri="{FF2B5EF4-FFF2-40B4-BE49-F238E27FC236}">
                <a16:creationId xmlns:a16="http://schemas.microsoft.com/office/drawing/2014/main" id="{0EE6BD11-2453-A889-B685-92D339029FDF}"/>
              </a:ext>
            </a:extLst>
          </p:cNvPr>
          <p:cNvSpPr txBox="1">
            <a:spLocks/>
          </p:cNvSpPr>
          <p:nvPr/>
        </p:nvSpPr>
        <p:spPr bwMode="auto">
          <a:xfrm>
            <a:off x="4751388" y="1187450"/>
            <a:ext cx="3040062" cy="33496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dirty="0">
                <a:effectLst>
                  <a:outerShdw blurRad="38100" dist="38100" dir="2700000" algn="tl">
                    <a:srgbClr val="000000">
                      <a:alpha val="43137"/>
                    </a:srgbClr>
                  </a:outerShdw>
                </a:effectLst>
                <a:latin typeface="Franklin Gothic Book (Gövde)"/>
              </a:rPr>
              <a:t>SAĞLIK HİZMETLERİ	</a:t>
            </a:r>
            <a:endParaRPr lang="tr-TR" sz="1800" b="0" i="1" kern="0" dirty="0">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Dikdörtgen 12">
            <a:extLst>
              <a:ext uri="{FF2B5EF4-FFF2-40B4-BE49-F238E27FC236}">
                <a16:creationId xmlns:a16="http://schemas.microsoft.com/office/drawing/2014/main" id="{59788A2C-4E45-8BFD-0998-4DC83240336A}"/>
              </a:ext>
            </a:extLst>
          </p:cNvPr>
          <p:cNvSpPr>
            <a:spLocks noChangeArrowheads="1"/>
          </p:cNvSpPr>
          <p:nvPr/>
        </p:nvSpPr>
        <p:spPr bwMode="auto">
          <a:xfrm>
            <a:off x="4879975" y="2006600"/>
            <a:ext cx="38449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just" eaLnBrk="1" hangingPunct="1">
              <a:spcBef>
                <a:spcPct val="0"/>
              </a:spcBef>
              <a:buClrTx/>
              <a:buSzTx/>
              <a:buFontTx/>
              <a:buNone/>
            </a:pPr>
            <a:r>
              <a:rPr lang="tr-TR" altLang="tr-TR" sz="1400">
                <a:solidFill>
                  <a:srgbClr val="0D000D"/>
                </a:solidFill>
                <a:latin typeface="Franklin Gothic Book (Gövde)"/>
                <a:cs typeface="Times New Roman" panose="02020603050405020304" pitchFamily="18" charset="0"/>
              </a:rPr>
              <a:t> 	</a:t>
            </a:r>
            <a:r>
              <a:rPr lang="tr-TR" altLang="tr-TR" sz="1400">
                <a:solidFill>
                  <a:srgbClr val="595959"/>
                </a:solidFill>
                <a:latin typeface="Franklin Gothic Book (Gövde)"/>
                <a:cs typeface="Times New Roman" panose="02020603050405020304" pitchFamily="18" charset="0"/>
              </a:rPr>
              <a:t>	</a:t>
            </a:r>
            <a:endParaRPr lang="tr-TR" altLang="tr-TR" sz="1400">
              <a:solidFill>
                <a:srgbClr val="330033"/>
              </a:solidFill>
              <a:latin typeface="Franklin Gothic Book (Gövde)"/>
              <a:cs typeface="Times New Roman" panose="02020603050405020304" pitchFamily="18" charset="0"/>
            </a:endParaRPr>
          </a:p>
        </p:txBody>
      </p:sp>
      <p:graphicFrame>
        <p:nvGraphicFramePr>
          <p:cNvPr id="3" name="Diyagram 2">
            <a:extLst>
              <a:ext uri="{FF2B5EF4-FFF2-40B4-BE49-F238E27FC236}">
                <a16:creationId xmlns:a16="http://schemas.microsoft.com/office/drawing/2014/main" id="{FA87598D-5D48-3729-7111-CC07C95C1F6A}"/>
              </a:ext>
            </a:extLst>
          </p:cNvPr>
          <p:cNvGraphicFramePr/>
          <p:nvPr/>
        </p:nvGraphicFramePr>
        <p:xfrm>
          <a:off x="385674" y="1548558"/>
          <a:ext cx="7643630" cy="26788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Tablo 4">
            <a:extLst>
              <a:ext uri="{FF2B5EF4-FFF2-40B4-BE49-F238E27FC236}">
                <a16:creationId xmlns:a16="http://schemas.microsoft.com/office/drawing/2014/main" id="{9EE5418A-C9BA-5815-CA76-908B1C2F6AE6}"/>
              </a:ext>
            </a:extLst>
          </p:cNvPr>
          <p:cNvGraphicFramePr>
            <a:graphicFrameLocks noGrp="1"/>
          </p:cNvGraphicFramePr>
          <p:nvPr/>
        </p:nvGraphicFramePr>
        <p:xfrm>
          <a:off x="1449388" y="4086225"/>
          <a:ext cx="6040437" cy="2582864"/>
        </p:xfrm>
        <a:graphic>
          <a:graphicData uri="http://schemas.openxmlformats.org/drawingml/2006/table">
            <a:tbl>
              <a:tblPr firstRow="1" firstCol="1" bandRow="1">
                <a:tableStyleId>{5940675A-B579-460E-94D1-54222C63F5DA}</a:tableStyleId>
              </a:tblPr>
              <a:tblGrid>
                <a:gridCol w="3019885">
                  <a:extLst>
                    <a:ext uri="{9D8B030D-6E8A-4147-A177-3AD203B41FA5}">
                      <a16:colId xmlns:a16="http://schemas.microsoft.com/office/drawing/2014/main" val="20000"/>
                    </a:ext>
                  </a:extLst>
                </a:gridCol>
                <a:gridCol w="3020552">
                  <a:extLst>
                    <a:ext uri="{9D8B030D-6E8A-4147-A177-3AD203B41FA5}">
                      <a16:colId xmlns:a16="http://schemas.microsoft.com/office/drawing/2014/main" val="20001"/>
                    </a:ext>
                  </a:extLst>
                </a:gridCol>
              </a:tblGrid>
              <a:tr h="332372">
                <a:tc gridSpan="2">
                  <a:txBody>
                    <a:bodyPr/>
                    <a:lstStyle/>
                    <a:p>
                      <a:pPr>
                        <a:lnSpc>
                          <a:spcPct val="107000"/>
                        </a:lnSpc>
                        <a:spcAft>
                          <a:spcPts val="0"/>
                        </a:spcAft>
                      </a:pPr>
                      <a:r>
                        <a:rPr lang="tr-TR" sz="1200" dirty="0">
                          <a:effectLst/>
                          <a:latin typeface="Franklin Gothic Book" panose="020B0503020102020204" pitchFamily="34" charset="0"/>
                        </a:rPr>
                        <a:t> </a:t>
                      </a:r>
                      <a:r>
                        <a:rPr lang="tr-TR" sz="1200" dirty="0">
                          <a:solidFill>
                            <a:srgbClr val="FF403F"/>
                          </a:solidFill>
                          <a:effectLst/>
                          <a:latin typeface="Franklin Gothic Book" panose="020B0503020102020204" pitchFamily="34" charset="0"/>
                        </a:rPr>
                        <a:t>Sinanpaşa İlçe Sağlık Müdürlüğü Personel Sayısı</a:t>
                      </a:r>
                      <a:r>
                        <a:rPr lang="tr-TR" sz="1200" dirty="0">
                          <a:effectLst/>
                          <a:latin typeface="Franklin Gothic Book" panose="020B0503020102020204" pitchFamily="34" charset="0"/>
                        </a:rPr>
                        <a:t> </a:t>
                      </a:r>
                      <a:endParaRPr lang="tr-TR" sz="1100" dirty="0">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1" marR="68571" marT="0" marB="0" anchor="ctr"/>
                </a:tc>
                <a:tc hMerge="1">
                  <a:txBody>
                    <a:bodyPr/>
                    <a:lstStyle/>
                    <a:p>
                      <a:endParaRPr lang="tr-TR"/>
                    </a:p>
                  </a:txBody>
                  <a:tcPr/>
                </a:tc>
                <a:extLst>
                  <a:ext uri="{0D108BD9-81ED-4DB2-BD59-A6C34878D82A}">
                    <a16:rowId xmlns:a16="http://schemas.microsoft.com/office/drawing/2014/main" val="10000"/>
                  </a:ext>
                </a:extLst>
              </a:tr>
              <a:tr h="195723">
                <a:tc>
                  <a:txBody>
                    <a:bodyPr/>
                    <a:lstStyle/>
                    <a:p>
                      <a:pPr>
                        <a:lnSpc>
                          <a:spcPct val="107000"/>
                        </a:lnSpc>
                        <a:spcAft>
                          <a:spcPts val="0"/>
                        </a:spcAft>
                      </a:pPr>
                      <a:r>
                        <a:rPr lang="tr-TR" sz="1200" b="1" i="1" dirty="0">
                          <a:effectLst>
                            <a:outerShdw blurRad="38100" dist="38100" dir="2700000" algn="tl">
                              <a:srgbClr val="000000">
                                <a:alpha val="43137"/>
                              </a:srgbClr>
                            </a:outerShdw>
                          </a:effectLst>
                          <a:latin typeface="Franklin Gothic Book" panose="020B0503020102020204" pitchFamily="34" charset="0"/>
                        </a:rPr>
                        <a:t>Unvanı</a:t>
                      </a:r>
                      <a:endParaRPr lang="tr-TR" sz="1100" b="1" i="1" dirty="0">
                        <a:effectLst>
                          <a:outerShdw blurRad="38100" dist="38100" dir="2700000" algn="tl">
                            <a:srgbClr val="000000">
                              <a:alpha val="43137"/>
                            </a:srgbClr>
                          </a:outerShdw>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1" marR="68571" marT="0" marB="0" anchor="ctr"/>
                </a:tc>
                <a:tc>
                  <a:txBody>
                    <a:bodyPr/>
                    <a:lstStyle/>
                    <a:p>
                      <a:pPr algn="ctr">
                        <a:lnSpc>
                          <a:spcPct val="107000"/>
                        </a:lnSpc>
                        <a:spcAft>
                          <a:spcPts val="0"/>
                        </a:spcAft>
                      </a:pPr>
                      <a:r>
                        <a:rPr lang="tr-TR" sz="1200" b="1" i="1" dirty="0">
                          <a:effectLst>
                            <a:outerShdw blurRad="38100" dist="38100" dir="2700000" algn="tl">
                              <a:srgbClr val="000000">
                                <a:alpha val="43137"/>
                              </a:srgbClr>
                            </a:outerShdw>
                          </a:effectLst>
                          <a:latin typeface="Franklin Gothic Book" panose="020B0503020102020204" pitchFamily="34" charset="0"/>
                        </a:rPr>
                        <a:t>Sayısı</a:t>
                      </a:r>
                      <a:endParaRPr lang="tr-TR" sz="1100" b="1" i="1" dirty="0">
                        <a:effectLst>
                          <a:outerShdw blurRad="38100" dist="38100" dir="2700000" algn="tl">
                            <a:srgbClr val="000000">
                              <a:alpha val="43137"/>
                            </a:srgbClr>
                          </a:outerShdw>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1" marR="68571" marT="0" marB="0" anchor="ctr"/>
                </a:tc>
                <a:extLst>
                  <a:ext uri="{0D108BD9-81ED-4DB2-BD59-A6C34878D82A}">
                    <a16:rowId xmlns:a16="http://schemas.microsoft.com/office/drawing/2014/main" val="10001"/>
                  </a:ext>
                </a:extLst>
              </a:tr>
              <a:tr h="202720">
                <a:tc>
                  <a:txBody>
                    <a:bodyPr/>
                    <a:lstStyle/>
                    <a:p>
                      <a:pPr>
                        <a:lnSpc>
                          <a:spcPct val="107000"/>
                        </a:lnSpc>
                        <a:spcAft>
                          <a:spcPts val="0"/>
                        </a:spcAft>
                      </a:pPr>
                      <a:r>
                        <a:rPr lang="tr-TR" sz="1200" dirty="0">
                          <a:effectLst/>
                          <a:latin typeface="Franklin Gothic Book" panose="020B0503020102020204" pitchFamily="34" charset="0"/>
                        </a:rPr>
                        <a:t>Sağlık Müdürü</a:t>
                      </a:r>
                      <a:endParaRPr lang="tr-TR" sz="1100" dirty="0">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1" marR="68571" marT="0" marB="0" anchor="ctr"/>
                </a:tc>
                <a:tc>
                  <a:txBody>
                    <a:bodyPr/>
                    <a:lstStyle/>
                    <a:p>
                      <a:pPr algn="ctr">
                        <a:lnSpc>
                          <a:spcPct val="107000"/>
                        </a:lnSpc>
                        <a:spcAft>
                          <a:spcPts val="0"/>
                        </a:spcAft>
                      </a:pPr>
                      <a:r>
                        <a:rPr lang="tr-TR" sz="1200" dirty="0">
                          <a:effectLst/>
                          <a:latin typeface="Franklin Gothic Book" panose="020B0503020102020204" pitchFamily="34" charset="0"/>
                        </a:rPr>
                        <a:t>1</a:t>
                      </a:r>
                      <a:endParaRPr lang="tr-TR" sz="1100" dirty="0">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1" marR="68571" marT="0" marB="0" anchor="ctr"/>
                </a:tc>
                <a:extLst>
                  <a:ext uri="{0D108BD9-81ED-4DB2-BD59-A6C34878D82A}">
                    <a16:rowId xmlns:a16="http://schemas.microsoft.com/office/drawing/2014/main" val="10002"/>
                  </a:ext>
                </a:extLst>
              </a:tr>
              <a:tr h="195723">
                <a:tc>
                  <a:txBody>
                    <a:bodyPr/>
                    <a:lstStyle/>
                    <a:p>
                      <a:pPr>
                        <a:lnSpc>
                          <a:spcPct val="107000"/>
                        </a:lnSpc>
                        <a:spcAft>
                          <a:spcPts val="0"/>
                        </a:spcAft>
                      </a:pPr>
                      <a:r>
                        <a:rPr lang="tr-TR" sz="1200">
                          <a:effectLst/>
                          <a:latin typeface="Franklin Gothic Book" panose="020B0503020102020204" pitchFamily="34" charset="0"/>
                        </a:rPr>
                        <a:t>Pratisyen Hekim</a:t>
                      </a:r>
                      <a:endParaRPr lang="tr-TR" sz="1100">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1" marR="68571" marT="0" marB="0" anchor="ctr"/>
                </a:tc>
                <a:tc>
                  <a:txBody>
                    <a:bodyPr/>
                    <a:lstStyle/>
                    <a:p>
                      <a:pPr algn="ctr">
                        <a:lnSpc>
                          <a:spcPct val="107000"/>
                        </a:lnSpc>
                        <a:spcAft>
                          <a:spcPts val="0"/>
                        </a:spcAft>
                      </a:pPr>
                      <a:r>
                        <a:rPr lang="tr-TR" sz="1100" dirty="0">
                          <a:effectLst/>
                          <a:latin typeface="Franklin Gothic Book" panose="020B0503020102020204" pitchFamily="34" charset="0"/>
                          <a:ea typeface="Calibri" panose="020F0502020204030204" pitchFamily="34" charset="0"/>
                          <a:cs typeface="Times New Roman" panose="02020603050405020304" pitchFamily="18" charset="0"/>
                        </a:rPr>
                        <a:t>1</a:t>
                      </a:r>
                    </a:p>
                  </a:txBody>
                  <a:tcPr marL="68571" marR="68571" marT="0" marB="0" anchor="ctr"/>
                </a:tc>
                <a:extLst>
                  <a:ext uri="{0D108BD9-81ED-4DB2-BD59-A6C34878D82A}">
                    <a16:rowId xmlns:a16="http://schemas.microsoft.com/office/drawing/2014/main" val="10003"/>
                  </a:ext>
                </a:extLst>
              </a:tr>
              <a:tr h="202720">
                <a:tc>
                  <a:txBody>
                    <a:bodyPr/>
                    <a:lstStyle/>
                    <a:p>
                      <a:pPr>
                        <a:lnSpc>
                          <a:spcPct val="107000"/>
                        </a:lnSpc>
                        <a:spcAft>
                          <a:spcPts val="0"/>
                        </a:spcAft>
                      </a:pPr>
                      <a:r>
                        <a:rPr lang="tr-TR" sz="1200" dirty="0">
                          <a:effectLst/>
                          <a:latin typeface="Franklin Gothic Book" panose="020B0503020102020204" pitchFamily="34" charset="0"/>
                        </a:rPr>
                        <a:t>Ebe</a:t>
                      </a:r>
                      <a:endParaRPr lang="tr-TR" sz="1100" dirty="0">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1" marR="68571" marT="0" marB="0" anchor="ctr"/>
                </a:tc>
                <a:tc>
                  <a:txBody>
                    <a:bodyPr/>
                    <a:lstStyle/>
                    <a:p>
                      <a:pPr algn="ctr">
                        <a:lnSpc>
                          <a:spcPct val="107000"/>
                        </a:lnSpc>
                        <a:spcAft>
                          <a:spcPts val="0"/>
                        </a:spcAft>
                      </a:pPr>
                      <a:r>
                        <a:rPr lang="tr-TR" sz="1100" dirty="0">
                          <a:effectLst/>
                          <a:latin typeface="Franklin Gothic Book" panose="020B0503020102020204" pitchFamily="34" charset="0"/>
                          <a:ea typeface="Calibri" panose="020F0502020204030204" pitchFamily="34" charset="0"/>
                          <a:cs typeface="Times New Roman" panose="02020603050405020304" pitchFamily="18" charset="0"/>
                        </a:rPr>
                        <a:t>3</a:t>
                      </a:r>
                    </a:p>
                  </a:txBody>
                  <a:tcPr marL="68571" marR="68571" marT="0" marB="0" anchor="ctr"/>
                </a:tc>
                <a:extLst>
                  <a:ext uri="{0D108BD9-81ED-4DB2-BD59-A6C34878D82A}">
                    <a16:rowId xmlns:a16="http://schemas.microsoft.com/office/drawing/2014/main" val="10004"/>
                  </a:ext>
                </a:extLst>
              </a:tr>
              <a:tr h="202720">
                <a:tc>
                  <a:txBody>
                    <a:bodyPr/>
                    <a:lstStyle/>
                    <a:p>
                      <a:pPr>
                        <a:lnSpc>
                          <a:spcPct val="107000"/>
                        </a:lnSpc>
                        <a:spcAft>
                          <a:spcPts val="0"/>
                        </a:spcAft>
                      </a:pPr>
                      <a:r>
                        <a:rPr lang="tr-TR" sz="1200">
                          <a:effectLst/>
                          <a:latin typeface="Franklin Gothic Book" panose="020B0503020102020204" pitchFamily="34" charset="0"/>
                        </a:rPr>
                        <a:t>Hemşire</a:t>
                      </a:r>
                      <a:endParaRPr lang="tr-TR" sz="1100">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1" marR="68571" marT="0" marB="0" anchor="ctr"/>
                </a:tc>
                <a:tc>
                  <a:txBody>
                    <a:bodyPr/>
                    <a:lstStyle/>
                    <a:p>
                      <a:pPr algn="ctr">
                        <a:lnSpc>
                          <a:spcPct val="107000"/>
                        </a:lnSpc>
                        <a:spcAft>
                          <a:spcPts val="0"/>
                        </a:spcAft>
                      </a:pPr>
                      <a:r>
                        <a:rPr lang="tr-TR" sz="1100" dirty="0">
                          <a:effectLst/>
                          <a:latin typeface="Franklin Gothic Book" panose="020B0503020102020204" pitchFamily="34" charset="0"/>
                          <a:ea typeface="Calibri" panose="020F0502020204030204" pitchFamily="34" charset="0"/>
                          <a:cs typeface="Times New Roman" panose="02020603050405020304" pitchFamily="18" charset="0"/>
                        </a:rPr>
                        <a:t>3</a:t>
                      </a:r>
                    </a:p>
                  </a:txBody>
                  <a:tcPr marL="68571" marR="68571" marT="0" marB="0" anchor="ctr"/>
                </a:tc>
                <a:extLst>
                  <a:ext uri="{0D108BD9-81ED-4DB2-BD59-A6C34878D82A}">
                    <a16:rowId xmlns:a16="http://schemas.microsoft.com/office/drawing/2014/main" val="10005"/>
                  </a:ext>
                </a:extLst>
              </a:tr>
              <a:tr h="195723">
                <a:tc>
                  <a:txBody>
                    <a:bodyPr/>
                    <a:lstStyle/>
                    <a:p>
                      <a:pPr>
                        <a:lnSpc>
                          <a:spcPct val="107000"/>
                        </a:lnSpc>
                        <a:spcAft>
                          <a:spcPts val="0"/>
                        </a:spcAft>
                      </a:pPr>
                      <a:r>
                        <a:rPr lang="tr-TR" sz="1200" dirty="0">
                          <a:effectLst/>
                          <a:latin typeface="Franklin Gothic Book" panose="020B0503020102020204" pitchFamily="34" charset="0"/>
                          <a:ea typeface="Calibri" panose="020F0502020204030204" pitchFamily="34" charset="0"/>
                          <a:cs typeface="Times New Roman" panose="02020603050405020304" pitchFamily="18" charset="0"/>
                        </a:rPr>
                        <a:t>Sağlık</a:t>
                      </a:r>
                      <a:r>
                        <a:rPr lang="tr-TR" sz="1200" baseline="0" dirty="0">
                          <a:effectLst/>
                          <a:latin typeface="Franklin Gothic Book" panose="020B0503020102020204" pitchFamily="34" charset="0"/>
                          <a:ea typeface="Calibri" panose="020F0502020204030204" pitchFamily="34" charset="0"/>
                          <a:cs typeface="Times New Roman" panose="02020603050405020304" pitchFamily="18" charset="0"/>
                        </a:rPr>
                        <a:t> Memuru</a:t>
                      </a:r>
                      <a:endParaRPr lang="tr-TR" sz="1200" dirty="0">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1" marR="68571" marT="0" marB="0" anchor="ctr"/>
                </a:tc>
                <a:tc>
                  <a:txBody>
                    <a:bodyPr/>
                    <a:lstStyle/>
                    <a:p>
                      <a:pPr algn="ctr">
                        <a:lnSpc>
                          <a:spcPct val="107000"/>
                        </a:lnSpc>
                        <a:spcAft>
                          <a:spcPts val="0"/>
                        </a:spcAft>
                      </a:pPr>
                      <a:r>
                        <a:rPr lang="tr-TR" sz="1200" dirty="0">
                          <a:effectLst/>
                          <a:latin typeface="Franklin Gothic Book" panose="020B0503020102020204" pitchFamily="34" charset="0"/>
                          <a:ea typeface="Calibri" panose="020F0502020204030204" pitchFamily="34" charset="0"/>
                          <a:cs typeface="Times New Roman" panose="02020603050405020304" pitchFamily="18" charset="0"/>
                        </a:rPr>
                        <a:t>1</a:t>
                      </a:r>
                    </a:p>
                  </a:txBody>
                  <a:tcPr marL="68571" marR="68571" marT="0" marB="0" anchor="ctr"/>
                </a:tc>
                <a:extLst>
                  <a:ext uri="{0D108BD9-81ED-4DB2-BD59-A6C34878D82A}">
                    <a16:rowId xmlns:a16="http://schemas.microsoft.com/office/drawing/2014/main" val="10006"/>
                  </a:ext>
                </a:extLst>
              </a:tr>
              <a:tr h="195723">
                <a:tc>
                  <a:txBody>
                    <a:bodyPr/>
                    <a:lstStyle/>
                    <a:p>
                      <a:pPr marL="0" marR="0" indent="0" algn="l" defTabSz="914400" rtl="0" eaLnBrk="1" fontAlgn="auto" latinLnBrk="0" hangingPunct="1">
                        <a:lnSpc>
                          <a:spcPct val="107000"/>
                        </a:lnSpc>
                        <a:spcBef>
                          <a:spcPts val="0"/>
                        </a:spcBef>
                        <a:spcAft>
                          <a:spcPts val="0"/>
                        </a:spcAft>
                        <a:buClrTx/>
                        <a:buSzTx/>
                        <a:buFontTx/>
                        <a:buNone/>
                        <a:tabLst/>
                        <a:defRPr/>
                      </a:pPr>
                      <a:r>
                        <a:rPr lang="tr-TR" sz="1200" baseline="0" dirty="0">
                          <a:effectLst/>
                          <a:latin typeface="Franklin Gothic Book" panose="020B0503020102020204" pitchFamily="34" charset="0"/>
                          <a:ea typeface="Calibri" panose="020F0502020204030204" pitchFamily="34" charset="0"/>
                          <a:cs typeface="Times New Roman" panose="02020603050405020304" pitchFamily="18" charset="0"/>
                        </a:rPr>
                        <a:t>Çevre Sağlığı Teknisyeni</a:t>
                      </a:r>
                      <a:endParaRPr lang="tr-TR" sz="1200" dirty="0">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1" marR="68571" marT="0" marB="0" anchor="ctr"/>
                </a:tc>
                <a:tc>
                  <a:txBody>
                    <a:bodyPr/>
                    <a:lstStyle/>
                    <a:p>
                      <a:pPr algn="ctr">
                        <a:lnSpc>
                          <a:spcPct val="107000"/>
                        </a:lnSpc>
                        <a:spcAft>
                          <a:spcPts val="0"/>
                        </a:spcAft>
                      </a:pPr>
                      <a:r>
                        <a:rPr lang="tr-TR" sz="1200" dirty="0">
                          <a:effectLst/>
                          <a:latin typeface="Franklin Gothic Book" panose="020B0503020102020204" pitchFamily="34" charset="0"/>
                          <a:ea typeface="Calibri" panose="020F0502020204030204" pitchFamily="34" charset="0"/>
                          <a:cs typeface="Times New Roman" panose="02020603050405020304" pitchFamily="18" charset="0"/>
                        </a:rPr>
                        <a:t>2</a:t>
                      </a:r>
                    </a:p>
                  </a:txBody>
                  <a:tcPr marL="68571" marR="68571" marT="0" marB="0" anchor="ctr"/>
                </a:tc>
                <a:extLst>
                  <a:ext uri="{0D108BD9-81ED-4DB2-BD59-A6C34878D82A}">
                    <a16:rowId xmlns:a16="http://schemas.microsoft.com/office/drawing/2014/main" val="10007"/>
                  </a:ext>
                </a:extLst>
              </a:tr>
              <a:tr h="202720">
                <a:tc>
                  <a:txBody>
                    <a:bodyPr/>
                    <a:lstStyle/>
                    <a:p>
                      <a:pPr>
                        <a:lnSpc>
                          <a:spcPct val="107000"/>
                        </a:lnSpc>
                        <a:spcAft>
                          <a:spcPts val="0"/>
                        </a:spcAft>
                      </a:pPr>
                      <a:r>
                        <a:rPr lang="tr-TR" sz="1200" dirty="0">
                          <a:effectLst/>
                          <a:latin typeface="Franklin Gothic Book" panose="020B0503020102020204" pitchFamily="34" charset="0"/>
                        </a:rPr>
                        <a:t>Tıbbi Sekreter </a:t>
                      </a:r>
                      <a:endParaRPr lang="tr-TR" sz="1100" dirty="0">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1" marR="68571" marT="0" marB="0" anchor="ctr"/>
                </a:tc>
                <a:tc>
                  <a:txBody>
                    <a:bodyPr/>
                    <a:lstStyle/>
                    <a:p>
                      <a:pPr algn="ctr">
                        <a:lnSpc>
                          <a:spcPct val="107000"/>
                        </a:lnSpc>
                        <a:spcAft>
                          <a:spcPts val="0"/>
                        </a:spcAft>
                      </a:pPr>
                      <a:r>
                        <a:rPr lang="tr-TR" sz="1200" dirty="0">
                          <a:effectLst/>
                          <a:latin typeface="Franklin Gothic Book" panose="020B0503020102020204" pitchFamily="34" charset="0"/>
                          <a:ea typeface="+mn-ea"/>
                          <a:cs typeface="+mn-cs"/>
                        </a:rPr>
                        <a:t>1</a:t>
                      </a:r>
                      <a:endParaRPr lang="tr-TR" sz="1100" dirty="0">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1" marR="68571" marT="0" marB="0" anchor="ctr"/>
                </a:tc>
                <a:extLst>
                  <a:ext uri="{0D108BD9-81ED-4DB2-BD59-A6C34878D82A}">
                    <a16:rowId xmlns:a16="http://schemas.microsoft.com/office/drawing/2014/main" val="10008"/>
                  </a:ext>
                </a:extLst>
              </a:tr>
              <a:tr h="254592">
                <a:tc>
                  <a:txBody>
                    <a:bodyPr/>
                    <a:lstStyle/>
                    <a:p>
                      <a:pPr>
                        <a:lnSpc>
                          <a:spcPct val="107000"/>
                        </a:lnSpc>
                        <a:spcAft>
                          <a:spcPts val="0"/>
                        </a:spcAft>
                      </a:pPr>
                      <a:r>
                        <a:rPr lang="tr-TR" sz="1200" dirty="0">
                          <a:effectLst/>
                          <a:latin typeface="Franklin Gothic Book" panose="020B0503020102020204" pitchFamily="34" charset="0"/>
                        </a:rPr>
                        <a:t>Hizmetli</a:t>
                      </a:r>
                      <a:endParaRPr lang="tr-TR" sz="1200" dirty="0">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1" marR="68571" marT="0" marB="0" anchor="ctr"/>
                </a:tc>
                <a:tc>
                  <a:txBody>
                    <a:bodyPr/>
                    <a:lstStyle/>
                    <a:p>
                      <a:pPr algn="ctr">
                        <a:lnSpc>
                          <a:spcPct val="107000"/>
                        </a:lnSpc>
                        <a:spcAft>
                          <a:spcPts val="0"/>
                        </a:spcAft>
                      </a:pPr>
                      <a:r>
                        <a:rPr lang="tr-TR" sz="1200" dirty="0">
                          <a:effectLst/>
                          <a:latin typeface="Franklin Gothic Book" panose="020B0503020102020204" pitchFamily="34" charset="0"/>
                          <a:ea typeface="Calibri" panose="020F0502020204030204" pitchFamily="34" charset="0"/>
                          <a:cs typeface="Times New Roman" panose="02020603050405020304" pitchFamily="18" charset="0"/>
                        </a:rPr>
                        <a:t>3</a:t>
                      </a:r>
                    </a:p>
                  </a:txBody>
                  <a:tcPr marL="68571" marR="68571" marT="0" marB="0" anchor="ctr"/>
                </a:tc>
                <a:extLst>
                  <a:ext uri="{0D108BD9-81ED-4DB2-BD59-A6C34878D82A}">
                    <a16:rowId xmlns:a16="http://schemas.microsoft.com/office/drawing/2014/main" val="10009"/>
                  </a:ext>
                </a:extLst>
              </a:tr>
              <a:tr h="206405">
                <a:tc>
                  <a:txBody>
                    <a:bodyPr/>
                    <a:lstStyle/>
                    <a:p>
                      <a:pPr>
                        <a:lnSpc>
                          <a:spcPct val="107000"/>
                        </a:lnSpc>
                        <a:spcAft>
                          <a:spcPts val="0"/>
                        </a:spcAft>
                      </a:pPr>
                      <a:r>
                        <a:rPr lang="tr-TR" sz="1200" dirty="0">
                          <a:effectLst/>
                          <a:latin typeface="Franklin Gothic Book" panose="020B0503020102020204" pitchFamily="34" charset="0"/>
                          <a:ea typeface="Calibri" panose="020F0502020204030204" pitchFamily="34" charset="0"/>
                          <a:cs typeface="Times New Roman" panose="02020603050405020304" pitchFamily="18" charset="0"/>
                        </a:rPr>
                        <a:t>Şoför</a:t>
                      </a:r>
                    </a:p>
                  </a:txBody>
                  <a:tcPr marL="68571" marR="68571" marT="0" marB="0" anchor="ctr"/>
                </a:tc>
                <a:tc>
                  <a:txBody>
                    <a:bodyPr/>
                    <a:lstStyle/>
                    <a:p>
                      <a:pPr algn="ctr">
                        <a:lnSpc>
                          <a:spcPct val="107000"/>
                        </a:lnSpc>
                        <a:spcAft>
                          <a:spcPts val="0"/>
                        </a:spcAft>
                      </a:pPr>
                      <a:r>
                        <a:rPr lang="tr-TR" sz="1200" dirty="0">
                          <a:effectLst/>
                          <a:latin typeface="Franklin Gothic Book" panose="020B0503020102020204" pitchFamily="34" charset="0"/>
                          <a:ea typeface="Calibri" panose="020F0502020204030204" pitchFamily="34" charset="0"/>
                          <a:cs typeface="Times New Roman" panose="02020603050405020304" pitchFamily="18" charset="0"/>
                        </a:rPr>
                        <a:t>1</a:t>
                      </a:r>
                    </a:p>
                  </a:txBody>
                  <a:tcPr marL="68571" marR="68571" marT="0" marB="0" anchor="ctr"/>
                </a:tc>
                <a:extLst>
                  <a:ext uri="{0D108BD9-81ED-4DB2-BD59-A6C34878D82A}">
                    <a16:rowId xmlns:a16="http://schemas.microsoft.com/office/drawing/2014/main" val="10010"/>
                  </a:ext>
                </a:extLst>
              </a:tr>
              <a:tr h="195723">
                <a:tc>
                  <a:txBody>
                    <a:bodyPr/>
                    <a:lstStyle/>
                    <a:p>
                      <a:pPr>
                        <a:lnSpc>
                          <a:spcPct val="107000"/>
                        </a:lnSpc>
                        <a:spcAft>
                          <a:spcPts val="0"/>
                        </a:spcAft>
                      </a:pPr>
                      <a:r>
                        <a:rPr lang="tr-TR" sz="1200" b="1" dirty="0">
                          <a:effectLst/>
                          <a:latin typeface="Franklin Gothic Book" panose="020B0503020102020204" pitchFamily="34" charset="0"/>
                        </a:rPr>
                        <a:t>Toplam</a:t>
                      </a:r>
                      <a:endParaRPr lang="tr-TR" sz="1100" b="1" dirty="0">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1" marR="68571" marT="0" marB="0" anchor="ctr"/>
                </a:tc>
                <a:tc>
                  <a:txBody>
                    <a:bodyPr/>
                    <a:lstStyle/>
                    <a:p>
                      <a:pPr algn="ctr">
                        <a:lnSpc>
                          <a:spcPct val="107000"/>
                        </a:lnSpc>
                        <a:spcAft>
                          <a:spcPts val="0"/>
                        </a:spcAft>
                      </a:pPr>
                      <a:r>
                        <a:rPr lang="tr-TR" sz="1200" b="1" dirty="0">
                          <a:effectLst/>
                          <a:latin typeface="Franklin Gothic Book" panose="020B0503020102020204" pitchFamily="34" charset="0"/>
                          <a:ea typeface="+mn-ea"/>
                          <a:cs typeface="+mn-cs"/>
                        </a:rPr>
                        <a:t>16</a:t>
                      </a:r>
                      <a:endParaRPr lang="tr-TR" sz="1100" b="1" dirty="0">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1" marR="68571" marT="0" marB="0" anchor="ctr"/>
                </a:tc>
                <a:extLst>
                  <a:ext uri="{0D108BD9-81ED-4DB2-BD59-A6C34878D82A}">
                    <a16:rowId xmlns:a16="http://schemas.microsoft.com/office/drawing/2014/main" val="10011"/>
                  </a:ext>
                </a:extLst>
              </a:tr>
            </a:tbl>
          </a:graphicData>
        </a:graphic>
      </p:graphicFrame>
      <p:grpSp>
        <p:nvGrpSpPr>
          <p:cNvPr id="52268" name="Grup 16">
            <a:extLst>
              <a:ext uri="{FF2B5EF4-FFF2-40B4-BE49-F238E27FC236}">
                <a16:creationId xmlns:a16="http://schemas.microsoft.com/office/drawing/2014/main" id="{8ED7BC14-A1A8-7849-0DD0-4341EA580FD6}"/>
              </a:ext>
            </a:extLst>
          </p:cNvPr>
          <p:cNvGrpSpPr>
            <a:grpSpLocks/>
          </p:cNvGrpSpPr>
          <p:nvPr/>
        </p:nvGrpSpPr>
        <p:grpSpPr bwMode="auto">
          <a:xfrm>
            <a:off x="609600" y="39688"/>
            <a:ext cx="8408988" cy="1708150"/>
            <a:chOff x="609600" y="39688"/>
            <a:chExt cx="8408988" cy="1708150"/>
          </a:xfrm>
        </p:grpSpPr>
        <p:pic>
          <p:nvPicPr>
            <p:cNvPr id="52271" name="Picture 2">
              <a:extLst>
                <a:ext uri="{FF2B5EF4-FFF2-40B4-BE49-F238E27FC236}">
                  <a16:creationId xmlns:a16="http://schemas.microsoft.com/office/drawing/2014/main" id="{4DB1F854-F720-43EF-1F44-D85326399A1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pic>
          <p:nvPicPr>
            <p:cNvPr id="52272" name="Picture 4">
              <a:extLst>
                <a:ext uri="{FF2B5EF4-FFF2-40B4-BE49-F238E27FC236}">
                  <a16:creationId xmlns:a16="http://schemas.microsoft.com/office/drawing/2014/main" id="{2CC36521-F26E-979A-B98B-22BB0379F0C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22" name="Unvan 13">
              <a:extLst>
                <a:ext uri="{FF2B5EF4-FFF2-40B4-BE49-F238E27FC236}">
                  <a16:creationId xmlns:a16="http://schemas.microsoft.com/office/drawing/2014/main" id="{B8D64AA6-36BD-3581-60AD-DF31A3DDEE9C}"/>
                </a:ext>
              </a:extLst>
            </p:cNvPr>
            <p:cNvSpPr txBox="1">
              <a:spLocks/>
            </p:cNvSpPr>
            <p:nvPr/>
          </p:nvSpPr>
          <p:spPr bwMode="auto">
            <a:xfrm>
              <a:off x="4991100" y="1412875"/>
              <a:ext cx="1933575" cy="33496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Sağlık Müdürlüğü</a:t>
              </a:r>
            </a:p>
          </p:txBody>
        </p:sp>
      </p:grpSp>
      <p:sp>
        <p:nvSpPr>
          <p:cNvPr id="11" name="Unvan 13">
            <a:extLst>
              <a:ext uri="{FF2B5EF4-FFF2-40B4-BE49-F238E27FC236}">
                <a16:creationId xmlns:a16="http://schemas.microsoft.com/office/drawing/2014/main" id="{767F7A43-3890-341F-3CE3-387A746ACBF4}"/>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2" name="Unvan 13">
            <a:extLst>
              <a:ext uri="{FF2B5EF4-FFF2-40B4-BE49-F238E27FC236}">
                <a16:creationId xmlns:a16="http://schemas.microsoft.com/office/drawing/2014/main" id="{2BB116AB-CAAA-3E8D-D67C-039D6E2DD7AC}"/>
              </a:ext>
            </a:extLst>
          </p:cNvPr>
          <p:cNvSpPr txBox="1">
            <a:spLocks/>
          </p:cNvSpPr>
          <p:nvPr/>
        </p:nvSpPr>
        <p:spPr bwMode="auto">
          <a:xfrm>
            <a:off x="4751388" y="1187450"/>
            <a:ext cx="3040062" cy="33496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dirty="0">
                <a:effectLst>
                  <a:outerShdw blurRad="38100" dist="38100" dir="2700000" algn="tl">
                    <a:srgbClr val="000000">
                      <a:alpha val="43137"/>
                    </a:srgbClr>
                  </a:outerShdw>
                </a:effectLst>
                <a:latin typeface="Franklin Gothic Book (Gövde)"/>
              </a:rPr>
              <a:t>SAĞLIK HİZMETLERİ	</a:t>
            </a:r>
            <a:endParaRPr lang="tr-TR" sz="1800" b="0" i="1" kern="0" dirty="0">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Dikdörtgen 13">
            <a:extLst>
              <a:ext uri="{FF2B5EF4-FFF2-40B4-BE49-F238E27FC236}">
                <a16:creationId xmlns:a16="http://schemas.microsoft.com/office/drawing/2014/main" id="{8AB010E6-BC6C-4C82-CA13-CB17D09B975D}"/>
              </a:ext>
            </a:extLst>
          </p:cNvPr>
          <p:cNvSpPr/>
          <p:nvPr/>
        </p:nvSpPr>
        <p:spPr>
          <a:xfrm>
            <a:off x="958850" y="4513263"/>
            <a:ext cx="3128963" cy="2335212"/>
          </a:xfrm>
          <a:prstGeom prst="rect">
            <a:avLst/>
          </a:prstGeom>
          <a:blipFill rotWithShape="1">
            <a:blip r:embed="rId2" cstate="email"/>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pPr>
              <a:defRPr/>
            </a:pPr>
            <a:endParaRPr lang="tr-TR"/>
          </a:p>
        </p:txBody>
      </p:sp>
      <p:graphicFrame>
        <p:nvGraphicFramePr>
          <p:cNvPr id="2" name="Tablo 1">
            <a:extLst>
              <a:ext uri="{FF2B5EF4-FFF2-40B4-BE49-F238E27FC236}">
                <a16:creationId xmlns:a16="http://schemas.microsoft.com/office/drawing/2014/main" id="{8C1593BF-7BA0-AFB9-5022-5E798C41DFC6}"/>
              </a:ext>
            </a:extLst>
          </p:cNvPr>
          <p:cNvGraphicFramePr>
            <a:graphicFrameLocks noGrp="1"/>
          </p:cNvGraphicFramePr>
          <p:nvPr/>
        </p:nvGraphicFramePr>
        <p:xfrm>
          <a:off x="971550" y="1731963"/>
          <a:ext cx="7442199" cy="2816227"/>
        </p:xfrm>
        <a:graphic>
          <a:graphicData uri="http://schemas.openxmlformats.org/drawingml/2006/table">
            <a:tbl>
              <a:tblPr firstRow="1" firstCol="1" bandRow="1">
                <a:tableStyleId>{5940675A-B579-460E-94D1-54222C63F5DA}</a:tableStyleId>
              </a:tblPr>
              <a:tblGrid>
                <a:gridCol w="2442215">
                  <a:extLst>
                    <a:ext uri="{9D8B030D-6E8A-4147-A177-3AD203B41FA5}">
                      <a16:colId xmlns:a16="http://schemas.microsoft.com/office/drawing/2014/main" val="20000"/>
                    </a:ext>
                  </a:extLst>
                </a:gridCol>
                <a:gridCol w="1454188">
                  <a:extLst>
                    <a:ext uri="{9D8B030D-6E8A-4147-A177-3AD203B41FA5}">
                      <a16:colId xmlns:a16="http://schemas.microsoft.com/office/drawing/2014/main" val="20001"/>
                    </a:ext>
                  </a:extLst>
                </a:gridCol>
                <a:gridCol w="1227788">
                  <a:extLst>
                    <a:ext uri="{9D8B030D-6E8A-4147-A177-3AD203B41FA5}">
                      <a16:colId xmlns:a16="http://schemas.microsoft.com/office/drawing/2014/main" val="20002"/>
                    </a:ext>
                  </a:extLst>
                </a:gridCol>
                <a:gridCol w="1253910">
                  <a:extLst>
                    <a:ext uri="{9D8B030D-6E8A-4147-A177-3AD203B41FA5}">
                      <a16:colId xmlns:a16="http://schemas.microsoft.com/office/drawing/2014/main" val="20003"/>
                    </a:ext>
                  </a:extLst>
                </a:gridCol>
                <a:gridCol w="1064098">
                  <a:extLst>
                    <a:ext uri="{9D8B030D-6E8A-4147-A177-3AD203B41FA5}">
                      <a16:colId xmlns:a16="http://schemas.microsoft.com/office/drawing/2014/main" val="20004"/>
                    </a:ext>
                  </a:extLst>
                </a:gridCol>
              </a:tblGrid>
              <a:tr h="552830">
                <a:tc gridSpan="5">
                  <a:txBody>
                    <a:bodyPr/>
                    <a:lstStyle/>
                    <a:p>
                      <a:pPr marL="457200" algn="l">
                        <a:spcAft>
                          <a:spcPts val="0"/>
                        </a:spcAft>
                      </a:pPr>
                      <a:endParaRPr lang="tr-TR" sz="1200" dirty="0">
                        <a:solidFill>
                          <a:schemeClr val="tx1"/>
                        </a:solidFill>
                        <a:effectLst/>
                      </a:endParaRPr>
                    </a:p>
                    <a:p>
                      <a:pPr marL="457200" algn="l">
                        <a:spcAft>
                          <a:spcPts val="0"/>
                        </a:spcAft>
                      </a:pPr>
                      <a:r>
                        <a:rPr lang="tr-TR" sz="1200" dirty="0">
                          <a:solidFill>
                            <a:srgbClr val="FF0000"/>
                          </a:solidFill>
                          <a:effectLst/>
                        </a:rPr>
                        <a:t>112 Acil Sağlık Hizmetleri</a:t>
                      </a:r>
                    </a:p>
                    <a:p>
                      <a:pPr>
                        <a:lnSpc>
                          <a:spcPct val="107000"/>
                        </a:lnSpc>
                        <a:spcAft>
                          <a:spcPts val="0"/>
                        </a:spcAft>
                      </a:pPr>
                      <a:endParaRPr lang="tr-TR"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69" marR="68569" marT="0" marB="0"/>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206774">
                <a:tc rowSpan="2">
                  <a:txBody>
                    <a:bodyPr/>
                    <a:lstStyle/>
                    <a:p>
                      <a:pPr>
                        <a:lnSpc>
                          <a:spcPct val="107000"/>
                        </a:lnSpc>
                        <a:spcAft>
                          <a:spcPts val="0"/>
                        </a:spcAft>
                      </a:pPr>
                      <a:r>
                        <a:rPr lang="tr-TR" sz="1200" dirty="0">
                          <a:solidFill>
                            <a:srgbClr val="FF0000"/>
                          </a:solidFill>
                          <a:effectLst/>
                        </a:rPr>
                        <a:t>Hizmet İstasyonu</a:t>
                      </a:r>
                      <a:endParaRPr lang="tr-TR" sz="1200" dirty="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69" marR="68569" marT="0" marB="0" anchor="ctr"/>
                </a:tc>
                <a:tc gridSpan="4">
                  <a:txBody>
                    <a:bodyPr/>
                    <a:lstStyle/>
                    <a:p>
                      <a:pPr algn="ctr">
                        <a:lnSpc>
                          <a:spcPct val="107000"/>
                        </a:lnSpc>
                        <a:spcAft>
                          <a:spcPts val="0"/>
                        </a:spcAft>
                      </a:pPr>
                      <a:r>
                        <a:rPr lang="tr-TR" sz="1200" dirty="0">
                          <a:solidFill>
                            <a:srgbClr val="FF0000"/>
                          </a:solidFill>
                          <a:effectLst/>
                        </a:rPr>
                        <a:t>Personel sayısı</a:t>
                      </a:r>
                      <a:endParaRPr lang="tr-TR" sz="1200" dirty="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69" marR="68569" marT="0" marB="0" anchor="ct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1"/>
                  </a:ext>
                </a:extLst>
              </a:tr>
              <a:tr h="548639">
                <a:tc vMerge="1">
                  <a:txBody>
                    <a:bodyPr/>
                    <a:lstStyle/>
                    <a:p>
                      <a:endParaRPr lang="tr-TR"/>
                    </a:p>
                  </a:txBody>
                  <a:tcPr/>
                </a:tc>
                <a:tc>
                  <a:txBody>
                    <a:bodyPr/>
                    <a:lstStyle/>
                    <a:p>
                      <a:pPr algn="ctr">
                        <a:lnSpc>
                          <a:spcPct val="100000"/>
                        </a:lnSpc>
                        <a:spcAft>
                          <a:spcPts val="0"/>
                        </a:spcAft>
                      </a:pPr>
                      <a:r>
                        <a:rPr lang="tr-TR" sz="1200" dirty="0">
                          <a:solidFill>
                            <a:schemeClr val="tx1">
                              <a:lumMod val="95000"/>
                              <a:lumOff val="5000"/>
                            </a:schemeClr>
                          </a:solidFill>
                          <a:effectLst/>
                          <a:latin typeface="Franklin Gothic Book" panose="020B0503020102020204" pitchFamily="34" charset="0"/>
                        </a:rPr>
                        <a:t>Acil Tıp Teknisyeni</a:t>
                      </a:r>
                      <a:endParaRPr lang="tr-TR" sz="1200" dirty="0">
                        <a:solidFill>
                          <a:schemeClr val="tx1">
                            <a:lumMod val="95000"/>
                            <a:lumOff val="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69" marR="68569" marT="0" marB="0" anchor="ctr"/>
                </a:tc>
                <a:tc>
                  <a:txBody>
                    <a:bodyPr/>
                    <a:lstStyle/>
                    <a:p>
                      <a:pPr algn="ctr">
                        <a:lnSpc>
                          <a:spcPct val="100000"/>
                        </a:lnSpc>
                        <a:spcAft>
                          <a:spcPts val="0"/>
                        </a:spcAft>
                      </a:pPr>
                      <a:r>
                        <a:rPr lang="tr-TR" sz="1200" dirty="0" err="1">
                          <a:solidFill>
                            <a:schemeClr val="tx1">
                              <a:lumMod val="95000"/>
                              <a:lumOff val="5000"/>
                            </a:schemeClr>
                          </a:solidFill>
                          <a:effectLst/>
                          <a:latin typeface="Franklin Gothic Book" panose="020B0503020102020204" pitchFamily="34" charset="0"/>
                        </a:rPr>
                        <a:t>Paramedik</a:t>
                      </a:r>
                      <a:endParaRPr lang="tr-TR" sz="1200" dirty="0">
                        <a:solidFill>
                          <a:schemeClr val="tx1">
                            <a:lumMod val="95000"/>
                            <a:lumOff val="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69" marR="68569"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tr-TR" sz="1200" dirty="0">
                        <a:solidFill>
                          <a:schemeClr val="tx1">
                            <a:lumMod val="95000"/>
                            <a:lumOff val="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tr-TR" sz="1200" dirty="0">
                          <a:solidFill>
                            <a:schemeClr val="tx1">
                              <a:lumMod val="95000"/>
                              <a:lumOff val="5000"/>
                            </a:schemeClr>
                          </a:solidFill>
                          <a:effectLst/>
                          <a:latin typeface="Franklin Gothic Book" panose="020B0503020102020204" pitchFamily="34" charset="0"/>
                          <a:ea typeface="Calibri" panose="020F0502020204030204" pitchFamily="34" charset="0"/>
                          <a:cs typeface="Times New Roman" panose="02020603050405020304" pitchFamily="18" charset="0"/>
                        </a:rPr>
                        <a:t>Sağlık Memuru</a:t>
                      </a:r>
                    </a:p>
                    <a:p>
                      <a:pPr algn="ctr">
                        <a:lnSpc>
                          <a:spcPct val="100000"/>
                        </a:lnSpc>
                        <a:spcAft>
                          <a:spcPts val="0"/>
                        </a:spcAft>
                      </a:pPr>
                      <a:endParaRPr lang="tr-TR" sz="1200" dirty="0">
                        <a:solidFill>
                          <a:schemeClr val="tx1">
                            <a:lumMod val="95000"/>
                            <a:lumOff val="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69" marR="68569" marT="0" marB="0" anchor="ctr"/>
                </a:tc>
                <a:tc>
                  <a:txBody>
                    <a:bodyPr/>
                    <a:lstStyle/>
                    <a:p>
                      <a:pPr algn="ctr">
                        <a:lnSpc>
                          <a:spcPct val="100000"/>
                        </a:lnSpc>
                        <a:spcAft>
                          <a:spcPts val="0"/>
                        </a:spcAft>
                      </a:pPr>
                      <a:r>
                        <a:rPr lang="tr-TR" sz="1200" dirty="0">
                          <a:solidFill>
                            <a:schemeClr val="tx1">
                              <a:lumMod val="95000"/>
                              <a:lumOff val="5000"/>
                            </a:schemeClr>
                          </a:solidFill>
                          <a:effectLst/>
                          <a:latin typeface="Franklin Gothic Book" panose="020B0503020102020204" pitchFamily="34" charset="0"/>
                        </a:rPr>
                        <a:t>Şoför</a:t>
                      </a:r>
                      <a:endParaRPr lang="tr-TR" sz="1200" dirty="0">
                        <a:solidFill>
                          <a:schemeClr val="tx1">
                            <a:lumMod val="95000"/>
                            <a:lumOff val="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69" marR="68569" marT="0" marB="0" anchor="ctr"/>
                </a:tc>
                <a:extLst>
                  <a:ext uri="{0D108BD9-81ED-4DB2-BD59-A6C34878D82A}">
                    <a16:rowId xmlns:a16="http://schemas.microsoft.com/office/drawing/2014/main" val="10002"/>
                  </a:ext>
                </a:extLst>
              </a:tr>
              <a:tr h="379658">
                <a:tc>
                  <a:txBody>
                    <a:bodyPr/>
                    <a:lstStyle/>
                    <a:p>
                      <a:pPr>
                        <a:lnSpc>
                          <a:spcPct val="107000"/>
                        </a:lnSpc>
                        <a:spcAft>
                          <a:spcPts val="0"/>
                        </a:spcAft>
                      </a:pPr>
                      <a:r>
                        <a:rPr lang="tr-TR" sz="1200" dirty="0">
                          <a:effectLst/>
                          <a:latin typeface="Franklin Gothic Book" panose="020B0503020102020204" pitchFamily="34" charset="0"/>
                        </a:rPr>
                        <a:t>1 </a:t>
                      </a:r>
                      <a:r>
                        <a:rPr lang="tr-TR" sz="1200" dirty="0" err="1">
                          <a:effectLst/>
                          <a:latin typeface="Franklin Gothic Book" panose="020B0503020102020204" pitchFamily="34" charset="0"/>
                        </a:rPr>
                        <a:t>Nolu</a:t>
                      </a:r>
                      <a:r>
                        <a:rPr lang="tr-TR" sz="1200" dirty="0">
                          <a:effectLst/>
                          <a:latin typeface="Franklin Gothic Book" panose="020B0503020102020204" pitchFamily="34" charset="0"/>
                        </a:rPr>
                        <a:t> Sağlık Hizmetleri İstasyonu </a:t>
                      </a:r>
                      <a:endParaRPr lang="tr-TR" sz="1200" dirty="0">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69" marR="68569" marT="0" marB="0" anchor="ctr"/>
                </a:tc>
                <a:tc>
                  <a:txBody>
                    <a:bodyPr/>
                    <a:lstStyle/>
                    <a:p>
                      <a:pPr algn="ctr">
                        <a:lnSpc>
                          <a:spcPct val="107000"/>
                        </a:lnSpc>
                        <a:spcAft>
                          <a:spcPts val="0"/>
                        </a:spcAft>
                      </a:pPr>
                      <a:r>
                        <a:rPr lang="tr-TR" sz="1200" dirty="0">
                          <a:effectLst/>
                          <a:latin typeface="Franklin Gothic Book" panose="020B0503020102020204" pitchFamily="34" charset="0"/>
                          <a:ea typeface="Calibri" panose="020F0502020204030204" pitchFamily="34" charset="0"/>
                          <a:cs typeface="Times New Roman" panose="02020603050405020304" pitchFamily="18" charset="0"/>
                        </a:rPr>
                        <a:t>5</a:t>
                      </a:r>
                    </a:p>
                  </a:txBody>
                  <a:tcPr marL="68569" marR="68569" marT="0" marB="0" anchor="ctr"/>
                </a:tc>
                <a:tc>
                  <a:txBody>
                    <a:bodyPr/>
                    <a:lstStyle/>
                    <a:p>
                      <a:pPr algn="ctr">
                        <a:lnSpc>
                          <a:spcPct val="107000"/>
                        </a:lnSpc>
                        <a:spcAft>
                          <a:spcPts val="0"/>
                        </a:spcAft>
                      </a:pPr>
                      <a:r>
                        <a:rPr lang="tr-TR" sz="1200" dirty="0">
                          <a:effectLst/>
                          <a:latin typeface="Franklin Gothic Book" panose="020B0503020102020204" pitchFamily="34" charset="0"/>
                          <a:ea typeface="Calibri" panose="020F0502020204030204" pitchFamily="34" charset="0"/>
                          <a:cs typeface="Times New Roman" panose="02020603050405020304" pitchFamily="18" charset="0"/>
                        </a:rPr>
                        <a:t>2</a:t>
                      </a:r>
                    </a:p>
                  </a:txBody>
                  <a:tcPr marL="68569" marR="68569" marT="0" marB="0" anchor="ctr"/>
                </a:tc>
                <a:tc>
                  <a:txBody>
                    <a:bodyPr/>
                    <a:lstStyle/>
                    <a:p>
                      <a:pPr algn="ctr">
                        <a:lnSpc>
                          <a:spcPct val="107000"/>
                        </a:lnSpc>
                        <a:spcAft>
                          <a:spcPts val="0"/>
                        </a:spcAft>
                      </a:pPr>
                      <a:r>
                        <a:rPr lang="tr-TR" sz="1200" dirty="0">
                          <a:effectLst/>
                          <a:latin typeface="Franklin Gothic Book" panose="020B0503020102020204" pitchFamily="34" charset="0"/>
                          <a:ea typeface="Calibri" panose="020F0502020204030204" pitchFamily="34" charset="0"/>
                          <a:cs typeface="Times New Roman" panose="02020603050405020304" pitchFamily="18" charset="0"/>
                        </a:rPr>
                        <a:t>1</a:t>
                      </a:r>
                    </a:p>
                  </a:txBody>
                  <a:tcPr marL="68569" marR="68569" marT="0" marB="0" anchor="ctr"/>
                </a:tc>
                <a:tc>
                  <a:txBody>
                    <a:bodyPr/>
                    <a:lstStyle/>
                    <a:p>
                      <a:pPr algn="ctr">
                        <a:lnSpc>
                          <a:spcPct val="107000"/>
                        </a:lnSpc>
                        <a:spcAft>
                          <a:spcPts val="0"/>
                        </a:spcAft>
                      </a:pPr>
                      <a:r>
                        <a:rPr lang="tr-TR" sz="1200">
                          <a:effectLst/>
                          <a:latin typeface="Franklin Gothic Book" panose="020B0503020102020204" pitchFamily="34" charset="0"/>
                          <a:ea typeface="Calibri" panose="020F0502020204030204" pitchFamily="34" charset="0"/>
                          <a:cs typeface="Times New Roman" panose="02020603050405020304" pitchFamily="18" charset="0"/>
                        </a:rPr>
                        <a:t>2</a:t>
                      </a:r>
                      <a:endParaRPr lang="tr-TR" sz="1200" dirty="0">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69" marR="68569" marT="0" marB="0" anchor="ctr"/>
                </a:tc>
                <a:extLst>
                  <a:ext uri="{0D108BD9-81ED-4DB2-BD59-A6C34878D82A}">
                    <a16:rowId xmlns:a16="http://schemas.microsoft.com/office/drawing/2014/main" val="10003"/>
                  </a:ext>
                </a:extLst>
              </a:tr>
              <a:tr h="379658">
                <a:tc>
                  <a:txBody>
                    <a:bodyPr/>
                    <a:lstStyle/>
                    <a:p>
                      <a:pPr>
                        <a:lnSpc>
                          <a:spcPct val="107000"/>
                        </a:lnSpc>
                        <a:spcAft>
                          <a:spcPts val="0"/>
                        </a:spcAft>
                      </a:pPr>
                      <a:r>
                        <a:rPr lang="tr-TR" sz="1200">
                          <a:effectLst/>
                          <a:latin typeface="Franklin Gothic Book" panose="020B0503020102020204" pitchFamily="34" charset="0"/>
                        </a:rPr>
                        <a:t>2 Nolu Sağlık Hizmetleri İstasyonu</a:t>
                      </a:r>
                      <a:endParaRPr lang="tr-TR" sz="1200">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69" marR="68569" marT="0" marB="0" anchor="ctr"/>
                </a:tc>
                <a:tc>
                  <a:txBody>
                    <a:bodyPr/>
                    <a:lstStyle/>
                    <a:p>
                      <a:pPr algn="ctr">
                        <a:lnSpc>
                          <a:spcPct val="107000"/>
                        </a:lnSpc>
                        <a:spcAft>
                          <a:spcPts val="0"/>
                        </a:spcAft>
                      </a:pPr>
                      <a:r>
                        <a:rPr lang="tr-TR" sz="1200" dirty="0">
                          <a:effectLst/>
                          <a:latin typeface="Franklin Gothic Book" panose="020B0503020102020204" pitchFamily="34" charset="0"/>
                          <a:ea typeface="Calibri" panose="020F0502020204030204" pitchFamily="34" charset="0"/>
                          <a:cs typeface="Times New Roman" panose="02020603050405020304" pitchFamily="18" charset="0"/>
                        </a:rPr>
                        <a:t>5</a:t>
                      </a:r>
                    </a:p>
                  </a:txBody>
                  <a:tcPr marL="68569" marR="68569" marT="0" marB="0" anchor="ctr"/>
                </a:tc>
                <a:tc>
                  <a:txBody>
                    <a:bodyPr/>
                    <a:lstStyle/>
                    <a:p>
                      <a:pPr algn="ctr">
                        <a:lnSpc>
                          <a:spcPct val="107000"/>
                        </a:lnSpc>
                        <a:spcAft>
                          <a:spcPts val="0"/>
                        </a:spcAft>
                      </a:pPr>
                      <a:r>
                        <a:rPr lang="tr-TR" sz="1200" dirty="0">
                          <a:effectLst/>
                          <a:latin typeface="Franklin Gothic Book" panose="020B0503020102020204" pitchFamily="34" charset="0"/>
                          <a:ea typeface="Calibri" panose="020F0502020204030204" pitchFamily="34" charset="0"/>
                          <a:cs typeface="Times New Roman" panose="02020603050405020304" pitchFamily="18" charset="0"/>
                        </a:rPr>
                        <a:t>6</a:t>
                      </a:r>
                    </a:p>
                  </a:txBody>
                  <a:tcPr marL="68569" marR="68569" marT="0" marB="0" anchor="ctr"/>
                </a:tc>
                <a:tc>
                  <a:txBody>
                    <a:bodyPr/>
                    <a:lstStyle/>
                    <a:p>
                      <a:pPr algn="ctr">
                        <a:lnSpc>
                          <a:spcPct val="107000"/>
                        </a:lnSpc>
                        <a:spcAft>
                          <a:spcPts val="0"/>
                        </a:spcAft>
                      </a:pPr>
                      <a:r>
                        <a:rPr lang="tr-TR" sz="1200" dirty="0">
                          <a:effectLst/>
                          <a:latin typeface="Franklin Gothic Book" panose="020B0503020102020204" pitchFamily="34" charset="0"/>
                          <a:ea typeface="Calibri" panose="020F0502020204030204" pitchFamily="34" charset="0"/>
                          <a:cs typeface="Times New Roman" panose="02020603050405020304" pitchFamily="18" charset="0"/>
                        </a:rPr>
                        <a:t>1</a:t>
                      </a:r>
                    </a:p>
                  </a:txBody>
                  <a:tcPr marL="68569" marR="68569" marT="0" marB="0" anchor="ctr"/>
                </a:tc>
                <a:tc>
                  <a:txBody>
                    <a:bodyPr/>
                    <a:lstStyle/>
                    <a:p>
                      <a:pPr algn="ctr">
                        <a:lnSpc>
                          <a:spcPct val="107000"/>
                        </a:lnSpc>
                        <a:spcAft>
                          <a:spcPts val="0"/>
                        </a:spcAft>
                      </a:pPr>
                      <a:endParaRPr lang="tr-TR" sz="1200" dirty="0">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69" marR="68569" marT="0" marB="0" anchor="ctr"/>
                </a:tc>
                <a:extLst>
                  <a:ext uri="{0D108BD9-81ED-4DB2-BD59-A6C34878D82A}">
                    <a16:rowId xmlns:a16="http://schemas.microsoft.com/office/drawing/2014/main" val="10004"/>
                  </a:ext>
                </a:extLst>
              </a:tr>
              <a:tr h="379658">
                <a:tc>
                  <a:txBody>
                    <a:bodyPr/>
                    <a:lstStyle/>
                    <a:p>
                      <a:pPr>
                        <a:lnSpc>
                          <a:spcPct val="107000"/>
                        </a:lnSpc>
                        <a:spcAft>
                          <a:spcPts val="0"/>
                        </a:spcAft>
                      </a:pPr>
                      <a:r>
                        <a:rPr lang="tr-TR" sz="1200" dirty="0">
                          <a:effectLst/>
                          <a:latin typeface="Franklin Gothic Book" panose="020B0503020102020204" pitchFamily="34" charset="0"/>
                        </a:rPr>
                        <a:t>3 </a:t>
                      </a:r>
                      <a:r>
                        <a:rPr lang="tr-TR" sz="1200" dirty="0" err="1">
                          <a:effectLst/>
                          <a:latin typeface="Franklin Gothic Book" panose="020B0503020102020204" pitchFamily="34" charset="0"/>
                        </a:rPr>
                        <a:t>Nolu</a:t>
                      </a:r>
                      <a:r>
                        <a:rPr lang="tr-TR" sz="1200" dirty="0">
                          <a:effectLst/>
                          <a:latin typeface="Franklin Gothic Book" panose="020B0503020102020204" pitchFamily="34" charset="0"/>
                        </a:rPr>
                        <a:t> Sağlık Hizmetleri İstasyonu</a:t>
                      </a:r>
                      <a:endParaRPr lang="tr-TR" sz="1200" dirty="0">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69" marR="68569" marT="0" marB="0" anchor="ctr"/>
                </a:tc>
                <a:tc>
                  <a:txBody>
                    <a:bodyPr/>
                    <a:lstStyle/>
                    <a:p>
                      <a:pPr algn="ctr">
                        <a:lnSpc>
                          <a:spcPct val="107000"/>
                        </a:lnSpc>
                        <a:spcAft>
                          <a:spcPts val="0"/>
                        </a:spcAft>
                      </a:pPr>
                      <a:r>
                        <a:rPr lang="tr-TR" sz="1200" dirty="0">
                          <a:effectLst/>
                          <a:latin typeface="Franklin Gothic Book" panose="020B0503020102020204" pitchFamily="34" charset="0"/>
                          <a:ea typeface="Calibri" panose="020F0502020204030204" pitchFamily="34" charset="0"/>
                          <a:cs typeface="Times New Roman" panose="02020603050405020304" pitchFamily="18" charset="0"/>
                        </a:rPr>
                        <a:t>3</a:t>
                      </a:r>
                    </a:p>
                  </a:txBody>
                  <a:tcPr marL="68569" marR="68569" marT="0" marB="0" anchor="ctr"/>
                </a:tc>
                <a:tc>
                  <a:txBody>
                    <a:bodyPr/>
                    <a:lstStyle/>
                    <a:p>
                      <a:pPr algn="ctr">
                        <a:lnSpc>
                          <a:spcPct val="107000"/>
                        </a:lnSpc>
                        <a:spcAft>
                          <a:spcPts val="0"/>
                        </a:spcAft>
                      </a:pPr>
                      <a:r>
                        <a:rPr lang="tr-TR" sz="1200" dirty="0">
                          <a:effectLst/>
                          <a:latin typeface="Franklin Gothic Book" panose="020B0503020102020204" pitchFamily="34" charset="0"/>
                          <a:ea typeface="Calibri" panose="020F0502020204030204" pitchFamily="34" charset="0"/>
                          <a:cs typeface="Times New Roman" panose="02020603050405020304" pitchFamily="18" charset="0"/>
                        </a:rPr>
                        <a:t>7</a:t>
                      </a:r>
                    </a:p>
                  </a:txBody>
                  <a:tcPr marL="68569" marR="68569" marT="0" marB="0" anchor="ctr"/>
                </a:tc>
                <a:tc>
                  <a:txBody>
                    <a:bodyPr/>
                    <a:lstStyle/>
                    <a:p>
                      <a:pPr algn="ctr">
                        <a:lnSpc>
                          <a:spcPct val="107000"/>
                        </a:lnSpc>
                        <a:spcAft>
                          <a:spcPts val="0"/>
                        </a:spcAft>
                      </a:pPr>
                      <a:endParaRPr lang="tr-TR" sz="1200" dirty="0">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69" marR="68569" marT="0" marB="0" anchor="ctr"/>
                </a:tc>
                <a:tc>
                  <a:txBody>
                    <a:bodyPr/>
                    <a:lstStyle/>
                    <a:p>
                      <a:pPr algn="ctr">
                        <a:lnSpc>
                          <a:spcPct val="107000"/>
                        </a:lnSpc>
                        <a:spcAft>
                          <a:spcPts val="0"/>
                        </a:spcAft>
                      </a:pPr>
                      <a:r>
                        <a:rPr lang="tr-TR" sz="1200" dirty="0">
                          <a:effectLst/>
                          <a:latin typeface="Franklin Gothic Book" panose="020B0503020102020204" pitchFamily="34" charset="0"/>
                          <a:ea typeface="Calibri" panose="020F0502020204030204" pitchFamily="34" charset="0"/>
                          <a:cs typeface="Times New Roman" panose="02020603050405020304" pitchFamily="18" charset="0"/>
                        </a:rPr>
                        <a:t>2</a:t>
                      </a:r>
                    </a:p>
                  </a:txBody>
                  <a:tcPr marL="68569" marR="68569" marT="0" marB="0" anchor="ctr"/>
                </a:tc>
                <a:extLst>
                  <a:ext uri="{0D108BD9-81ED-4DB2-BD59-A6C34878D82A}">
                    <a16:rowId xmlns:a16="http://schemas.microsoft.com/office/drawing/2014/main" val="10005"/>
                  </a:ext>
                </a:extLst>
              </a:tr>
              <a:tr h="369008">
                <a:tc>
                  <a:txBody>
                    <a:bodyPr/>
                    <a:lstStyle/>
                    <a:p>
                      <a:pPr>
                        <a:lnSpc>
                          <a:spcPct val="107000"/>
                        </a:lnSpc>
                        <a:spcAft>
                          <a:spcPts val="0"/>
                        </a:spcAft>
                      </a:pPr>
                      <a:r>
                        <a:rPr lang="tr-TR" sz="1200" dirty="0">
                          <a:effectLst/>
                          <a:latin typeface="Franklin Gothic Book" panose="020B0503020102020204" pitchFamily="34" charset="0"/>
                        </a:rPr>
                        <a:t>Toplam</a:t>
                      </a:r>
                    </a:p>
                  </a:txBody>
                  <a:tcPr marL="68569" marR="68569" marT="0" marB="0" anchor="ctr"/>
                </a:tc>
                <a:tc>
                  <a:txBody>
                    <a:bodyPr/>
                    <a:lstStyle/>
                    <a:p>
                      <a:pPr algn="ctr">
                        <a:lnSpc>
                          <a:spcPct val="107000"/>
                        </a:lnSpc>
                        <a:spcAft>
                          <a:spcPts val="0"/>
                        </a:spcAft>
                      </a:pPr>
                      <a:r>
                        <a:rPr lang="tr-TR" sz="1200" dirty="0">
                          <a:effectLst/>
                          <a:latin typeface="Franklin Gothic Book" panose="020B0503020102020204" pitchFamily="34" charset="0"/>
                          <a:ea typeface="Calibri" panose="020F0502020204030204" pitchFamily="34" charset="0"/>
                          <a:cs typeface="Times New Roman" panose="02020603050405020304" pitchFamily="18" charset="0"/>
                        </a:rPr>
                        <a:t>13</a:t>
                      </a:r>
                    </a:p>
                  </a:txBody>
                  <a:tcPr marL="68569" marR="68569" marT="0" marB="0" anchor="ctr"/>
                </a:tc>
                <a:tc>
                  <a:txBody>
                    <a:bodyPr/>
                    <a:lstStyle/>
                    <a:p>
                      <a:pPr algn="ctr">
                        <a:lnSpc>
                          <a:spcPct val="107000"/>
                        </a:lnSpc>
                        <a:spcAft>
                          <a:spcPts val="0"/>
                        </a:spcAft>
                      </a:pPr>
                      <a:r>
                        <a:rPr lang="tr-TR" sz="1200" dirty="0">
                          <a:effectLst/>
                          <a:latin typeface="Franklin Gothic Book" panose="020B0503020102020204" pitchFamily="34" charset="0"/>
                          <a:ea typeface="Calibri" panose="020F0502020204030204" pitchFamily="34" charset="0"/>
                          <a:cs typeface="Times New Roman" panose="02020603050405020304" pitchFamily="18" charset="0"/>
                        </a:rPr>
                        <a:t>15</a:t>
                      </a:r>
                    </a:p>
                  </a:txBody>
                  <a:tcPr marL="68569" marR="68569" marT="0" marB="0" anchor="ctr"/>
                </a:tc>
                <a:tc>
                  <a:txBody>
                    <a:bodyPr/>
                    <a:lstStyle/>
                    <a:p>
                      <a:pPr algn="ctr">
                        <a:lnSpc>
                          <a:spcPct val="107000"/>
                        </a:lnSpc>
                        <a:spcAft>
                          <a:spcPts val="0"/>
                        </a:spcAft>
                      </a:pPr>
                      <a:r>
                        <a:rPr lang="tr-TR" sz="1200" dirty="0">
                          <a:effectLst/>
                          <a:latin typeface="Franklin Gothic Book" panose="020B0503020102020204" pitchFamily="34" charset="0"/>
                          <a:ea typeface="Calibri" panose="020F0502020204030204" pitchFamily="34" charset="0"/>
                          <a:cs typeface="Times New Roman" panose="02020603050405020304" pitchFamily="18" charset="0"/>
                        </a:rPr>
                        <a:t>2</a:t>
                      </a:r>
                    </a:p>
                  </a:txBody>
                  <a:tcPr marL="68569" marR="68569" marT="0" marB="0" anchor="ctr"/>
                </a:tc>
                <a:tc>
                  <a:txBody>
                    <a:bodyPr/>
                    <a:lstStyle/>
                    <a:p>
                      <a:pPr algn="ctr">
                        <a:lnSpc>
                          <a:spcPct val="107000"/>
                        </a:lnSpc>
                        <a:spcAft>
                          <a:spcPts val="0"/>
                        </a:spcAft>
                      </a:pPr>
                      <a:r>
                        <a:rPr lang="tr-TR" sz="1200" dirty="0">
                          <a:effectLst/>
                          <a:latin typeface="Franklin Gothic Book" panose="020B0503020102020204" pitchFamily="34" charset="0"/>
                          <a:ea typeface="Calibri" panose="020F0502020204030204" pitchFamily="34" charset="0"/>
                          <a:cs typeface="Times New Roman" panose="02020603050405020304" pitchFamily="18" charset="0"/>
                        </a:rPr>
                        <a:t>4</a:t>
                      </a:r>
                    </a:p>
                  </a:txBody>
                  <a:tcPr marL="68569" marR="68569" marT="0" marB="0" anchor="ctr"/>
                </a:tc>
                <a:extLst>
                  <a:ext uri="{0D108BD9-81ED-4DB2-BD59-A6C34878D82A}">
                    <a16:rowId xmlns:a16="http://schemas.microsoft.com/office/drawing/2014/main" val="10006"/>
                  </a:ext>
                </a:extLst>
              </a:tr>
            </a:tbl>
          </a:graphicData>
        </a:graphic>
      </p:graphicFrame>
      <p:grpSp>
        <p:nvGrpSpPr>
          <p:cNvPr id="3" name="Grup 14">
            <a:extLst>
              <a:ext uri="{FF2B5EF4-FFF2-40B4-BE49-F238E27FC236}">
                <a16:creationId xmlns:a16="http://schemas.microsoft.com/office/drawing/2014/main" id="{C487CE6C-F5DA-C336-EFF3-BAD8405BDEEB}"/>
              </a:ext>
            </a:extLst>
          </p:cNvPr>
          <p:cNvGrpSpPr/>
          <p:nvPr/>
        </p:nvGrpSpPr>
        <p:grpSpPr>
          <a:xfrm>
            <a:off x="4134316" y="5192932"/>
            <a:ext cx="4279922" cy="1253686"/>
            <a:chOff x="0" y="308710"/>
            <a:chExt cx="3688556" cy="1216800"/>
          </a:xfrm>
          <a:scene3d>
            <a:camera prst="orthographicFront"/>
            <a:lightRig rig="flat" dir="t"/>
          </a:scene3d>
        </p:grpSpPr>
        <p:sp>
          <p:nvSpPr>
            <p:cNvPr id="17" name="Dikdörtgen: Köşeleri Yuvarlatılmış 16">
              <a:extLst>
                <a:ext uri="{FF2B5EF4-FFF2-40B4-BE49-F238E27FC236}">
                  <a16:creationId xmlns:a16="http://schemas.microsoft.com/office/drawing/2014/main" id="{79BB1634-984C-0B6E-3EFA-A11CC9690BFF}"/>
                </a:ext>
              </a:extLst>
            </p:cNvPr>
            <p:cNvSpPr/>
            <p:nvPr/>
          </p:nvSpPr>
          <p:spPr>
            <a:xfrm>
              <a:off x="0" y="308710"/>
              <a:ext cx="3688556" cy="1216800"/>
            </a:xfrm>
            <a:prstGeom prst="roundRect">
              <a:avLst/>
            </a:prstGeom>
            <a:sp3d prstMaterial="dkEdge">
              <a:bevelT w="8200" h="38100"/>
            </a:sp3d>
          </p:spPr>
          <p:style>
            <a:lnRef idx="0">
              <a:schemeClr val="lt1">
                <a:hueOff val="0"/>
                <a:satOff val="0"/>
                <a:lumOff val="0"/>
                <a:alphaOff val="0"/>
              </a:schemeClr>
            </a:lnRef>
            <a:fillRef idx="2">
              <a:schemeClr val="accent1">
                <a:hueOff val="0"/>
                <a:satOff val="0"/>
                <a:lumOff val="0"/>
                <a:alphaOff val="0"/>
              </a:schemeClr>
            </a:fillRef>
            <a:effectRef idx="1">
              <a:schemeClr val="accent1">
                <a:hueOff val="0"/>
                <a:satOff val="0"/>
                <a:lumOff val="0"/>
                <a:alphaOff val="0"/>
              </a:schemeClr>
            </a:effectRef>
            <a:fontRef idx="minor">
              <a:schemeClr val="dk1"/>
            </a:fontRef>
          </p:style>
          <p:txBody>
            <a:bodyPr/>
            <a:lstStyle/>
            <a:p>
              <a:pPr>
                <a:defRPr/>
              </a:pPr>
              <a:endParaRPr lang="tr-TR"/>
            </a:p>
          </p:txBody>
        </p:sp>
        <p:sp>
          <p:nvSpPr>
            <p:cNvPr id="18" name="Dikdörtgen: Köşeleri Yuvarlatılmış 4">
              <a:extLst>
                <a:ext uri="{FF2B5EF4-FFF2-40B4-BE49-F238E27FC236}">
                  <a16:creationId xmlns:a16="http://schemas.microsoft.com/office/drawing/2014/main" id="{1BDE4043-E0AE-21EB-8D01-625B842A5E22}"/>
                </a:ext>
              </a:extLst>
            </p:cNvPr>
            <p:cNvSpPr txBox="1"/>
            <p:nvPr/>
          </p:nvSpPr>
          <p:spPr>
            <a:xfrm>
              <a:off x="275754" y="403001"/>
              <a:ext cx="3127710" cy="1046576"/>
            </a:xfrm>
            <a:prstGeom prst="rect">
              <a:avLst/>
            </a:prstGeom>
            <a:sp3d/>
          </p:spPr>
          <p:style>
            <a:lnRef idx="0">
              <a:scrgbClr r="0" g="0" b="0"/>
            </a:lnRef>
            <a:fillRef idx="0">
              <a:scrgbClr r="0" g="0" b="0"/>
            </a:fillRef>
            <a:effectRef idx="0">
              <a:scrgbClr r="0" g="0" b="0"/>
            </a:effectRef>
            <a:fontRef idx="minor">
              <a:schemeClr val="dk1"/>
            </a:fontRef>
          </p:style>
          <p:txBody>
            <a:bodyPr lIns="53340" tIns="53340" rIns="53340" bIns="53340" spcCol="1270" anchor="ctr"/>
            <a:lstStyle/>
            <a:p>
              <a:pPr algn="just" defTabSz="622300">
                <a:lnSpc>
                  <a:spcPct val="90000"/>
                </a:lnSpc>
                <a:spcAft>
                  <a:spcPct val="35000"/>
                </a:spcAft>
                <a:defRPr/>
              </a:pPr>
              <a:r>
                <a:rPr lang="tr-TR" sz="1400" dirty="0">
                  <a:solidFill>
                    <a:srgbClr val="000000">
                      <a:lumMod val="50000"/>
                      <a:lumOff val="50000"/>
                    </a:srgbClr>
                  </a:solidFill>
                  <a:latin typeface="Adobe Devanagari" panose="02040503050201020203" pitchFamily="18" charset="0"/>
                  <a:cs typeface="Adobe Devanagari" panose="02040503050201020203" pitchFamily="18" charset="0"/>
                </a:rPr>
                <a:t>İlçemiz sınırları içerisindeki acil vakalara Afyonkarahisar 112 Komuta Kontrol Merkezi’nin telsiz bildirimi ile ilk müdahalede bulunulmaktadır.</a:t>
              </a:r>
            </a:p>
          </p:txBody>
        </p:sp>
      </p:grpSp>
      <p:grpSp>
        <p:nvGrpSpPr>
          <p:cNvPr id="53294" name="Grup 12">
            <a:extLst>
              <a:ext uri="{FF2B5EF4-FFF2-40B4-BE49-F238E27FC236}">
                <a16:creationId xmlns:a16="http://schemas.microsoft.com/office/drawing/2014/main" id="{B7F7B764-F2B9-967B-62BF-9495238FB773}"/>
              </a:ext>
            </a:extLst>
          </p:cNvPr>
          <p:cNvGrpSpPr>
            <a:grpSpLocks/>
          </p:cNvGrpSpPr>
          <p:nvPr/>
        </p:nvGrpSpPr>
        <p:grpSpPr bwMode="auto">
          <a:xfrm>
            <a:off x="609600" y="39688"/>
            <a:ext cx="8408988" cy="1708150"/>
            <a:chOff x="609600" y="39688"/>
            <a:chExt cx="8408988" cy="1708150"/>
          </a:xfrm>
        </p:grpSpPr>
        <p:pic>
          <p:nvPicPr>
            <p:cNvPr id="53297" name="Picture 2">
              <a:extLst>
                <a:ext uri="{FF2B5EF4-FFF2-40B4-BE49-F238E27FC236}">
                  <a16:creationId xmlns:a16="http://schemas.microsoft.com/office/drawing/2014/main" id="{A82D7B2F-AEE4-E78C-FEAE-B005477FC2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pic>
          <p:nvPicPr>
            <p:cNvPr id="53298" name="Picture 4">
              <a:extLst>
                <a:ext uri="{FF2B5EF4-FFF2-40B4-BE49-F238E27FC236}">
                  <a16:creationId xmlns:a16="http://schemas.microsoft.com/office/drawing/2014/main" id="{C3016D99-645B-BCCB-9E42-64AD4451C0A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21" name="Unvan 13">
              <a:extLst>
                <a:ext uri="{FF2B5EF4-FFF2-40B4-BE49-F238E27FC236}">
                  <a16:creationId xmlns:a16="http://schemas.microsoft.com/office/drawing/2014/main" id="{62BD2569-CF2C-0064-41C3-B3233AACD29E}"/>
                </a:ext>
              </a:extLst>
            </p:cNvPr>
            <p:cNvSpPr txBox="1">
              <a:spLocks/>
            </p:cNvSpPr>
            <p:nvPr/>
          </p:nvSpPr>
          <p:spPr bwMode="auto">
            <a:xfrm>
              <a:off x="4991100" y="1412875"/>
              <a:ext cx="1933575" cy="33496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Sağlık Müdürlüğü</a:t>
              </a:r>
            </a:p>
          </p:txBody>
        </p:sp>
      </p:grpSp>
      <p:sp>
        <p:nvSpPr>
          <p:cNvPr id="22" name="Unvan 13">
            <a:extLst>
              <a:ext uri="{FF2B5EF4-FFF2-40B4-BE49-F238E27FC236}">
                <a16:creationId xmlns:a16="http://schemas.microsoft.com/office/drawing/2014/main" id="{DC4797E7-D073-83C5-5175-D5837644CB80}"/>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4" name="Unvan 13">
            <a:extLst>
              <a:ext uri="{FF2B5EF4-FFF2-40B4-BE49-F238E27FC236}">
                <a16:creationId xmlns:a16="http://schemas.microsoft.com/office/drawing/2014/main" id="{67EFF26F-702E-0A7C-8D2E-5027237AE9FC}"/>
              </a:ext>
            </a:extLst>
          </p:cNvPr>
          <p:cNvSpPr txBox="1">
            <a:spLocks/>
          </p:cNvSpPr>
          <p:nvPr/>
        </p:nvSpPr>
        <p:spPr bwMode="auto">
          <a:xfrm>
            <a:off x="4751388" y="1187450"/>
            <a:ext cx="3040062" cy="33496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dirty="0">
                <a:effectLst>
                  <a:outerShdw blurRad="38100" dist="38100" dir="2700000" algn="tl">
                    <a:srgbClr val="000000">
                      <a:alpha val="43137"/>
                    </a:srgbClr>
                  </a:outerShdw>
                </a:effectLst>
                <a:latin typeface="Franklin Gothic Book (Gövde)"/>
              </a:rPr>
              <a:t>SAĞLIK HİZMETLERİ	</a:t>
            </a:r>
            <a:endParaRPr lang="tr-TR" sz="1800" b="0" i="1" kern="0" dirty="0">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object 2">
            <a:extLst>
              <a:ext uri="{FF2B5EF4-FFF2-40B4-BE49-F238E27FC236}">
                <a16:creationId xmlns:a16="http://schemas.microsoft.com/office/drawing/2014/main" id="{B9B63334-29CD-68B0-B1A7-55D71B18A25B}"/>
              </a:ext>
            </a:extLst>
          </p:cNvPr>
          <p:cNvSpPr>
            <a:spLocks noChangeArrowheads="1"/>
          </p:cNvSpPr>
          <p:nvPr/>
        </p:nvSpPr>
        <p:spPr bwMode="auto">
          <a:xfrm>
            <a:off x="3575050" y="3702050"/>
            <a:ext cx="5253038" cy="1422400"/>
          </a:xfrm>
          <a:prstGeom prst="rect">
            <a:avLst/>
          </a:prstGeom>
          <a:blipFill dpi="0" rotWithShape="1">
            <a:blip r:embed="rId2"/>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endParaRPr lang="tr-TR" altLang="tr-TR" sz="1800">
              <a:solidFill>
                <a:srgbClr val="000000"/>
              </a:solidFill>
            </a:endParaRPr>
          </a:p>
        </p:txBody>
      </p:sp>
      <p:sp>
        <p:nvSpPr>
          <p:cNvPr id="54275" name="object 3">
            <a:extLst>
              <a:ext uri="{FF2B5EF4-FFF2-40B4-BE49-F238E27FC236}">
                <a16:creationId xmlns:a16="http://schemas.microsoft.com/office/drawing/2014/main" id="{F65EFE9E-0495-EECD-FDFE-4847A80F388C}"/>
              </a:ext>
            </a:extLst>
          </p:cNvPr>
          <p:cNvSpPr txBox="1">
            <a:spLocks noChangeArrowheads="1"/>
          </p:cNvSpPr>
          <p:nvPr/>
        </p:nvSpPr>
        <p:spPr bwMode="auto">
          <a:xfrm>
            <a:off x="5192713" y="3859213"/>
            <a:ext cx="3403600"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21590" rIns="0" bIns="0">
            <a:spAutoFit/>
          </a:bodyPr>
          <a:lstStyle>
            <a:lvl1pPr marL="12700">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just">
              <a:lnSpc>
                <a:spcPct val="96000"/>
              </a:lnSpc>
              <a:spcBef>
                <a:spcPts val="175"/>
              </a:spcBef>
              <a:buClrTx/>
              <a:buSzTx/>
              <a:buFontTx/>
              <a:buNone/>
            </a:pPr>
            <a:r>
              <a:rPr lang="tr-TR" altLang="tr-TR" sz="1400">
                <a:solidFill>
                  <a:srgbClr val="585858"/>
                </a:solidFill>
                <a:cs typeface="Arial" panose="020B0604020202020204" pitchFamily="34" charset="0"/>
              </a:rPr>
              <a:t>Merkez, Ahmetpaşa, Kılıçarslan, Akören,  Düzağaç, Güney, Küçükhüyük, Taşoluk,  Tınaztepe, Tokuşlar olmak üzere toplam  10 beldede İlçe Sağlık Müdürlüğü’ne bağlı  13 aile hekimliği birimi bulunmaktadır.</a:t>
            </a:r>
            <a:endParaRPr lang="tr-TR" altLang="tr-TR" sz="1400">
              <a:solidFill>
                <a:srgbClr val="000000"/>
              </a:solidFill>
              <a:cs typeface="Arial" panose="020B0604020202020204" pitchFamily="34" charset="0"/>
            </a:endParaRPr>
          </a:p>
        </p:txBody>
      </p:sp>
      <p:grpSp>
        <p:nvGrpSpPr>
          <p:cNvPr id="54276" name="object 4">
            <a:extLst>
              <a:ext uri="{FF2B5EF4-FFF2-40B4-BE49-F238E27FC236}">
                <a16:creationId xmlns:a16="http://schemas.microsoft.com/office/drawing/2014/main" id="{3F6FB034-4C86-1F28-6D81-63EEB6B82B15}"/>
              </a:ext>
            </a:extLst>
          </p:cNvPr>
          <p:cNvGrpSpPr>
            <a:grpSpLocks/>
          </p:cNvGrpSpPr>
          <p:nvPr/>
        </p:nvGrpSpPr>
        <p:grpSpPr bwMode="auto">
          <a:xfrm>
            <a:off x="1060450" y="2098675"/>
            <a:ext cx="6178550" cy="3952875"/>
            <a:chOff x="1060703" y="2098548"/>
            <a:chExt cx="6178550" cy="3953510"/>
          </a:xfrm>
        </p:grpSpPr>
        <p:sp>
          <p:nvSpPr>
            <p:cNvPr id="54283" name="object 5">
              <a:extLst>
                <a:ext uri="{FF2B5EF4-FFF2-40B4-BE49-F238E27FC236}">
                  <a16:creationId xmlns:a16="http://schemas.microsoft.com/office/drawing/2014/main" id="{055106B4-40B6-6965-7AA7-2675666E4C59}"/>
                </a:ext>
              </a:extLst>
            </p:cNvPr>
            <p:cNvSpPr>
              <a:spLocks noChangeArrowheads="1"/>
            </p:cNvSpPr>
            <p:nvPr/>
          </p:nvSpPr>
          <p:spPr bwMode="auto">
            <a:xfrm>
              <a:off x="1060703" y="2098548"/>
              <a:ext cx="3927348" cy="3953255"/>
            </a:xfrm>
            <a:prstGeom prst="rect">
              <a:avLst/>
            </a:prstGeom>
            <a:blipFill dpi="0" rotWithShape="1">
              <a:blip r:embed="rId3"/>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endParaRPr lang="tr-TR" altLang="tr-TR" sz="1800">
                <a:solidFill>
                  <a:srgbClr val="000000"/>
                </a:solidFill>
              </a:endParaRPr>
            </a:p>
          </p:txBody>
        </p:sp>
        <p:sp>
          <p:nvSpPr>
            <p:cNvPr id="54284" name="object 6">
              <a:extLst>
                <a:ext uri="{FF2B5EF4-FFF2-40B4-BE49-F238E27FC236}">
                  <a16:creationId xmlns:a16="http://schemas.microsoft.com/office/drawing/2014/main" id="{D1852CA0-2CF8-BF0C-40D4-804CDA5125DA}"/>
                </a:ext>
              </a:extLst>
            </p:cNvPr>
            <p:cNvSpPr>
              <a:spLocks noChangeArrowheads="1"/>
            </p:cNvSpPr>
            <p:nvPr/>
          </p:nvSpPr>
          <p:spPr bwMode="auto">
            <a:xfrm>
              <a:off x="5177027" y="2118360"/>
              <a:ext cx="667512" cy="457200"/>
            </a:xfrm>
            <a:prstGeom prst="rect">
              <a:avLst/>
            </a:prstGeom>
            <a:blipFill dpi="0" rotWithShape="1">
              <a:blip r:embed="rId4"/>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endParaRPr lang="tr-TR" altLang="tr-TR" sz="1800">
                <a:solidFill>
                  <a:srgbClr val="000000"/>
                </a:solidFill>
              </a:endParaRPr>
            </a:p>
          </p:txBody>
        </p:sp>
        <p:sp>
          <p:nvSpPr>
            <p:cNvPr id="54285" name="object 7">
              <a:extLst>
                <a:ext uri="{FF2B5EF4-FFF2-40B4-BE49-F238E27FC236}">
                  <a16:creationId xmlns:a16="http://schemas.microsoft.com/office/drawing/2014/main" id="{7565C043-BF8D-36F0-3625-D6C1877E890D}"/>
                </a:ext>
              </a:extLst>
            </p:cNvPr>
            <p:cNvSpPr>
              <a:spLocks noChangeArrowheads="1"/>
            </p:cNvSpPr>
            <p:nvPr/>
          </p:nvSpPr>
          <p:spPr bwMode="auto">
            <a:xfrm>
              <a:off x="5570219" y="2118360"/>
              <a:ext cx="963168" cy="457200"/>
            </a:xfrm>
            <a:prstGeom prst="rect">
              <a:avLst/>
            </a:prstGeom>
            <a:blipFill dpi="0" rotWithShape="1">
              <a:blip r:embed="rId5"/>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endParaRPr lang="tr-TR" altLang="tr-TR" sz="1800">
                <a:solidFill>
                  <a:srgbClr val="000000"/>
                </a:solidFill>
              </a:endParaRPr>
            </a:p>
          </p:txBody>
        </p:sp>
        <p:sp>
          <p:nvSpPr>
            <p:cNvPr id="54286" name="object 8">
              <a:extLst>
                <a:ext uri="{FF2B5EF4-FFF2-40B4-BE49-F238E27FC236}">
                  <a16:creationId xmlns:a16="http://schemas.microsoft.com/office/drawing/2014/main" id="{7FA38BC5-2F47-ECE1-FFE5-0E3CC880C5EC}"/>
                </a:ext>
              </a:extLst>
            </p:cNvPr>
            <p:cNvSpPr>
              <a:spLocks noChangeArrowheads="1"/>
            </p:cNvSpPr>
            <p:nvPr/>
          </p:nvSpPr>
          <p:spPr bwMode="auto">
            <a:xfrm>
              <a:off x="6259068" y="2118360"/>
              <a:ext cx="979932" cy="457200"/>
            </a:xfrm>
            <a:prstGeom prst="rect">
              <a:avLst/>
            </a:prstGeom>
            <a:blipFill dpi="0" rotWithShape="1">
              <a:blip r:embed="rId6"/>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endParaRPr lang="tr-TR" altLang="tr-TR" sz="1800">
                <a:solidFill>
                  <a:srgbClr val="000000"/>
                </a:solidFill>
              </a:endParaRPr>
            </a:p>
          </p:txBody>
        </p:sp>
      </p:grpSp>
      <p:grpSp>
        <p:nvGrpSpPr>
          <p:cNvPr id="54277" name="Grup 12">
            <a:extLst>
              <a:ext uri="{FF2B5EF4-FFF2-40B4-BE49-F238E27FC236}">
                <a16:creationId xmlns:a16="http://schemas.microsoft.com/office/drawing/2014/main" id="{D0308755-2663-387F-F63D-3E02C5366F73}"/>
              </a:ext>
            </a:extLst>
          </p:cNvPr>
          <p:cNvGrpSpPr>
            <a:grpSpLocks/>
          </p:cNvGrpSpPr>
          <p:nvPr/>
        </p:nvGrpSpPr>
        <p:grpSpPr bwMode="auto">
          <a:xfrm>
            <a:off x="609600" y="39688"/>
            <a:ext cx="8408988" cy="1708150"/>
            <a:chOff x="609600" y="39688"/>
            <a:chExt cx="8408988" cy="1708150"/>
          </a:xfrm>
        </p:grpSpPr>
        <p:pic>
          <p:nvPicPr>
            <p:cNvPr id="54280" name="Picture 2">
              <a:extLst>
                <a:ext uri="{FF2B5EF4-FFF2-40B4-BE49-F238E27FC236}">
                  <a16:creationId xmlns:a16="http://schemas.microsoft.com/office/drawing/2014/main" id="{EEF2D520-C471-6F5C-512B-835CB226C82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pic>
          <p:nvPicPr>
            <p:cNvPr id="54281" name="Picture 4">
              <a:extLst>
                <a:ext uri="{FF2B5EF4-FFF2-40B4-BE49-F238E27FC236}">
                  <a16:creationId xmlns:a16="http://schemas.microsoft.com/office/drawing/2014/main" id="{A00E647E-2DC0-93A1-6493-25F7F0DB2E2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25" name="Unvan 13">
              <a:extLst>
                <a:ext uri="{FF2B5EF4-FFF2-40B4-BE49-F238E27FC236}">
                  <a16:creationId xmlns:a16="http://schemas.microsoft.com/office/drawing/2014/main" id="{379AE02C-B6DC-0AE3-607B-CFA94CC0996E}"/>
                </a:ext>
              </a:extLst>
            </p:cNvPr>
            <p:cNvSpPr txBox="1">
              <a:spLocks/>
            </p:cNvSpPr>
            <p:nvPr/>
          </p:nvSpPr>
          <p:spPr bwMode="auto">
            <a:xfrm>
              <a:off x="4991100" y="1412875"/>
              <a:ext cx="1933575" cy="33496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Sağlık Müdürlüğü</a:t>
              </a:r>
            </a:p>
          </p:txBody>
        </p:sp>
      </p:grpSp>
      <p:sp>
        <p:nvSpPr>
          <p:cNvPr id="27" name="Unvan 13">
            <a:extLst>
              <a:ext uri="{FF2B5EF4-FFF2-40B4-BE49-F238E27FC236}">
                <a16:creationId xmlns:a16="http://schemas.microsoft.com/office/drawing/2014/main" id="{F328F452-8B7D-0076-7541-3CCA00C0CD13}"/>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2" name="Unvan 13">
            <a:extLst>
              <a:ext uri="{FF2B5EF4-FFF2-40B4-BE49-F238E27FC236}">
                <a16:creationId xmlns:a16="http://schemas.microsoft.com/office/drawing/2014/main" id="{7DCCC6FF-9CC0-4D17-CA5D-41EF9A887648}"/>
              </a:ext>
            </a:extLst>
          </p:cNvPr>
          <p:cNvSpPr txBox="1">
            <a:spLocks/>
          </p:cNvSpPr>
          <p:nvPr/>
        </p:nvSpPr>
        <p:spPr bwMode="auto">
          <a:xfrm>
            <a:off x="4751388" y="1187450"/>
            <a:ext cx="3040062" cy="33496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dirty="0">
                <a:effectLst>
                  <a:outerShdw blurRad="38100" dist="38100" dir="2700000" algn="tl">
                    <a:srgbClr val="000000">
                      <a:alpha val="43137"/>
                    </a:srgbClr>
                  </a:outerShdw>
                </a:effectLst>
                <a:latin typeface="Franklin Gothic Book (Gövde)"/>
              </a:rPr>
              <a:t>SAĞLIK HİZMETLERİ	</a:t>
            </a:r>
            <a:endParaRPr lang="tr-TR" sz="1800" b="0" i="1" kern="0" dirty="0">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Diyagram 5">
            <a:extLst>
              <a:ext uri="{FF2B5EF4-FFF2-40B4-BE49-F238E27FC236}">
                <a16:creationId xmlns:a16="http://schemas.microsoft.com/office/drawing/2014/main" id="{30C637A8-58BB-7BA5-718D-9FCC5B11AA5A}"/>
              </a:ext>
            </a:extLst>
          </p:cNvPr>
          <p:cNvGraphicFramePr/>
          <p:nvPr/>
        </p:nvGraphicFramePr>
        <p:xfrm>
          <a:off x="782129" y="1769493"/>
          <a:ext cx="8146213" cy="491598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8195" name="Resim 6">
            <a:extLst>
              <a:ext uri="{FF2B5EF4-FFF2-40B4-BE49-F238E27FC236}">
                <a16:creationId xmlns:a16="http://schemas.microsoft.com/office/drawing/2014/main" id="{DDA37392-0A7E-B179-1C0A-777EEE8B6026}"/>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Resim 8">
            <a:extLst>
              <a:ext uri="{FF2B5EF4-FFF2-40B4-BE49-F238E27FC236}">
                <a16:creationId xmlns:a16="http://schemas.microsoft.com/office/drawing/2014/main" id="{2557D618-91FD-F80E-C87A-2516789DA567}"/>
              </a:ext>
            </a:extLst>
          </p:cNvPr>
          <p:cNvPicPr>
            <a:picLocks noChangeAspect="1"/>
          </p:cNvPicPr>
          <p:nvPr/>
        </p:nvPicPr>
        <p:blipFill rotWithShape="1">
          <a:blip r:embed="rId8" cstate="email"/>
          <a:srcRect r="-583" b="-582"/>
          <a:stretch/>
        </p:blipFill>
        <p:spPr>
          <a:xfrm>
            <a:off x="612476" y="127773"/>
            <a:ext cx="1332000" cy="1332000"/>
          </a:xfrm>
          <a:prstGeom prst="flowChartConnector">
            <a:avLst/>
          </a:prstGeom>
        </p:spPr>
      </p:pic>
      <p:sp>
        <p:nvSpPr>
          <p:cNvPr id="12" name="Unvan 13">
            <a:extLst>
              <a:ext uri="{FF2B5EF4-FFF2-40B4-BE49-F238E27FC236}">
                <a16:creationId xmlns:a16="http://schemas.microsoft.com/office/drawing/2014/main" id="{03B7A465-B304-2F9B-D960-78F09FC2E688}"/>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7" name="Unvan 13">
            <a:extLst>
              <a:ext uri="{FF2B5EF4-FFF2-40B4-BE49-F238E27FC236}">
                <a16:creationId xmlns:a16="http://schemas.microsoft.com/office/drawing/2014/main" id="{13C26DD6-D2C1-8341-5CA1-28074FEC2D20}"/>
              </a:ext>
            </a:extLst>
          </p:cNvPr>
          <p:cNvSpPr txBox="1">
            <a:spLocks/>
          </p:cNvSpPr>
          <p:nvPr/>
        </p:nvSpPr>
        <p:spPr bwMode="auto">
          <a:xfrm>
            <a:off x="5211763" y="1404938"/>
            <a:ext cx="2698750" cy="3333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İlçenin İdari  Yapısı</a:t>
            </a:r>
          </a:p>
        </p:txBody>
      </p:sp>
      <p:sp>
        <p:nvSpPr>
          <p:cNvPr id="10" name="Dikdörtgen 9">
            <a:extLst>
              <a:ext uri="{FF2B5EF4-FFF2-40B4-BE49-F238E27FC236}">
                <a16:creationId xmlns:a16="http://schemas.microsoft.com/office/drawing/2014/main" id="{67B98503-5C63-898C-2A7D-72C5EB3FAA5B}"/>
              </a:ext>
            </a:extLst>
          </p:cNvPr>
          <p:cNvSpPr/>
          <p:nvPr/>
        </p:nvSpPr>
        <p:spPr>
          <a:xfrm>
            <a:off x="3878263" y="1195388"/>
            <a:ext cx="2822575"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NÜFUS VE İDARİ YAPISI</a:t>
            </a:r>
            <a:endParaRPr lang="tr-TR" i="1" kern="0" dirty="0">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object 2">
            <a:extLst>
              <a:ext uri="{FF2B5EF4-FFF2-40B4-BE49-F238E27FC236}">
                <a16:creationId xmlns:a16="http://schemas.microsoft.com/office/drawing/2014/main" id="{1183B030-32E5-CD00-7FF3-163C668CCFBD}"/>
              </a:ext>
            </a:extLst>
          </p:cNvPr>
          <p:cNvSpPr>
            <a:spLocks/>
          </p:cNvSpPr>
          <p:nvPr/>
        </p:nvSpPr>
        <p:spPr bwMode="auto">
          <a:xfrm>
            <a:off x="8386763" y="2160588"/>
            <a:ext cx="185737" cy="3425825"/>
          </a:xfrm>
          <a:custGeom>
            <a:avLst/>
            <a:gdLst>
              <a:gd name="T0" fmla="*/ 195168 w 185420"/>
              <a:gd name="T1" fmla="*/ 0 h 3426460"/>
              <a:gd name="T2" fmla="*/ 0 w 185420"/>
              <a:gd name="T3" fmla="*/ 0 h 3426460"/>
              <a:gd name="T4" fmla="*/ 0 w 185420"/>
              <a:gd name="T5" fmla="*/ 3406323 h 3426460"/>
              <a:gd name="T6" fmla="*/ 195168 w 185420"/>
              <a:gd name="T7" fmla="*/ 3406323 h 3426460"/>
              <a:gd name="T8" fmla="*/ 195168 w 185420"/>
              <a:gd name="T9" fmla="*/ 0 h 3426460"/>
              <a:gd name="T10" fmla="*/ 0 60000 65536"/>
              <a:gd name="T11" fmla="*/ 0 60000 65536"/>
              <a:gd name="T12" fmla="*/ 0 60000 65536"/>
              <a:gd name="T13" fmla="*/ 0 60000 65536"/>
              <a:gd name="T14" fmla="*/ 0 60000 65536"/>
              <a:gd name="T15" fmla="*/ 0 w 185420"/>
              <a:gd name="T16" fmla="*/ 0 h 3426460"/>
              <a:gd name="T17" fmla="*/ 185420 w 185420"/>
              <a:gd name="T18" fmla="*/ 3426460 h 3426460"/>
            </a:gdLst>
            <a:ahLst/>
            <a:cxnLst>
              <a:cxn ang="T10">
                <a:pos x="T0" y="T1"/>
              </a:cxn>
              <a:cxn ang="T11">
                <a:pos x="T2" y="T3"/>
              </a:cxn>
              <a:cxn ang="T12">
                <a:pos x="T4" y="T5"/>
              </a:cxn>
              <a:cxn ang="T13">
                <a:pos x="T6" y="T7"/>
              </a:cxn>
              <a:cxn ang="T14">
                <a:pos x="T8" y="T9"/>
              </a:cxn>
            </a:cxnLst>
            <a:rect l="T15" t="T16" r="T17" b="T18"/>
            <a:pathLst>
              <a:path w="185420" h="3426460">
                <a:moveTo>
                  <a:pt x="185102" y="0"/>
                </a:moveTo>
                <a:lnTo>
                  <a:pt x="0" y="0"/>
                </a:lnTo>
                <a:lnTo>
                  <a:pt x="0" y="3425952"/>
                </a:lnTo>
                <a:lnTo>
                  <a:pt x="185102" y="3425952"/>
                </a:lnTo>
                <a:lnTo>
                  <a:pt x="185102" y="0"/>
                </a:lnTo>
                <a:close/>
              </a:path>
            </a:pathLst>
          </a:custGeom>
          <a:solidFill>
            <a:srgbClr val="E7E7D3">
              <a:alpha val="39999"/>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tr-TR"/>
          </a:p>
        </p:txBody>
      </p:sp>
      <p:grpSp>
        <p:nvGrpSpPr>
          <p:cNvPr id="55299" name="object 3">
            <a:extLst>
              <a:ext uri="{FF2B5EF4-FFF2-40B4-BE49-F238E27FC236}">
                <a16:creationId xmlns:a16="http://schemas.microsoft.com/office/drawing/2014/main" id="{BDCBB95F-97BE-1246-393D-2F0A52BACD8A}"/>
              </a:ext>
            </a:extLst>
          </p:cNvPr>
          <p:cNvGrpSpPr>
            <a:grpSpLocks/>
          </p:cNvGrpSpPr>
          <p:nvPr/>
        </p:nvGrpSpPr>
        <p:grpSpPr bwMode="auto">
          <a:xfrm>
            <a:off x="719138" y="2132013"/>
            <a:ext cx="4973637" cy="3446462"/>
            <a:chOff x="877824" y="2179320"/>
            <a:chExt cx="4973955" cy="3447415"/>
          </a:xfrm>
        </p:grpSpPr>
        <p:sp>
          <p:nvSpPr>
            <p:cNvPr id="55307" name="object 4">
              <a:extLst>
                <a:ext uri="{FF2B5EF4-FFF2-40B4-BE49-F238E27FC236}">
                  <a16:creationId xmlns:a16="http://schemas.microsoft.com/office/drawing/2014/main" id="{1BD2CA2B-E9D6-9EC9-FAF8-8ECF54C84960}"/>
                </a:ext>
              </a:extLst>
            </p:cNvPr>
            <p:cNvSpPr>
              <a:spLocks/>
            </p:cNvSpPr>
            <p:nvPr/>
          </p:nvSpPr>
          <p:spPr bwMode="auto">
            <a:xfrm>
              <a:off x="1037196" y="2179319"/>
              <a:ext cx="4814570" cy="3426460"/>
            </a:xfrm>
            <a:custGeom>
              <a:avLst/>
              <a:gdLst>
                <a:gd name="T0" fmla="*/ 4814330 w 4814570"/>
                <a:gd name="T1" fmla="*/ 186817 h 3426460"/>
                <a:gd name="T2" fmla="*/ 4627638 w 4814570"/>
                <a:gd name="T3" fmla="*/ 186817 h 3426460"/>
                <a:gd name="T4" fmla="*/ 4627638 w 4814570"/>
                <a:gd name="T5" fmla="*/ 3239388 h 3426460"/>
                <a:gd name="T6" fmla="*/ 4814330 w 4814570"/>
                <a:gd name="T7" fmla="*/ 3239400 h 3426460"/>
                <a:gd name="T8" fmla="*/ 4814330 w 4814570"/>
                <a:gd name="T9" fmla="*/ 186817 h 3426460"/>
                <a:gd name="T10" fmla="*/ 4814330 w 4814570"/>
                <a:gd name="T11" fmla="*/ 0 h 3426460"/>
                <a:gd name="T12" fmla="*/ 0 w 4814570"/>
                <a:gd name="T13" fmla="*/ 0 h 3426460"/>
                <a:gd name="T14" fmla="*/ 0 w 4814570"/>
                <a:gd name="T15" fmla="*/ 186690 h 3426460"/>
                <a:gd name="T16" fmla="*/ 0 w 4814570"/>
                <a:gd name="T17" fmla="*/ 3239770 h 3426460"/>
                <a:gd name="T18" fmla="*/ 0 w 4814570"/>
                <a:gd name="T19" fmla="*/ 3426460 h 3426460"/>
                <a:gd name="T20" fmla="*/ 4814330 w 4814570"/>
                <a:gd name="T21" fmla="*/ 3426460 h 3426460"/>
                <a:gd name="T22" fmla="*/ 4814330 w 4814570"/>
                <a:gd name="T23" fmla="*/ 3239770 h 3426460"/>
                <a:gd name="T24" fmla="*/ 186715 w 4814570"/>
                <a:gd name="T25" fmla="*/ 3239770 h 3426460"/>
                <a:gd name="T26" fmla="*/ 186715 w 4814570"/>
                <a:gd name="T27" fmla="*/ 186690 h 3426460"/>
                <a:gd name="T28" fmla="*/ 4814330 w 4814570"/>
                <a:gd name="T29" fmla="*/ 186690 h 3426460"/>
                <a:gd name="T30" fmla="*/ 4814330 w 4814570"/>
                <a:gd name="T31" fmla="*/ 0 h 34264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814570"/>
                <a:gd name="T49" fmla="*/ 0 h 3426460"/>
                <a:gd name="T50" fmla="*/ 4814570 w 4814570"/>
                <a:gd name="T51" fmla="*/ 3426460 h 34264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814570" h="3426460">
                  <a:moveTo>
                    <a:pt x="4814328" y="186817"/>
                  </a:moveTo>
                  <a:lnTo>
                    <a:pt x="4627638" y="186817"/>
                  </a:lnTo>
                  <a:lnTo>
                    <a:pt x="4627638" y="3239389"/>
                  </a:lnTo>
                  <a:lnTo>
                    <a:pt x="4814328" y="3239401"/>
                  </a:lnTo>
                  <a:lnTo>
                    <a:pt x="4814328" y="186817"/>
                  </a:lnTo>
                  <a:close/>
                </a:path>
                <a:path w="4814570" h="3426460">
                  <a:moveTo>
                    <a:pt x="4814328" y="0"/>
                  </a:moveTo>
                  <a:lnTo>
                    <a:pt x="0" y="0"/>
                  </a:lnTo>
                  <a:lnTo>
                    <a:pt x="0" y="186690"/>
                  </a:lnTo>
                  <a:lnTo>
                    <a:pt x="0" y="3239770"/>
                  </a:lnTo>
                  <a:lnTo>
                    <a:pt x="0" y="3426460"/>
                  </a:lnTo>
                  <a:lnTo>
                    <a:pt x="4814328" y="3426460"/>
                  </a:lnTo>
                  <a:lnTo>
                    <a:pt x="4814328" y="3239770"/>
                  </a:lnTo>
                  <a:lnTo>
                    <a:pt x="186715" y="3239770"/>
                  </a:lnTo>
                  <a:lnTo>
                    <a:pt x="186715" y="186690"/>
                  </a:lnTo>
                  <a:lnTo>
                    <a:pt x="4814328" y="186690"/>
                  </a:lnTo>
                  <a:lnTo>
                    <a:pt x="4814328" y="0"/>
                  </a:lnTo>
                  <a:close/>
                </a:path>
              </a:pathLst>
            </a:custGeom>
            <a:solidFill>
              <a:srgbClr val="E7E7D3">
                <a:alpha val="39999"/>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tr-TR"/>
            </a:p>
          </p:txBody>
        </p:sp>
        <p:sp>
          <p:nvSpPr>
            <p:cNvPr id="55308" name="object 5">
              <a:extLst>
                <a:ext uri="{FF2B5EF4-FFF2-40B4-BE49-F238E27FC236}">
                  <a16:creationId xmlns:a16="http://schemas.microsoft.com/office/drawing/2014/main" id="{A30738E9-F916-B565-14D9-8EFC1F000991}"/>
                </a:ext>
              </a:extLst>
            </p:cNvPr>
            <p:cNvSpPr>
              <a:spLocks noChangeArrowheads="1"/>
            </p:cNvSpPr>
            <p:nvPr/>
          </p:nvSpPr>
          <p:spPr bwMode="auto">
            <a:xfrm>
              <a:off x="877824" y="2298192"/>
              <a:ext cx="4716780" cy="3328416"/>
            </a:xfrm>
            <a:prstGeom prst="rect">
              <a:avLst/>
            </a:prstGeom>
            <a:blipFill dpi="0" rotWithShape="1">
              <a:blip r:embed="rId2"/>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endParaRPr lang="tr-TR" altLang="tr-TR" sz="1800">
                <a:solidFill>
                  <a:srgbClr val="000000"/>
                </a:solidFill>
              </a:endParaRPr>
            </a:p>
          </p:txBody>
        </p:sp>
      </p:grpSp>
      <p:sp>
        <p:nvSpPr>
          <p:cNvPr id="61444" name="object 6">
            <a:extLst>
              <a:ext uri="{FF2B5EF4-FFF2-40B4-BE49-F238E27FC236}">
                <a16:creationId xmlns:a16="http://schemas.microsoft.com/office/drawing/2014/main" id="{AB1A6CED-8F68-31FA-A5AE-6CEA3426CCAA}"/>
              </a:ext>
            </a:extLst>
          </p:cNvPr>
          <p:cNvSpPr txBox="1">
            <a:spLocks noChangeArrowheads="1"/>
          </p:cNvSpPr>
          <p:nvPr/>
        </p:nvSpPr>
        <p:spPr bwMode="auto">
          <a:xfrm>
            <a:off x="5722938" y="3262313"/>
            <a:ext cx="2632075" cy="1222375"/>
          </a:xfrm>
          <a:prstGeom prst="rect">
            <a:avLst/>
          </a:prstGeom>
          <a:solidFill>
            <a:schemeClr val="bg1"/>
          </a:solidFill>
          <a:ln>
            <a:noFill/>
          </a:ln>
        </p:spPr>
        <p:style>
          <a:lnRef idx="0">
            <a:scrgbClr r="0" g="0" b="0"/>
          </a:lnRef>
          <a:fillRef idx="0">
            <a:scrgbClr r="0" g="0" b="0"/>
          </a:fillRef>
          <a:effectRef idx="0">
            <a:scrgbClr r="0" g="0" b="0"/>
          </a:effectRef>
          <a:fontRef idx="minor">
            <a:schemeClr val="lt1"/>
          </a:fontRef>
        </p:style>
        <p:txBody>
          <a:bodyPr lIns="0" tIns="21590" rIns="0" bIns="0">
            <a:spAutoFit/>
          </a:bodyPr>
          <a:lstStyle>
            <a:lvl1pPr marL="149225" indent="1588">
              <a:defRPr sz="2800">
                <a:solidFill>
                  <a:schemeClr val="tx1"/>
                </a:solidFill>
                <a:latin typeface="Arial" pitchFamily="34" charset="0"/>
              </a:defRPr>
            </a:lvl1pPr>
            <a:lvl2pPr>
              <a:defRPr sz="2600">
                <a:solidFill>
                  <a:schemeClr val="tx1"/>
                </a:solidFill>
                <a:latin typeface="Arial" pitchFamily="34" charset="0"/>
              </a:defRPr>
            </a:lvl2pPr>
            <a:lvl3pPr>
              <a:defRPr sz="2300">
                <a:solidFill>
                  <a:schemeClr val="tx1"/>
                </a:solidFill>
                <a:latin typeface="Arial" pitchFamily="34" charset="0"/>
              </a:defRPr>
            </a:lvl3pPr>
            <a:lvl4pPr>
              <a:defRPr sz="2000">
                <a:solidFill>
                  <a:schemeClr val="tx1"/>
                </a:solidFill>
                <a:latin typeface="Arial" pitchFamily="34" charset="0"/>
              </a:defRPr>
            </a:lvl4pPr>
            <a:lvl5pPr>
              <a:defRPr sz="2000">
                <a:solidFill>
                  <a:schemeClr val="tx1"/>
                </a:solidFill>
                <a:latin typeface="Arial" pitchFamily="34" charset="0"/>
              </a:defRPr>
            </a:lvl5pPr>
            <a:lvl6pPr eaLnBrk="0" hangingPunct="0">
              <a:defRPr sz="2000">
                <a:solidFill>
                  <a:schemeClr val="tx1"/>
                </a:solidFill>
                <a:latin typeface="Arial" pitchFamily="34" charset="0"/>
              </a:defRPr>
            </a:lvl6pPr>
            <a:lvl7pPr eaLnBrk="0" hangingPunct="0">
              <a:defRPr sz="2000">
                <a:solidFill>
                  <a:schemeClr val="tx1"/>
                </a:solidFill>
                <a:latin typeface="Arial" pitchFamily="34" charset="0"/>
              </a:defRPr>
            </a:lvl7pPr>
            <a:lvl8pPr eaLnBrk="0" hangingPunct="0">
              <a:defRPr sz="2000">
                <a:solidFill>
                  <a:schemeClr val="tx1"/>
                </a:solidFill>
                <a:latin typeface="Arial" pitchFamily="34" charset="0"/>
              </a:defRPr>
            </a:lvl8pPr>
            <a:lvl9pPr eaLnBrk="0" hangingPunct="0">
              <a:defRPr sz="2000">
                <a:solidFill>
                  <a:schemeClr val="tx1"/>
                </a:solidFill>
                <a:latin typeface="Arial" pitchFamily="34" charset="0"/>
              </a:defRPr>
            </a:lvl9pPr>
          </a:lstStyle>
          <a:p>
            <a:pPr algn="just">
              <a:defRPr/>
            </a:pPr>
            <a:r>
              <a:rPr lang="tr-TR" sz="1300" dirty="0">
                <a:solidFill>
                  <a:schemeClr val="tx1">
                    <a:lumMod val="50000"/>
                    <a:lumOff val="50000"/>
                  </a:schemeClr>
                </a:solidFill>
                <a:latin typeface="Franklin Gothic Book" panose="020B0503020102020204" pitchFamily="34" charset="0"/>
              </a:rPr>
              <a:t>Sinanpaşa İlçe Sağlık  Müdürlüğü tarafından 2024 yılında; İlçedeki 2 Anasınıfı, 24 İlkokul ve 21 ortaokulda  öğrenim görmekte olan toplam  3950 öğrenciye ağız ve diş sağlığı eğitimi verilmiştir</a:t>
            </a:r>
          </a:p>
        </p:txBody>
      </p:sp>
      <p:grpSp>
        <p:nvGrpSpPr>
          <p:cNvPr id="55301" name="Grup 12">
            <a:extLst>
              <a:ext uri="{FF2B5EF4-FFF2-40B4-BE49-F238E27FC236}">
                <a16:creationId xmlns:a16="http://schemas.microsoft.com/office/drawing/2014/main" id="{61764199-8741-12D2-A53F-B68437F38335}"/>
              </a:ext>
            </a:extLst>
          </p:cNvPr>
          <p:cNvGrpSpPr>
            <a:grpSpLocks/>
          </p:cNvGrpSpPr>
          <p:nvPr/>
        </p:nvGrpSpPr>
        <p:grpSpPr bwMode="auto">
          <a:xfrm>
            <a:off x="609600" y="39688"/>
            <a:ext cx="8408988" cy="1708150"/>
            <a:chOff x="609600" y="39688"/>
            <a:chExt cx="8408988" cy="1708150"/>
          </a:xfrm>
        </p:grpSpPr>
        <p:pic>
          <p:nvPicPr>
            <p:cNvPr id="55304" name="Picture 2">
              <a:extLst>
                <a:ext uri="{FF2B5EF4-FFF2-40B4-BE49-F238E27FC236}">
                  <a16:creationId xmlns:a16="http://schemas.microsoft.com/office/drawing/2014/main" id="{679CB59D-A6A1-4181-AEB2-8F36F7E60B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pic>
          <p:nvPicPr>
            <p:cNvPr id="55305" name="Picture 4">
              <a:extLst>
                <a:ext uri="{FF2B5EF4-FFF2-40B4-BE49-F238E27FC236}">
                  <a16:creationId xmlns:a16="http://schemas.microsoft.com/office/drawing/2014/main" id="{40885246-DFA8-5FC8-75D8-A451DF2D3C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28" name="Unvan 13">
              <a:extLst>
                <a:ext uri="{FF2B5EF4-FFF2-40B4-BE49-F238E27FC236}">
                  <a16:creationId xmlns:a16="http://schemas.microsoft.com/office/drawing/2014/main" id="{96AFF91A-2406-D33D-FF0F-D5C03D90AE4B}"/>
                </a:ext>
              </a:extLst>
            </p:cNvPr>
            <p:cNvSpPr txBox="1">
              <a:spLocks/>
            </p:cNvSpPr>
            <p:nvPr/>
          </p:nvSpPr>
          <p:spPr bwMode="auto">
            <a:xfrm>
              <a:off x="4991100" y="1412875"/>
              <a:ext cx="1933575" cy="33496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Sağlık Müdürlüğü</a:t>
              </a:r>
            </a:p>
          </p:txBody>
        </p:sp>
      </p:grpSp>
      <p:sp>
        <p:nvSpPr>
          <p:cNvPr id="30" name="Unvan 13">
            <a:extLst>
              <a:ext uri="{FF2B5EF4-FFF2-40B4-BE49-F238E27FC236}">
                <a16:creationId xmlns:a16="http://schemas.microsoft.com/office/drawing/2014/main" id="{10A8AA12-4C9B-C953-BE90-1899103FC2D4}"/>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2" name="Unvan 13">
            <a:extLst>
              <a:ext uri="{FF2B5EF4-FFF2-40B4-BE49-F238E27FC236}">
                <a16:creationId xmlns:a16="http://schemas.microsoft.com/office/drawing/2014/main" id="{5EE71CB6-9F75-C8DE-C587-A8BCD3FCE980}"/>
              </a:ext>
            </a:extLst>
          </p:cNvPr>
          <p:cNvSpPr txBox="1">
            <a:spLocks/>
          </p:cNvSpPr>
          <p:nvPr/>
        </p:nvSpPr>
        <p:spPr bwMode="auto">
          <a:xfrm>
            <a:off x="4751388" y="1187450"/>
            <a:ext cx="3040062" cy="33496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dirty="0">
                <a:effectLst>
                  <a:outerShdw blurRad="38100" dist="38100" dir="2700000" algn="tl">
                    <a:srgbClr val="000000">
                      <a:alpha val="43137"/>
                    </a:srgbClr>
                  </a:outerShdw>
                </a:effectLst>
                <a:latin typeface="Franklin Gothic Book (Gövde)"/>
              </a:rPr>
              <a:t>SAĞLIK HİZMETLERİ	</a:t>
            </a:r>
            <a:endParaRPr lang="tr-TR" sz="1800" b="0" i="1" kern="0" dirty="0">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object 2">
            <a:extLst>
              <a:ext uri="{FF2B5EF4-FFF2-40B4-BE49-F238E27FC236}">
                <a16:creationId xmlns:a16="http://schemas.microsoft.com/office/drawing/2014/main" id="{6D6A44A1-BC5F-E543-201D-45A13C0202B2}"/>
              </a:ext>
            </a:extLst>
          </p:cNvPr>
          <p:cNvSpPr>
            <a:spLocks/>
          </p:cNvSpPr>
          <p:nvPr/>
        </p:nvSpPr>
        <p:spPr bwMode="auto">
          <a:xfrm>
            <a:off x="8386763" y="2160588"/>
            <a:ext cx="185737" cy="3425825"/>
          </a:xfrm>
          <a:custGeom>
            <a:avLst/>
            <a:gdLst>
              <a:gd name="T0" fmla="*/ 195168 w 185420"/>
              <a:gd name="T1" fmla="*/ 0 h 3426460"/>
              <a:gd name="T2" fmla="*/ 0 w 185420"/>
              <a:gd name="T3" fmla="*/ 0 h 3426460"/>
              <a:gd name="T4" fmla="*/ 0 w 185420"/>
              <a:gd name="T5" fmla="*/ 3406323 h 3426460"/>
              <a:gd name="T6" fmla="*/ 195168 w 185420"/>
              <a:gd name="T7" fmla="*/ 3406323 h 3426460"/>
              <a:gd name="T8" fmla="*/ 195168 w 185420"/>
              <a:gd name="T9" fmla="*/ 0 h 3426460"/>
              <a:gd name="T10" fmla="*/ 0 60000 65536"/>
              <a:gd name="T11" fmla="*/ 0 60000 65536"/>
              <a:gd name="T12" fmla="*/ 0 60000 65536"/>
              <a:gd name="T13" fmla="*/ 0 60000 65536"/>
              <a:gd name="T14" fmla="*/ 0 60000 65536"/>
              <a:gd name="T15" fmla="*/ 0 w 185420"/>
              <a:gd name="T16" fmla="*/ 0 h 3426460"/>
              <a:gd name="T17" fmla="*/ 185420 w 185420"/>
              <a:gd name="T18" fmla="*/ 3426460 h 3426460"/>
            </a:gdLst>
            <a:ahLst/>
            <a:cxnLst>
              <a:cxn ang="T10">
                <a:pos x="T0" y="T1"/>
              </a:cxn>
              <a:cxn ang="T11">
                <a:pos x="T2" y="T3"/>
              </a:cxn>
              <a:cxn ang="T12">
                <a:pos x="T4" y="T5"/>
              </a:cxn>
              <a:cxn ang="T13">
                <a:pos x="T6" y="T7"/>
              </a:cxn>
              <a:cxn ang="T14">
                <a:pos x="T8" y="T9"/>
              </a:cxn>
            </a:cxnLst>
            <a:rect l="T15" t="T16" r="T17" b="T18"/>
            <a:pathLst>
              <a:path w="185420" h="3426460">
                <a:moveTo>
                  <a:pt x="185102" y="0"/>
                </a:moveTo>
                <a:lnTo>
                  <a:pt x="0" y="0"/>
                </a:lnTo>
                <a:lnTo>
                  <a:pt x="0" y="3425952"/>
                </a:lnTo>
                <a:lnTo>
                  <a:pt x="185102" y="3425952"/>
                </a:lnTo>
                <a:lnTo>
                  <a:pt x="185102" y="0"/>
                </a:lnTo>
                <a:close/>
              </a:path>
            </a:pathLst>
          </a:custGeom>
          <a:solidFill>
            <a:srgbClr val="E7E7D3">
              <a:alpha val="39999"/>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tr-TR"/>
          </a:p>
        </p:txBody>
      </p:sp>
      <p:grpSp>
        <p:nvGrpSpPr>
          <p:cNvPr id="56323" name="object 3">
            <a:extLst>
              <a:ext uri="{FF2B5EF4-FFF2-40B4-BE49-F238E27FC236}">
                <a16:creationId xmlns:a16="http://schemas.microsoft.com/office/drawing/2014/main" id="{7DF14160-AEB3-0C6A-F037-AAB90E833E28}"/>
              </a:ext>
            </a:extLst>
          </p:cNvPr>
          <p:cNvGrpSpPr>
            <a:grpSpLocks/>
          </p:cNvGrpSpPr>
          <p:nvPr/>
        </p:nvGrpSpPr>
        <p:grpSpPr bwMode="auto">
          <a:xfrm>
            <a:off x="719138" y="2132013"/>
            <a:ext cx="4973637" cy="3446462"/>
            <a:chOff x="877824" y="2179320"/>
            <a:chExt cx="4973955" cy="3447415"/>
          </a:xfrm>
        </p:grpSpPr>
        <p:sp>
          <p:nvSpPr>
            <p:cNvPr id="56331" name="object 4">
              <a:extLst>
                <a:ext uri="{FF2B5EF4-FFF2-40B4-BE49-F238E27FC236}">
                  <a16:creationId xmlns:a16="http://schemas.microsoft.com/office/drawing/2014/main" id="{8E5D0C05-1FC2-4699-C282-727789645B9B}"/>
                </a:ext>
              </a:extLst>
            </p:cNvPr>
            <p:cNvSpPr>
              <a:spLocks/>
            </p:cNvSpPr>
            <p:nvPr/>
          </p:nvSpPr>
          <p:spPr bwMode="auto">
            <a:xfrm>
              <a:off x="1037196" y="2179319"/>
              <a:ext cx="4814570" cy="3426460"/>
            </a:xfrm>
            <a:custGeom>
              <a:avLst/>
              <a:gdLst>
                <a:gd name="T0" fmla="*/ 4814330 w 4814570"/>
                <a:gd name="T1" fmla="*/ 186817 h 3426460"/>
                <a:gd name="T2" fmla="*/ 4627638 w 4814570"/>
                <a:gd name="T3" fmla="*/ 186817 h 3426460"/>
                <a:gd name="T4" fmla="*/ 4627638 w 4814570"/>
                <a:gd name="T5" fmla="*/ 3239388 h 3426460"/>
                <a:gd name="T6" fmla="*/ 4814330 w 4814570"/>
                <a:gd name="T7" fmla="*/ 3239400 h 3426460"/>
                <a:gd name="T8" fmla="*/ 4814330 w 4814570"/>
                <a:gd name="T9" fmla="*/ 186817 h 3426460"/>
                <a:gd name="T10" fmla="*/ 4814330 w 4814570"/>
                <a:gd name="T11" fmla="*/ 0 h 3426460"/>
                <a:gd name="T12" fmla="*/ 0 w 4814570"/>
                <a:gd name="T13" fmla="*/ 0 h 3426460"/>
                <a:gd name="T14" fmla="*/ 0 w 4814570"/>
                <a:gd name="T15" fmla="*/ 186690 h 3426460"/>
                <a:gd name="T16" fmla="*/ 0 w 4814570"/>
                <a:gd name="T17" fmla="*/ 3239770 h 3426460"/>
                <a:gd name="T18" fmla="*/ 0 w 4814570"/>
                <a:gd name="T19" fmla="*/ 3426460 h 3426460"/>
                <a:gd name="T20" fmla="*/ 4814330 w 4814570"/>
                <a:gd name="T21" fmla="*/ 3426460 h 3426460"/>
                <a:gd name="T22" fmla="*/ 4814330 w 4814570"/>
                <a:gd name="T23" fmla="*/ 3239770 h 3426460"/>
                <a:gd name="T24" fmla="*/ 186715 w 4814570"/>
                <a:gd name="T25" fmla="*/ 3239770 h 3426460"/>
                <a:gd name="T26" fmla="*/ 186715 w 4814570"/>
                <a:gd name="T27" fmla="*/ 186690 h 3426460"/>
                <a:gd name="T28" fmla="*/ 4814330 w 4814570"/>
                <a:gd name="T29" fmla="*/ 186690 h 3426460"/>
                <a:gd name="T30" fmla="*/ 4814330 w 4814570"/>
                <a:gd name="T31" fmla="*/ 0 h 34264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814570"/>
                <a:gd name="T49" fmla="*/ 0 h 3426460"/>
                <a:gd name="T50" fmla="*/ 4814570 w 4814570"/>
                <a:gd name="T51" fmla="*/ 3426460 h 34264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814570" h="3426460">
                  <a:moveTo>
                    <a:pt x="4814328" y="186817"/>
                  </a:moveTo>
                  <a:lnTo>
                    <a:pt x="4627638" y="186817"/>
                  </a:lnTo>
                  <a:lnTo>
                    <a:pt x="4627638" y="3239389"/>
                  </a:lnTo>
                  <a:lnTo>
                    <a:pt x="4814328" y="3239401"/>
                  </a:lnTo>
                  <a:lnTo>
                    <a:pt x="4814328" y="186817"/>
                  </a:lnTo>
                  <a:close/>
                </a:path>
                <a:path w="4814570" h="3426460">
                  <a:moveTo>
                    <a:pt x="4814328" y="0"/>
                  </a:moveTo>
                  <a:lnTo>
                    <a:pt x="0" y="0"/>
                  </a:lnTo>
                  <a:lnTo>
                    <a:pt x="0" y="186690"/>
                  </a:lnTo>
                  <a:lnTo>
                    <a:pt x="0" y="3239770"/>
                  </a:lnTo>
                  <a:lnTo>
                    <a:pt x="0" y="3426460"/>
                  </a:lnTo>
                  <a:lnTo>
                    <a:pt x="4814328" y="3426460"/>
                  </a:lnTo>
                  <a:lnTo>
                    <a:pt x="4814328" y="3239770"/>
                  </a:lnTo>
                  <a:lnTo>
                    <a:pt x="186715" y="3239770"/>
                  </a:lnTo>
                  <a:lnTo>
                    <a:pt x="186715" y="186690"/>
                  </a:lnTo>
                  <a:lnTo>
                    <a:pt x="4814328" y="186690"/>
                  </a:lnTo>
                  <a:lnTo>
                    <a:pt x="4814328" y="0"/>
                  </a:lnTo>
                  <a:close/>
                </a:path>
              </a:pathLst>
            </a:custGeom>
            <a:solidFill>
              <a:srgbClr val="E7E7D3">
                <a:alpha val="39999"/>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tr-TR"/>
            </a:p>
          </p:txBody>
        </p:sp>
        <p:sp>
          <p:nvSpPr>
            <p:cNvPr id="56332" name="object 5">
              <a:extLst>
                <a:ext uri="{FF2B5EF4-FFF2-40B4-BE49-F238E27FC236}">
                  <a16:creationId xmlns:a16="http://schemas.microsoft.com/office/drawing/2014/main" id="{E00FD4E3-55B2-5CBA-16F5-AE3F6A113718}"/>
                </a:ext>
              </a:extLst>
            </p:cNvPr>
            <p:cNvSpPr>
              <a:spLocks noChangeArrowheads="1"/>
            </p:cNvSpPr>
            <p:nvPr/>
          </p:nvSpPr>
          <p:spPr bwMode="auto">
            <a:xfrm>
              <a:off x="877824" y="2298192"/>
              <a:ext cx="4716780" cy="3328416"/>
            </a:xfrm>
            <a:prstGeom prst="rect">
              <a:avLst/>
            </a:prstGeom>
            <a:blipFill dpi="0" rotWithShape="1">
              <a:blip r:embed="rId2"/>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endParaRPr lang="tr-TR" altLang="tr-TR" sz="1800">
                <a:solidFill>
                  <a:srgbClr val="000000"/>
                </a:solidFill>
              </a:endParaRPr>
            </a:p>
          </p:txBody>
        </p:sp>
      </p:grpSp>
      <p:sp>
        <p:nvSpPr>
          <p:cNvPr id="61444" name="object 6">
            <a:extLst>
              <a:ext uri="{FF2B5EF4-FFF2-40B4-BE49-F238E27FC236}">
                <a16:creationId xmlns:a16="http://schemas.microsoft.com/office/drawing/2014/main" id="{36B5D05D-6E37-EE08-3E1B-685E6E04E0ED}"/>
              </a:ext>
            </a:extLst>
          </p:cNvPr>
          <p:cNvSpPr txBox="1">
            <a:spLocks noChangeArrowheads="1"/>
          </p:cNvSpPr>
          <p:nvPr/>
        </p:nvSpPr>
        <p:spPr bwMode="auto">
          <a:xfrm>
            <a:off x="5754688" y="2879725"/>
            <a:ext cx="2632075" cy="1749425"/>
          </a:xfrm>
          <a:prstGeom prst="rect">
            <a:avLst/>
          </a:prstGeom>
          <a:solidFill>
            <a:schemeClr val="bg1"/>
          </a:solidFill>
          <a:ln>
            <a:noFill/>
          </a:ln>
        </p:spPr>
        <p:style>
          <a:lnRef idx="0">
            <a:scrgbClr r="0" g="0" b="0"/>
          </a:lnRef>
          <a:fillRef idx="0">
            <a:scrgbClr r="0" g="0" b="0"/>
          </a:fillRef>
          <a:effectRef idx="0">
            <a:scrgbClr r="0" g="0" b="0"/>
          </a:effectRef>
          <a:fontRef idx="minor">
            <a:schemeClr val="lt1"/>
          </a:fontRef>
        </p:style>
        <p:txBody>
          <a:bodyPr lIns="0" tIns="21590" rIns="0" bIns="0">
            <a:spAutoFit/>
          </a:bodyPr>
          <a:lstStyle>
            <a:lvl1pPr marL="149225" indent="1588">
              <a:defRPr sz="2800">
                <a:solidFill>
                  <a:schemeClr val="tx1"/>
                </a:solidFill>
                <a:latin typeface="Arial" pitchFamily="34" charset="0"/>
              </a:defRPr>
            </a:lvl1pPr>
            <a:lvl2pPr>
              <a:defRPr sz="2600">
                <a:solidFill>
                  <a:schemeClr val="tx1"/>
                </a:solidFill>
                <a:latin typeface="Arial" pitchFamily="34" charset="0"/>
              </a:defRPr>
            </a:lvl2pPr>
            <a:lvl3pPr>
              <a:defRPr sz="2300">
                <a:solidFill>
                  <a:schemeClr val="tx1"/>
                </a:solidFill>
                <a:latin typeface="Arial" pitchFamily="34" charset="0"/>
              </a:defRPr>
            </a:lvl3pPr>
            <a:lvl4pPr>
              <a:defRPr sz="2000">
                <a:solidFill>
                  <a:schemeClr val="tx1"/>
                </a:solidFill>
                <a:latin typeface="Arial" pitchFamily="34" charset="0"/>
              </a:defRPr>
            </a:lvl4pPr>
            <a:lvl5pPr>
              <a:defRPr sz="2000">
                <a:solidFill>
                  <a:schemeClr val="tx1"/>
                </a:solidFill>
                <a:latin typeface="Arial" pitchFamily="34" charset="0"/>
              </a:defRPr>
            </a:lvl5pPr>
            <a:lvl6pPr eaLnBrk="0" hangingPunct="0">
              <a:defRPr sz="2000">
                <a:solidFill>
                  <a:schemeClr val="tx1"/>
                </a:solidFill>
                <a:latin typeface="Arial" pitchFamily="34" charset="0"/>
              </a:defRPr>
            </a:lvl6pPr>
            <a:lvl7pPr eaLnBrk="0" hangingPunct="0">
              <a:defRPr sz="2000">
                <a:solidFill>
                  <a:schemeClr val="tx1"/>
                </a:solidFill>
                <a:latin typeface="Arial" pitchFamily="34" charset="0"/>
              </a:defRPr>
            </a:lvl7pPr>
            <a:lvl8pPr eaLnBrk="0" hangingPunct="0">
              <a:defRPr sz="2000">
                <a:solidFill>
                  <a:schemeClr val="tx1"/>
                </a:solidFill>
                <a:latin typeface="Arial" pitchFamily="34" charset="0"/>
              </a:defRPr>
            </a:lvl8pPr>
            <a:lvl9pPr eaLnBrk="0" hangingPunct="0">
              <a:defRPr sz="2000">
                <a:solidFill>
                  <a:schemeClr val="tx1"/>
                </a:solidFill>
                <a:latin typeface="Arial" pitchFamily="34" charset="0"/>
              </a:defRPr>
            </a:lvl9pPr>
          </a:lstStyle>
          <a:p>
            <a:pPr algn="just">
              <a:lnSpc>
                <a:spcPct val="96000"/>
              </a:lnSpc>
              <a:spcBef>
                <a:spcPts val="175"/>
              </a:spcBef>
              <a:defRPr/>
            </a:pPr>
            <a:r>
              <a:rPr lang="tr-TR" altLang="tr-TR" sz="1300" dirty="0">
                <a:solidFill>
                  <a:srgbClr val="585858"/>
                </a:solidFill>
                <a:latin typeface="Franklin Gothic Book" panose="020B0503020102020204" pitchFamily="34" charset="0"/>
                <a:cs typeface="Arial" pitchFamily="34" charset="0"/>
              </a:rPr>
              <a:t>Sinanpaşa İlçe Sağlık  Müdürlüğü tarafından 2023-2024 eğitim-öğretim  yılında; İlçedeki 22 ilkokulda 1. sınıfta öğrenim görmekte olan toplam 466 öğrenciden, aileleri tarafından test yapılmasına onay verilen 435  öğrencinin işitme  tarama testi yapılmıştır. </a:t>
            </a:r>
            <a:endParaRPr lang="tr-TR" altLang="tr-TR" sz="1300" dirty="0">
              <a:solidFill>
                <a:srgbClr val="000000"/>
              </a:solidFill>
              <a:latin typeface="Franklin Gothic Book" panose="020B0503020102020204" pitchFamily="34" charset="0"/>
              <a:cs typeface="Arial" pitchFamily="34" charset="0"/>
            </a:endParaRPr>
          </a:p>
        </p:txBody>
      </p:sp>
      <p:grpSp>
        <p:nvGrpSpPr>
          <p:cNvPr id="56325" name="Grup 12">
            <a:extLst>
              <a:ext uri="{FF2B5EF4-FFF2-40B4-BE49-F238E27FC236}">
                <a16:creationId xmlns:a16="http://schemas.microsoft.com/office/drawing/2014/main" id="{AC8B25A7-F26B-B161-EE40-91FE6D8AF38A}"/>
              </a:ext>
            </a:extLst>
          </p:cNvPr>
          <p:cNvGrpSpPr>
            <a:grpSpLocks/>
          </p:cNvGrpSpPr>
          <p:nvPr/>
        </p:nvGrpSpPr>
        <p:grpSpPr bwMode="auto">
          <a:xfrm>
            <a:off x="609600" y="39688"/>
            <a:ext cx="8408988" cy="1708150"/>
            <a:chOff x="609600" y="39688"/>
            <a:chExt cx="8408988" cy="1708150"/>
          </a:xfrm>
        </p:grpSpPr>
        <p:pic>
          <p:nvPicPr>
            <p:cNvPr id="56328" name="Picture 2">
              <a:extLst>
                <a:ext uri="{FF2B5EF4-FFF2-40B4-BE49-F238E27FC236}">
                  <a16:creationId xmlns:a16="http://schemas.microsoft.com/office/drawing/2014/main" id="{52CA57CD-0A5A-454A-E79C-F6653F3B08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pic>
          <p:nvPicPr>
            <p:cNvPr id="56329" name="Picture 4">
              <a:extLst>
                <a:ext uri="{FF2B5EF4-FFF2-40B4-BE49-F238E27FC236}">
                  <a16:creationId xmlns:a16="http://schemas.microsoft.com/office/drawing/2014/main" id="{55D20E4B-3F5C-CA5D-5173-71918D08E9C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28" name="Unvan 13">
              <a:extLst>
                <a:ext uri="{FF2B5EF4-FFF2-40B4-BE49-F238E27FC236}">
                  <a16:creationId xmlns:a16="http://schemas.microsoft.com/office/drawing/2014/main" id="{8A527F70-2ACD-A598-059E-3FF8AE204BC4}"/>
                </a:ext>
              </a:extLst>
            </p:cNvPr>
            <p:cNvSpPr txBox="1">
              <a:spLocks/>
            </p:cNvSpPr>
            <p:nvPr/>
          </p:nvSpPr>
          <p:spPr bwMode="auto">
            <a:xfrm>
              <a:off x="4991100" y="1412875"/>
              <a:ext cx="1933575" cy="33496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Sağlık Müdürlüğü</a:t>
              </a:r>
            </a:p>
          </p:txBody>
        </p:sp>
      </p:grpSp>
      <p:sp>
        <p:nvSpPr>
          <p:cNvPr id="30" name="Unvan 13">
            <a:extLst>
              <a:ext uri="{FF2B5EF4-FFF2-40B4-BE49-F238E27FC236}">
                <a16:creationId xmlns:a16="http://schemas.microsoft.com/office/drawing/2014/main" id="{65F9E934-DE78-4047-D892-39C4C97934DC}"/>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2" name="Unvan 13">
            <a:extLst>
              <a:ext uri="{FF2B5EF4-FFF2-40B4-BE49-F238E27FC236}">
                <a16:creationId xmlns:a16="http://schemas.microsoft.com/office/drawing/2014/main" id="{95252818-37C2-9B0F-F2DE-3331519A9252}"/>
              </a:ext>
            </a:extLst>
          </p:cNvPr>
          <p:cNvSpPr txBox="1">
            <a:spLocks/>
          </p:cNvSpPr>
          <p:nvPr/>
        </p:nvSpPr>
        <p:spPr bwMode="auto">
          <a:xfrm>
            <a:off x="4751388" y="1187450"/>
            <a:ext cx="3040062" cy="33496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dirty="0">
                <a:effectLst>
                  <a:outerShdw blurRad="38100" dist="38100" dir="2700000" algn="tl">
                    <a:srgbClr val="000000">
                      <a:alpha val="43137"/>
                    </a:srgbClr>
                  </a:outerShdw>
                </a:effectLst>
                <a:latin typeface="Franklin Gothic Book (Gövde)"/>
              </a:rPr>
              <a:t>SAĞLIK HİZMETLERİ	</a:t>
            </a:r>
            <a:endParaRPr lang="tr-TR" sz="1800" b="0" i="1" kern="0" dirty="0">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Dikdörtgen 11">
            <a:extLst>
              <a:ext uri="{FF2B5EF4-FFF2-40B4-BE49-F238E27FC236}">
                <a16:creationId xmlns:a16="http://schemas.microsoft.com/office/drawing/2014/main" id="{8D581F83-6F56-5BB5-8C14-F1074A62F238}"/>
              </a:ext>
            </a:extLst>
          </p:cNvPr>
          <p:cNvSpPr>
            <a:spLocks noChangeArrowheads="1"/>
          </p:cNvSpPr>
          <p:nvPr/>
        </p:nvSpPr>
        <p:spPr bwMode="auto">
          <a:xfrm>
            <a:off x="655638" y="1824038"/>
            <a:ext cx="6486525" cy="554037"/>
          </a:xfrm>
          <a:prstGeom prst="rect">
            <a:avLst/>
          </a:prstGeom>
          <a:noFill/>
          <a:ln>
            <a:noFill/>
          </a:ln>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defRPr/>
            </a:pPr>
            <a:r>
              <a:rPr lang="tr-TR" altLang="tr-TR" sz="1600">
                <a:solidFill>
                  <a:srgbClr val="262626"/>
                </a:solidFill>
                <a:latin typeface="Franklin Gothic Book (Gövde)"/>
                <a:cs typeface="Adobe Devanagari" panose="02040503050201020203" pitchFamily="18" charset="0"/>
              </a:rPr>
              <a:t>VAKFIN KURULUŞU, MAL VARLIĞI, MÜRACAAT VE DOSYA SAYISI</a:t>
            </a:r>
            <a:r>
              <a:rPr lang="tr-TR" altLang="tr-TR" sz="1400" i="1">
                <a:solidFill>
                  <a:schemeClr val="accent2"/>
                </a:solidFill>
                <a:effectLst>
                  <a:outerShdw blurRad="38100" dist="38100" dir="2700000" algn="tl">
                    <a:srgbClr val="000000"/>
                  </a:outerShdw>
                </a:effectLst>
                <a:latin typeface="Franklin Gothic Book (Gövde)"/>
                <a:cs typeface="Adobe Devanagari" panose="02040503050201020203" pitchFamily="18" charset="0"/>
              </a:rPr>
              <a:t>	</a:t>
            </a:r>
          </a:p>
        </p:txBody>
      </p:sp>
      <p:graphicFrame>
        <p:nvGraphicFramePr>
          <p:cNvPr id="4" name="Diyagram 3">
            <a:extLst>
              <a:ext uri="{FF2B5EF4-FFF2-40B4-BE49-F238E27FC236}">
                <a16:creationId xmlns:a16="http://schemas.microsoft.com/office/drawing/2014/main" id="{60B3332A-470D-0444-9122-B4FBF92F6008}"/>
              </a:ext>
            </a:extLst>
          </p:cNvPr>
          <p:cNvGraphicFramePr/>
          <p:nvPr/>
        </p:nvGraphicFramePr>
        <p:xfrm>
          <a:off x="-110836" y="2102470"/>
          <a:ext cx="8959272" cy="450153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10" name="Resim 9">
            <a:extLst>
              <a:ext uri="{FF2B5EF4-FFF2-40B4-BE49-F238E27FC236}">
                <a16:creationId xmlns:a16="http://schemas.microsoft.com/office/drawing/2014/main" id="{FB6A951A-8A8F-7FBB-69E8-010B083FC34F}"/>
              </a:ext>
            </a:extLst>
          </p:cNvPr>
          <p:cNvPicPr>
            <a:picLocks noChangeAspect="1"/>
          </p:cNvPicPr>
          <p:nvPr/>
        </p:nvPicPr>
        <p:blipFill rotWithShape="1">
          <a:blip r:embed="rId8"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88BC3C19-25CB-03B1-F071-DD2634D5AE39}"/>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57350" name="Resim 12">
            <a:extLst>
              <a:ext uri="{FF2B5EF4-FFF2-40B4-BE49-F238E27FC236}">
                <a16:creationId xmlns:a16="http://schemas.microsoft.com/office/drawing/2014/main" id="{A3A3E4B9-F6AD-47A7-906F-8149FADEE468}"/>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Unvan 13">
            <a:extLst>
              <a:ext uri="{FF2B5EF4-FFF2-40B4-BE49-F238E27FC236}">
                <a16:creationId xmlns:a16="http://schemas.microsoft.com/office/drawing/2014/main" id="{DD8E954F-6F93-5CED-CB25-2D53AC5A0A1C}"/>
              </a:ext>
            </a:extLst>
          </p:cNvPr>
          <p:cNvSpPr txBox="1">
            <a:spLocks/>
          </p:cNvSpPr>
          <p:nvPr/>
        </p:nvSpPr>
        <p:spPr bwMode="auto">
          <a:xfrm>
            <a:off x="2263775" y="1412875"/>
            <a:ext cx="4846638" cy="3556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Sosyal Yardımlaşma ve Dayanışma Vakfı Müdürlüğü</a:t>
            </a:r>
          </a:p>
        </p:txBody>
      </p:sp>
      <p:sp>
        <p:nvSpPr>
          <p:cNvPr id="2" name="Unvan 13">
            <a:extLst>
              <a:ext uri="{FF2B5EF4-FFF2-40B4-BE49-F238E27FC236}">
                <a16:creationId xmlns:a16="http://schemas.microsoft.com/office/drawing/2014/main" id="{E8FD5250-C24D-5F73-022C-3CD522FF5183}"/>
              </a:ext>
            </a:extLst>
          </p:cNvPr>
          <p:cNvSpPr txBox="1">
            <a:spLocks/>
          </p:cNvSpPr>
          <p:nvPr/>
        </p:nvSpPr>
        <p:spPr bwMode="auto">
          <a:xfrm>
            <a:off x="2814638" y="909638"/>
            <a:ext cx="4721225" cy="5969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   AİLE, ÇALIŞMA ve SOSYAL HİZMETLER</a:t>
            </a:r>
          </a:p>
        </p:txBody>
      </p:sp>
    </p:spTree>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Resim 9">
            <a:extLst>
              <a:ext uri="{FF2B5EF4-FFF2-40B4-BE49-F238E27FC236}">
                <a16:creationId xmlns:a16="http://schemas.microsoft.com/office/drawing/2014/main" id="{4F4D116A-76A2-FA93-FB7F-E53FF256039F}"/>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B95D907C-AC5E-F111-0143-60E7A3A79E69}"/>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59396" name="Resim 12">
            <a:extLst>
              <a:ext uri="{FF2B5EF4-FFF2-40B4-BE49-F238E27FC236}">
                <a16:creationId xmlns:a16="http://schemas.microsoft.com/office/drawing/2014/main" id="{8F65E655-1077-72C9-C902-2D9759452EB9}"/>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Unvan 13">
            <a:extLst>
              <a:ext uri="{FF2B5EF4-FFF2-40B4-BE49-F238E27FC236}">
                <a16:creationId xmlns:a16="http://schemas.microsoft.com/office/drawing/2014/main" id="{4ACB9197-B003-A48F-16AB-73EC3B81D8DD}"/>
              </a:ext>
            </a:extLst>
          </p:cNvPr>
          <p:cNvSpPr txBox="1">
            <a:spLocks/>
          </p:cNvSpPr>
          <p:nvPr/>
        </p:nvSpPr>
        <p:spPr bwMode="auto">
          <a:xfrm>
            <a:off x="2263775" y="1412875"/>
            <a:ext cx="4846638" cy="3556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Sosyal Yardımlaşma ve Dayanışma Vakfı Müdürlüğü</a:t>
            </a:r>
          </a:p>
        </p:txBody>
      </p:sp>
      <p:graphicFrame>
        <p:nvGraphicFramePr>
          <p:cNvPr id="14" name="Group 73">
            <a:extLst>
              <a:ext uri="{FF2B5EF4-FFF2-40B4-BE49-F238E27FC236}">
                <a16:creationId xmlns:a16="http://schemas.microsoft.com/office/drawing/2014/main" id="{E625A5F6-59C9-0243-DB64-DEA421F43A2F}"/>
              </a:ext>
            </a:extLst>
          </p:cNvPr>
          <p:cNvGraphicFramePr>
            <a:graphicFrameLocks noGrp="1"/>
          </p:cNvGraphicFramePr>
          <p:nvPr/>
        </p:nvGraphicFramePr>
        <p:xfrm>
          <a:off x="681038" y="2517775"/>
          <a:ext cx="8110537" cy="3460751"/>
        </p:xfrm>
        <a:graphic>
          <a:graphicData uri="http://schemas.openxmlformats.org/drawingml/2006/table">
            <a:tbl>
              <a:tblPr/>
              <a:tblGrid>
                <a:gridCol w="2405062">
                  <a:extLst>
                    <a:ext uri="{9D8B030D-6E8A-4147-A177-3AD203B41FA5}">
                      <a16:colId xmlns:a16="http://schemas.microsoft.com/office/drawing/2014/main" val="20000"/>
                    </a:ext>
                  </a:extLst>
                </a:gridCol>
                <a:gridCol w="1217613">
                  <a:extLst>
                    <a:ext uri="{9D8B030D-6E8A-4147-A177-3AD203B41FA5}">
                      <a16:colId xmlns:a16="http://schemas.microsoft.com/office/drawing/2014/main" val="20001"/>
                    </a:ext>
                  </a:extLst>
                </a:gridCol>
                <a:gridCol w="677862">
                  <a:extLst>
                    <a:ext uri="{9D8B030D-6E8A-4147-A177-3AD203B41FA5}">
                      <a16:colId xmlns:a16="http://schemas.microsoft.com/office/drawing/2014/main" val="20002"/>
                    </a:ext>
                  </a:extLst>
                </a:gridCol>
                <a:gridCol w="1665288">
                  <a:extLst>
                    <a:ext uri="{9D8B030D-6E8A-4147-A177-3AD203B41FA5}">
                      <a16:colId xmlns:a16="http://schemas.microsoft.com/office/drawing/2014/main" val="20003"/>
                    </a:ext>
                  </a:extLst>
                </a:gridCol>
                <a:gridCol w="735012">
                  <a:extLst>
                    <a:ext uri="{9D8B030D-6E8A-4147-A177-3AD203B41FA5}">
                      <a16:colId xmlns:a16="http://schemas.microsoft.com/office/drawing/2014/main" val="20004"/>
                    </a:ext>
                  </a:extLst>
                </a:gridCol>
                <a:gridCol w="1409700">
                  <a:extLst>
                    <a:ext uri="{9D8B030D-6E8A-4147-A177-3AD203B41FA5}">
                      <a16:colId xmlns:a16="http://schemas.microsoft.com/office/drawing/2014/main" val="20005"/>
                    </a:ext>
                  </a:extLst>
                </a:gridCol>
              </a:tblGrid>
              <a:tr h="338138">
                <a:tc rowSpan="3" grid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200" b="0" i="0" u="none" strike="noStrike" cap="none" normalizeH="0" baseline="0">
                        <a:ln>
                          <a:noFill/>
                        </a:ln>
                        <a:solidFill>
                          <a:srgbClr val="595959"/>
                        </a:solidFill>
                        <a:effectLst/>
                        <a:latin typeface="Franklin Gothic Book (Gövde)"/>
                        <a:cs typeface="Times New Roman" panose="02020603050405020304"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200" b="0" i="0" u="none" strike="noStrike" cap="none" normalizeH="0" baseline="0">
                        <a:ln>
                          <a:noFill/>
                        </a:ln>
                        <a:solidFill>
                          <a:srgbClr val="595959"/>
                        </a:solidFill>
                        <a:effectLst/>
                        <a:latin typeface="Franklin Gothic Book (Gövde)"/>
                        <a:cs typeface="Times New Roman" panose="02020603050405020304"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Gövde)"/>
                          <a:cs typeface="Times New Roman" panose="02020603050405020304" pitchFamily="18" charset="0"/>
                        </a:rPr>
                        <a:t>YARDIM TÜRÜ</a:t>
                      </a:r>
                    </a:p>
                  </a:txBody>
                  <a:tcPr marL="90165" marR="90165" marT="45102" marB="451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3" hMerge="1">
                  <a:txBody>
                    <a:bodyPr/>
                    <a:lstStyle/>
                    <a:p>
                      <a:endParaRPr lang="tr-TR"/>
                    </a:p>
                  </a:txBody>
                  <a:tcPr/>
                </a:tc>
                <a:tc gridSpan="4">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Gövde)"/>
                          <a:cs typeface="Times New Roman" panose="02020603050405020304" pitchFamily="18" charset="0"/>
                        </a:rPr>
                        <a:t>YARDIM TUTARI</a:t>
                      </a:r>
                    </a:p>
                  </a:txBody>
                  <a:tcPr marL="90165" marR="90165" marT="45102" marB="451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365125">
                <a:tc gridSpan="2" vMerge="1">
                  <a:txBody>
                    <a:bodyPr/>
                    <a:lstStyle/>
                    <a:p>
                      <a:endParaRPr lang="tr-TR"/>
                    </a:p>
                  </a:txBody>
                  <a:tcPr/>
                </a:tc>
                <a:tc hMerge="1" vMerge="1">
                  <a:txBody>
                    <a:bodyPr/>
                    <a:lstStyle/>
                    <a:p>
                      <a:endParaRPr lang="tr-TR"/>
                    </a:p>
                  </a:txBody>
                  <a:tcPr/>
                </a:tc>
                <a:tc gridSpan="2">
                  <a:txBody>
                    <a:bodyPr/>
                    <a:lstStyle>
                      <a:lvl1pPr>
                        <a:spcBef>
                          <a:spcPct val="20000"/>
                        </a:spcBef>
                        <a:buClr>
                          <a:schemeClr val="folHlink"/>
                        </a:buClr>
                        <a:buSzPct val="90000"/>
                        <a:buFont typeface="Wingdings" panose="05000000000000000000" pitchFamily="2" charset="2"/>
                        <a:tabLst>
                          <a:tab pos="857250" algn="l"/>
                        </a:tabLst>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tabLst>
                          <a:tab pos="857250" algn="l"/>
                        </a:tabLst>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tabLst>
                          <a:tab pos="857250" algn="l"/>
                        </a:tabLst>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857250" algn="l"/>
                        </a:tabLst>
                      </a:pPr>
                      <a:r>
                        <a:rPr kumimoji="0" lang="tr-TR" altLang="tr-TR" sz="1400" b="0" i="0" u="none" strike="noStrike" cap="none" normalizeH="0" baseline="0">
                          <a:ln>
                            <a:noFill/>
                          </a:ln>
                          <a:solidFill>
                            <a:srgbClr val="595959"/>
                          </a:solidFill>
                          <a:effectLst/>
                          <a:latin typeface="Franklin Gothic Book (Gövde)"/>
                          <a:cs typeface="Adobe Devanagari" panose="02040503050201020203" pitchFamily="18" charset="0"/>
                        </a:rPr>
                        <a:t>2023 Yılı Son Altı Ay</a:t>
                      </a:r>
                    </a:p>
                  </a:txBody>
                  <a:tcPr marL="90165" marR="90165" marT="45102" marB="451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hMerge="1">
                  <a:txBody>
                    <a:bodyPr/>
                    <a:lstStyle/>
                    <a:p>
                      <a:endParaRPr lang="tr-TR"/>
                    </a:p>
                  </a:txBody>
                  <a:tcPr/>
                </a:tc>
                <a:tc grid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595959"/>
                          </a:solidFill>
                          <a:effectLst/>
                          <a:latin typeface="Franklin Gothic Book (Gövde)"/>
                          <a:cs typeface="Adobe Devanagari" panose="02040503050201020203" pitchFamily="18" charset="0"/>
                        </a:rPr>
                        <a:t>2024 Yılı İlk Altı Ay</a:t>
                      </a:r>
                    </a:p>
                  </a:txBody>
                  <a:tcPr marL="90169" marR="90169" marT="45089" marB="4508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hMerge="1">
                  <a:txBody>
                    <a:bodyPr/>
                    <a:lstStyle/>
                    <a:p>
                      <a:endParaRPr lang="tr-TR"/>
                    </a:p>
                  </a:txBody>
                  <a:tcPr/>
                </a:tc>
                <a:extLst>
                  <a:ext uri="{0D108BD9-81ED-4DB2-BD59-A6C34878D82A}">
                    <a16:rowId xmlns:a16="http://schemas.microsoft.com/office/drawing/2014/main" val="10001"/>
                  </a:ext>
                </a:extLst>
              </a:tr>
              <a:tr h="549275">
                <a:tc gridSpan="2" vMerge="1">
                  <a:txBody>
                    <a:bodyPr/>
                    <a:lstStyle/>
                    <a:p>
                      <a:endParaRPr lang="tr-TR"/>
                    </a:p>
                  </a:txBody>
                  <a:tcPr/>
                </a:tc>
                <a:tc hMerge="1" v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tabLst>
                          <a:tab pos="857250" algn="l"/>
                        </a:tabLst>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tabLst>
                          <a:tab pos="857250" algn="l"/>
                        </a:tabLst>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tabLst>
                          <a:tab pos="857250" algn="l"/>
                        </a:tabLst>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857250" algn="l"/>
                        </a:tabLst>
                      </a:pPr>
                      <a:r>
                        <a:rPr kumimoji="0" lang="tr-TR" altLang="tr-TR" sz="1200" b="0" i="0" u="none" strike="noStrike" cap="none" normalizeH="0" baseline="0">
                          <a:ln>
                            <a:noFill/>
                          </a:ln>
                          <a:solidFill>
                            <a:srgbClr val="595959"/>
                          </a:solidFill>
                          <a:effectLst/>
                          <a:latin typeface="Franklin Gothic Book (Gövde)"/>
                          <a:cs typeface="Times New Roman" panose="02020603050405020304" pitchFamily="18" charset="0"/>
                        </a:rPr>
                        <a:t>Kişi Sayısı </a:t>
                      </a:r>
                    </a:p>
                  </a:txBody>
                  <a:tcPr marL="90165" marR="90165" marT="45102" marB="451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tabLst>
                          <a:tab pos="857250" algn="l"/>
                        </a:tabLst>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tabLst>
                          <a:tab pos="857250" algn="l"/>
                        </a:tabLst>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tabLst>
                          <a:tab pos="857250" algn="l"/>
                        </a:tabLst>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857250" algn="l"/>
                        </a:tabLst>
                      </a:pPr>
                      <a:r>
                        <a:rPr kumimoji="0" lang="tr-TR" altLang="tr-TR" sz="1200" b="0" i="0" u="none" strike="noStrike" cap="none" normalizeH="0" baseline="0">
                          <a:ln>
                            <a:noFill/>
                          </a:ln>
                          <a:solidFill>
                            <a:srgbClr val="595959"/>
                          </a:solidFill>
                          <a:effectLst/>
                          <a:latin typeface="Franklin Gothic Book (Gövde)"/>
                          <a:cs typeface="Times New Roman" panose="02020603050405020304" pitchFamily="18" charset="0"/>
                        </a:rPr>
                        <a:t>Yardım Miktarı</a:t>
                      </a:r>
                    </a:p>
                  </a:txBody>
                  <a:tcPr marL="90165" marR="90165" marT="45102" marB="451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tabLst>
                          <a:tab pos="857250" algn="l"/>
                        </a:tabLst>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tabLst>
                          <a:tab pos="857250" algn="l"/>
                        </a:tabLst>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tabLst>
                          <a:tab pos="857250" algn="l"/>
                        </a:tabLst>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857250" algn="l"/>
                        </a:tabLst>
                      </a:pPr>
                      <a:r>
                        <a:rPr kumimoji="0" lang="tr-TR" altLang="tr-TR" sz="1200" b="0" i="0" u="none" strike="noStrike" cap="none" normalizeH="0" baseline="0">
                          <a:ln>
                            <a:noFill/>
                          </a:ln>
                          <a:solidFill>
                            <a:srgbClr val="595959"/>
                          </a:solidFill>
                          <a:effectLst/>
                          <a:latin typeface="Franklin Gothic Book (Gövde)"/>
                          <a:cs typeface="Times New Roman" panose="02020603050405020304" pitchFamily="18" charset="0"/>
                        </a:rPr>
                        <a:t>Kişi Sayısı </a:t>
                      </a:r>
                    </a:p>
                  </a:txBody>
                  <a:tcPr marL="90165" marR="90165" marT="45102" marB="451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tabLst>
                          <a:tab pos="857250" algn="l"/>
                        </a:tabLst>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tabLst>
                          <a:tab pos="857250" algn="l"/>
                        </a:tabLst>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tabLst>
                          <a:tab pos="857250" algn="l"/>
                        </a:tabLst>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tabLst>
                          <a:tab pos="857250" algn="l"/>
                        </a:tabLs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857250" algn="l"/>
                        </a:tabLst>
                      </a:pPr>
                      <a:r>
                        <a:rPr kumimoji="0" lang="tr-TR" altLang="tr-TR" sz="1200" b="0" i="0" u="none" strike="noStrike" cap="none" normalizeH="0" baseline="0">
                          <a:ln>
                            <a:noFill/>
                          </a:ln>
                          <a:solidFill>
                            <a:srgbClr val="595959"/>
                          </a:solidFill>
                          <a:effectLst/>
                          <a:latin typeface="Franklin Gothic Book (Gövde)"/>
                          <a:cs typeface="Times New Roman" panose="02020603050405020304" pitchFamily="18" charset="0"/>
                        </a:rPr>
                        <a:t>Yardım Miktarı</a:t>
                      </a:r>
                    </a:p>
                  </a:txBody>
                  <a:tcPr marL="90165" marR="90165" marT="45102" marB="451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extLst>
                  <a:ext uri="{0D108BD9-81ED-4DB2-BD59-A6C34878D82A}">
                    <a16:rowId xmlns:a16="http://schemas.microsoft.com/office/drawing/2014/main" val="10002"/>
                  </a:ext>
                </a:extLst>
              </a:tr>
              <a:tr h="59531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Times New Roman" panose="02020603050405020304" pitchFamily="18" charset="0"/>
                        </a:rPr>
                        <a:t>VAKFIN ÖZKAYNAKLARINDAN YAPILAN YARDIMLAR </a:t>
                      </a:r>
                    </a:p>
                  </a:txBody>
                  <a:tcPr marL="90169" marR="90169" marT="45084" marB="45084"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Times New Roman" panose="02020603050405020304" pitchFamily="18" charset="0"/>
                        </a:rPr>
                        <a:t>NAKDİ</a:t>
                      </a:r>
                    </a:p>
                  </a:txBody>
                  <a:tcPr marL="90169" marR="90169" marT="45084" marB="45084"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346075" indent="-34607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346075" marR="0" lvl="0" indent="-346075"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Times New Roman" panose="02020603050405020304" pitchFamily="18" charset="0"/>
                        </a:rPr>
                        <a:t>526</a:t>
                      </a:r>
                    </a:p>
                  </a:txBody>
                  <a:tcPr marL="90165" marR="90165" marT="45102" marB="45102"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346075" indent="-34607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346075" marR="0" lvl="0" indent="-346075"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Times New Roman" panose="02020603050405020304" pitchFamily="18" charset="0"/>
                        </a:rPr>
                        <a:t>503.765,84</a:t>
                      </a:r>
                    </a:p>
                  </a:txBody>
                  <a:tcPr marL="90165" marR="90165" marT="45102" marB="45102"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346075" indent="-34607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346075" marR="0" lvl="0" indent="-346075"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Times New Roman" panose="02020603050405020304" pitchFamily="18" charset="0"/>
                        </a:rPr>
                        <a:t>1776</a:t>
                      </a:r>
                    </a:p>
                  </a:txBody>
                  <a:tcPr marL="90165" marR="90165" marT="45102" marB="45102"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346075" indent="-34607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346075" marR="0" lvl="0" indent="-346075"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Times New Roman" panose="02020603050405020304" pitchFamily="18" charset="0"/>
                        </a:rPr>
                        <a:t>3.176.445,75</a:t>
                      </a:r>
                    </a:p>
                  </a:txBody>
                  <a:tcPr marL="90165" marR="90165" marT="45102" marB="45102"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5245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Times New Roman" panose="02020603050405020304" pitchFamily="18" charset="0"/>
                        </a:rPr>
                        <a:t>VAKFIN ÖZKAYNAKLARINDAN YAPILAN YARDIMLAR </a:t>
                      </a:r>
                    </a:p>
                  </a:txBody>
                  <a:tcPr marL="90169" marR="90169" marT="45084" marB="45084"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Times New Roman" panose="02020603050405020304" pitchFamily="18" charset="0"/>
                        </a:rPr>
                        <a:t>AYNİ</a:t>
                      </a:r>
                    </a:p>
                  </a:txBody>
                  <a:tcPr marL="90169" marR="90169" marT="45084" marB="45084"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822</a:t>
                      </a:r>
                    </a:p>
                  </a:txBody>
                  <a:tcPr marL="90165" marR="90165" marT="45102" marB="45102"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Times New Roman" panose="02020603050405020304" pitchFamily="18" charset="0"/>
                        </a:rPr>
                        <a:t>388.138,23</a:t>
                      </a:r>
                    </a:p>
                  </a:txBody>
                  <a:tcPr marL="90165" marR="90165" marT="45102" marB="45102"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611</a:t>
                      </a:r>
                    </a:p>
                  </a:txBody>
                  <a:tcPr marL="90165" marR="90165" marT="45102" marB="45102"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Times New Roman" panose="02020603050405020304" pitchFamily="18" charset="0"/>
                        </a:rPr>
                        <a:t>372.684,68</a:t>
                      </a:r>
                    </a:p>
                  </a:txBody>
                  <a:tcPr marL="90165" marR="90165" marT="45102" marB="45102"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4927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Times New Roman" panose="02020603050405020304" pitchFamily="18" charset="0"/>
                        </a:rPr>
                        <a:t>MERKEZİ OLARAK YAPILAN YARDIMLAR</a:t>
                      </a:r>
                    </a:p>
                  </a:txBody>
                  <a:tcPr marL="90169" marR="90169" marT="45080" marB="4508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Times New Roman" panose="02020603050405020304" pitchFamily="18" charset="0"/>
                        </a:rPr>
                        <a:t>NAKDİ</a:t>
                      </a:r>
                    </a:p>
                  </a:txBody>
                  <a:tcPr marL="90169" marR="90169" marT="45080" marB="4508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1830</a:t>
                      </a:r>
                    </a:p>
                  </a:txBody>
                  <a:tcPr marL="90165" marR="90165" marT="45102" marB="45102"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Times New Roman" panose="02020603050405020304" pitchFamily="18" charset="0"/>
                        </a:rPr>
                        <a:t>16.065.516,73</a:t>
                      </a:r>
                    </a:p>
                  </a:txBody>
                  <a:tcPr marL="90165" marR="90165" marT="45102" marB="45102"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1748</a:t>
                      </a:r>
                    </a:p>
                  </a:txBody>
                  <a:tcPr marL="90165" marR="90165" marT="45102" marB="45102"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Times New Roman" panose="02020603050405020304" pitchFamily="18" charset="0"/>
                        </a:rPr>
                        <a:t>20.537.511,38</a:t>
                      </a:r>
                    </a:p>
                  </a:txBody>
                  <a:tcPr marL="90165" marR="90165" marT="45102" marB="45102"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511175">
                <a:tc grid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Times New Roman" panose="02020603050405020304" pitchFamily="18" charset="0"/>
                        </a:rPr>
                        <a:t>GENEL TOPLAM</a:t>
                      </a:r>
                    </a:p>
                  </a:txBody>
                  <a:tcPr marL="90169" marR="90169" marT="45080" marB="4508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tr-TR"/>
                    </a:p>
                  </a:txBody>
                  <a:tcPr/>
                </a:tc>
                <a:tc>
                  <a:txBody>
                    <a:bodyPr/>
                    <a:lstStyle>
                      <a:lvl1pPr marL="346075" indent="-34607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346075" marR="0" lvl="0" indent="-346075"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Times New Roman" panose="02020603050405020304" pitchFamily="18" charset="0"/>
                        </a:rPr>
                        <a:t>2401</a:t>
                      </a:r>
                    </a:p>
                  </a:txBody>
                  <a:tcPr marL="90165" marR="90165" marT="45102" marB="45102"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Times New Roman" panose="02020603050405020304" pitchFamily="18" charset="0"/>
                        </a:rPr>
                        <a:t>16.957.420,80</a:t>
                      </a:r>
                      <a:endParaRPr kumimoji="0" lang="tr-TR" altLang="tr-TR" sz="1200" b="0" i="0" u="none" strike="noStrike" cap="none" normalizeH="0" baseline="0">
                        <a:ln>
                          <a:noFill/>
                        </a:ln>
                        <a:solidFill>
                          <a:schemeClr val="tx1"/>
                        </a:solidFill>
                        <a:effectLst/>
                        <a:latin typeface="Arial" panose="020B0604020202020204" pitchFamily="34" charset="0"/>
                      </a:endParaRPr>
                    </a:p>
                  </a:txBody>
                  <a:tcPr marL="90165" marR="90165" marT="45102" marB="45102"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346075" indent="-346075">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346075" marR="0" lvl="0" indent="-346075"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Times New Roman" panose="02020603050405020304" pitchFamily="18" charset="0"/>
                        </a:rPr>
                        <a:t>2692</a:t>
                      </a:r>
                    </a:p>
                  </a:txBody>
                  <a:tcPr marL="90165" marR="90165" marT="45102" marB="45102"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Times New Roman" panose="02020603050405020304" pitchFamily="18" charset="0"/>
                        </a:rPr>
                        <a:t>24.086.641,81</a:t>
                      </a:r>
                    </a:p>
                  </a:txBody>
                  <a:tcPr marL="90165" marR="90165" marT="45102" marB="45102"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9" name="Dikdörtgen 11">
            <a:extLst>
              <a:ext uri="{FF2B5EF4-FFF2-40B4-BE49-F238E27FC236}">
                <a16:creationId xmlns:a16="http://schemas.microsoft.com/office/drawing/2014/main" id="{C8A587AF-1E7D-0792-79D4-86B9B0BCE3BE}"/>
              </a:ext>
            </a:extLst>
          </p:cNvPr>
          <p:cNvSpPr>
            <a:spLocks noChangeArrowheads="1"/>
          </p:cNvSpPr>
          <p:nvPr/>
        </p:nvSpPr>
        <p:spPr bwMode="auto">
          <a:xfrm>
            <a:off x="203200" y="1755775"/>
            <a:ext cx="3708400" cy="323850"/>
          </a:xfrm>
          <a:prstGeom prst="rect">
            <a:avLst/>
          </a:prstGeom>
          <a:noFill/>
          <a:ln>
            <a:noFill/>
          </a:ln>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defRPr/>
            </a:pPr>
            <a:r>
              <a:rPr lang="tr-TR" altLang="tr-TR" sz="1500">
                <a:solidFill>
                  <a:srgbClr val="262626"/>
                </a:solidFill>
                <a:latin typeface="Franklin Gothic Book (Gövde)"/>
                <a:cs typeface="Adobe Devanagari" panose="02040503050201020203" pitchFamily="18" charset="0"/>
              </a:rPr>
              <a:t>YARDIM FAALİYETLERİ</a:t>
            </a:r>
            <a:r>
              <a:rPr lang="tr-TR" altLang="tr-TR" sz="1500" i="1">
                <a:solidFill>
                  <a:schemeClr val="accent2"/>
                </a:solidFill>
                <a:effectLst>
                  <a:outerShdw blurRad="38100" dist="38100" dir="2700000" algn="tl">
                    <a:srgbClr val="000000"/>
                  </a:outerShdw>
                </a:effectLst>
                <a:latin typeface="Franklin Gothic Book (Gövde)"/>
                <a:cs typeface="Adobe Devanagari" panose="02040503050201020203" pitchFamily="18" charset="0"/>
              </a:rPr>
              <a:t>	</a:t>
            </a:r>
          </a:p>
        </p:txBody>
      </p:sp>
      <p:sp>
        <p:nvSpPr>
          <p:cNvPr id="2" name="Unvan 13">
            <a:extLst>
              <a:ext uri="{FF2B5EF4-FFF2-40B4-BE49-F238E27FC236}">
                <a16:creationId xmlns:a16="http://schemas.microsoft.com/office/drawing/2014/main" id="{53B5B972-A70E-87BD-B547-799FA30C9FD6}"/>
              </a:ext>
            </a:extLst>
          </p:cNvPr>
          <p:cNvSpPr txBox="1">
            <a:spLocks/>
          </p:cNvSpPr>
          <p:nvPr/>
        </p:nvSpPr>
        <p:spPr bwMode="auto">
          <a:xfrm>
            <a:off x="2814638" y="909638"/>
            <a:ext cx="4721225" cy="5969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   AİLE, ÇALIŞMA ve SOSYAL HİZMETLER</a:t>
            </a:r>
          </a:p>
        </p:txBody>
      </p:sp>
    </p:spTree>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yagram 2">
            <a:extLst>
              <a:ext uri="{FF2B5EF4-FFF2-40B4-BE49-F238E27FC236}">
                <a16:creationId xmlns:a16="http://schemas.microsoft.com/office/drawing/2014/main" id="{FB43A0E9-9004-9965-2F56-9A891EB34D3E}"/>
              </a:ext>
            </a:extLst>
          </p:cNvPr>
          <p:cNvGraphicFramePr/>
          <p:nvPr/>
        </p:nvGraphicFramePr>
        <p:xfrm>
          <a:off x="798022" y="1866173"/>
          <a:ext cx="8030094" cy="490038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8" name="Resim 7">
            <a:extLst>
              <a:ext uri="{FF2B5EF4-FFF2-40B4-BE49-F238E27FC236}">
                <a16:creationId xmlns:a16="http://schemas.microsoft.com/office/drawing/2014/main" id="{E7742513-777E-29B2-64B9-6BD726895FEE}"/>
              </a:ext>
            </a:extLst>
          </p:cNvPr>
          <p:cNvPicPr>
            <a:picLocks noChangeAspect="1"/>
          </p:cNvPicPr>
          <p:nvPr/>
        </p:nvPicPr>
        <p:blipFill rotWithShape="1">
          <a:blip r:embed="rId8" cstate="email"/>
          <a:srcRect r="-583" b="-582"/>
          <a:stretch/>
        </p:blipFill>
        <p:spPr>
          <a:xfrm>
            <a:off x="612476" y="127773"/>
            <a:ext cx="1332000" cy="1332000"/>
          </a:xfrm>
          <a:prstGeom prst="flowChartConnector">
            <a:avLst/>
          </a:prstGeom>
        </p:spPr>
      </p:pic>
      <p:sp>
        <p:nvSpPr>
          <p:cNvPr id="10" name="Unvan 13">
            <a:extLst>
              <a:ext uri="{FF2B5EF4-FFF2-40B4-BE49-F238E27FC236}">
                <a16:creationId xmlns:a16="http://schemas.microsoft.com/office/drawing/2014/main" id="{86D836A5-AAF0-94A2-A9C9-20958D213D3B}"/>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61445" name="Resim 10">
            <a:extLst>
              <a:ext uri="{FF2B5EF4-FFF2-40B4-BE49-F238E27FC236}">
                <a16:creationId xmlns:a16="http://schemas.microsoft.com/office/drawing/2014/main" id="{29939007-2AA6-6EA0-C685-18A9D20A62FD}"/>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Unvan 13">
            <a:extLst>
              <a:ext uri="{FF2B5EF4-FFF2-40B4-BE49-F238E27FC236}">
                <a16:creationId xmlns:a16="http://schemas.microsoft.com/office/drawing/2014/main" id="{31361E7E-023D-4AB0-5763-4055E8AD3BD3}"/>
              </a:ext>
            </a:extLst>
          </p:cNvPr>
          <p:cNvSpPr txBox="1">
            <a:spLocks/>
          </p:cNvSpPr>
          <p:nvPr/>
        </p:nvSpPr>
        <p:spPr bwMode="auto">
          <a:xfrm>
            <a:off x="2263775" y="1412875"/>
            <a:ext cx="4846638" cy="3556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Sosyal Yardımlaşma ve Dayanışma Vakfı Müdürlüğü</a:t>
            </a:r>
          </a:p>
        </p:txBody>
      </p:sp>
      <p:sp>
        <p:nvSpPr>
          <p:cNvPr id="2" name="Unvan 13">
            <a:extLst>
              <a:ext uri="{FF2B5EF4-FFF2-40B4-BE49-F238E27FC236}">
                <a16:creationId xmlns:a16="http://schemas.microsoft.com/office/drawing/2014/main" id="{44FE74A1-AD53-B2A6-3EE1-EC53DB628439}"/>
              </a:ext>
            </a:extLst>
          </p:cNvPr>
          <p:cNvSpPr txBox="1">
            <a:spLocks/>
          </p:cNvSpPr>
          <p:nvPr/>
        </p:nvSpPr>
        <p:spPr bwMode="auto">
          <a:xfrm>
            <a:off x="2814638" y="909638"/>
            <a:ext cx="4721225" cy="5969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   AİLE, ÇALIŞMA ve SOSYAL HİZMETLER</a:t>
            </a:r>
          </a:p>
        </p:txBody>
      </p:sp>
    </p:spTree>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490" name="Grup 34">
            <a:extLst>
              <a:ext uri="{FF2B5EF4-FFF2-40B4-BE49-F238E27FC236}">
                <a16:creationId xmlns:a16="http://schemas.microsoft.com/office/drawing/2014/main" id="{04448D23-D08B-FBCF-9754-60E25D3850F2}"/>
              </a:ext>
            </a:extLst>
          </p:cNvPr>
          <p:cNvGrpSpPr>
            <a:grpSpLocks/>
          </p:cNvGrpSpPr>
          <p:nvPr/>
        </p:nvGrpSpPr>
        <p:grpSpPr bwMode="auto">
          <a:xfrm>
            <a:off x="612775" y="1958975"/>
            <a:ext cx="7875588" cy="3976688"/>
            <a:chOff x="610350" y="1958975"/>
            <a:chExt cx="7875676" cy="3976312"/>
          </a:xfrm>
        </p:grpSpPr>
        <p:sp>
          <p:nvSpPr>
            <p:cNvPr id="20" name="Oval 19">
              <a:extLst>
                <a:ext uri="{FF2B5EF4-FFF2-40B4-BE49-F238E27FC236}">
                  <a16:creationId xmlns:a16="http://schemas.microsoft.com/office/drawing/2014/main" id="{6E9059C4-05F7-9B94-7733-E9E5746A2D53}"/>
                </a:ext>
              </a:extLst>
            </p:cNvPr>
            <p:cNvSpPr/>
            <p:nvPr/>
          </p:nvSpPr>
          <p:spPr>
            <a:xfrm>
              <a:off x="3191190" y="3833422"/>
              <a:ext cx="106148" cy="106148"/>
            </a:xfrm>
            <a:prstGeom prst="ellipse">
              <a:avLst/>
            </a:prstGeom>
            <a:scene3d>
              <a:camera prst="orthographicFront"/>
              <a:lightRig rig="threePt" dir="t">
                <a:rot lat="0" lon="0" rev="7500000"/>
              </a:lightRig>
            </a:scene3d>
            <a:sp3d prstMaterial="plastic">
              <a:bevelT w="127000" h="25400" prst="relaxedInset"/>
            </a:sp3d>
          </p:spPr>
          <p:style>
            <a:lnRef idx="0">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a:lstStyle/>
            <a:p>
              <a:pPr>
                <a:defRPr/>
              </a:pPr>
              <a:endParaRPr lang="tr-TR"/>
            </a:p>
          </p:txBody>
        </p:sp>
        <p:sp>
          <p:nvSpPr>
            <p:cNvPr id="21" name="Oval 20">
              <a:extLst>
                <a:ext uri="{FF2B5EF4-FFF2-40B4-BE49-F238E27FC236}">
                  <a16:creationId xmlns:a16="http://schemas.microsoft.com/office/drawing/2014/main" id="{040FCE03-5B67-F4A0-222E-C177AF6BF3E2}"/>
                </a:ext>
              </a:extLst>
            </p:cNvPr>
            <p:cNvSpPr/>
            <p:nvPr/>
          </p:nvSpPr>
          <p:spPr>
            <a:xfrm>
              <a:off x="3021065" y="4098147"/>
              <a:ext cx="106148" cy="106148"/>
            </a:xfrm>
            <a:prstGeom prst="ellipse">
              <a:avLst/>
            </a:prstGeom>
            <a:scene3d>
              <a:camera prst="orthographicFront"/>
              <a:lightRig rig="threePt" dir="t">
                <a:rot lat="0" lon="0" rev="7500000"/>
              </a:lightRig>
            </a:scene3d>
            <a:sp3d prstMaterial="plastic">
              <a:bevelT w="127000" h="25400" prst="relaxedInset"/>
            </a:sp3d>
          </p:spPr>
          <p:style>
            <a:lnRef idx="0">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a:lstStyle/>
            <a:p>
              <a:pPr>
                <a:defRPr/>
              </a:pPr>
              <a:endParaRPr lang="tr-TR"/>
            </a:p>
          </p:txBody>
        </p:sp>
        <p:sp>
          <p:nvSpPr>
            <p:cNvPr id="22" name="Oval 21">
              <a:extLst>
                <a:ext uri="{FF2B5EF4-FFF2-40B4-BE49-F238E27FC236}">
                  <a16:creationId xmlns:a16="http://schemas.microsoft.com/office/drawing/2014/main" id="{36095B88-418B-3FE1-B378-1454CDA56C67}"/>
                </a:ext>
              </a:extLst>
            </p:cNvPr>
            <p:cNvSpPr/>
            <p:nvPr/>
          </p:nvSpPr>
          <p:spPr>
            <a:xfrm>
              <a:off x="2894818" y="4258017"/>
              <a:ext cx="106148" cy="106148"/>
            </a:xfrm>
            <a:prstGeom prst="ellipse">
              <a:avLst/>
            </a:prstGeom>
            <a:scene3d>
              <a:camera prst="orthographicFront"/>
              <a:lightRig rig="threePt" dir="t">
                <a:rot lat="0" lon="0" rev="7500000"/>
              </a:lightRig>
            </a:scene3d>
            <a:sp3d prstMaterial="plastic">
              <a:bevelT w="127000" h="25400" prst="relaxedInset"/>
            </a:sp3d>
          </p:spPr>
          <p:style>
            <a:lnRef idx="0">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a:lstStyle/>
            <a:p>
              <a:pPr>
                <a:defRPr/>
              </a:pPr>
              <a:endParaRPr lang="tr-TR"/>
            </a:p>
          </p:txBody>
        </p:sp>
        <p:sp>
          <p:nvSpPr>
            <p:cNvPr id="23" name="Oval 22">
              <a:extLst>
                <a:ext uri="{FF2B5EF4-FFF2-40B4-BE49-F238E27FC236}">
                  <a16:creationId xmlns:a16="http://schemas.microsoft.com/office/drawing/2014/main" id="{C84FED20-7651-2603-C0E9-3206B7F01982}"/>
                </a:ext>
              </a:extLst>
            </p:cNvPr>
            <p:cNvSpPr/>
            <p:nvPr/>
          </p:nvSpPr>
          <p:spPr>
            <a:xfrm>
              <a:off x="3119858" y="2304226"/>
              <a:ext cx="106148" cy="106148"/>
            </a:xfrm>
            <a:prstGeom prst="ellipse">
              <a:avLst/>
            </a:prstGeom>
            <a:scene3d>
              <a:camera prst="orthographicFront"/>
              <a:lightRig rig="threePt" dir="t">
                <a:rot lat="0" lon="0" rev="7500000"/>
              </a:lightRig>
            </a:scene3d>
            <a:sp3d prstMaterial="plastic">
              <a:bevelT w="127000" h="25400" prst="relaxedInset"/>
            </a:sp3d>
          </p:spPr>
          <p:style>
            <a:lnRef idx="0">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a:lstStyle/>
            <a:p>
              <a:pPr>
                <a:defRPr/>
              </a:pPr>
              <a:endParaRPr lang="tr-TR"/>
            </a:p>
          </p:txBody>
        </p:sp>
        <p:sp>
          <p:nvSpPr>
            <p:cNvPr id="24" name="Oval 23">
              <a:extLst>
                <a:ext uri="{FF2B5EF4-FFF2-40B4-BE49-F238E27FC236}">
                  <a16:creationId xmlns:a16="http://schemas.microsoft.com/office/drawing/2014/main" id="{764525B2-D7BA-E20D-51EE-01491EEC8207}"/>
                </a:ext>
              </a:extLst>
            </p:cNvPr>
            <p:cNvSpPr/>
            <p:nvPr/>
          </p:nvSpPr>
          <p:spPr>
            <a:xfrm>
              <a:off x="3261672" y="2219719"/>
              <a:ext cx="106148" cy="106148"/>
            </a:xfrm>
            <a:prstGeom prst="ellipse">
              <a:avLst/>
            </a:prstGeom>
            <a:scene3d>
              <a:camera prst="orthographicFront"/>
              <a:lightRig rig="threePt" dir="t">
                <a:rot lat="0" lon="0" rev="7500000"/>
              </a:lightRig>
            </a:scene3d>
            <a:sp3d prstMaterial="plastic">
              <a:bevelT w="127000" h="25400" prst="relaxedInset"/>
            </a:sp3d>
          </p:spPr>
          <p:style>
            <a:lnRef idx="0">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a:lstStyle/>
            <a:p>
              <a:pPr>
                <a:defRPr/>
              </a:pPr>
              <a:endParaRPr lang="tr-TR"/>
            </a:p>
          </p:txBody>
        </p:sp>
        <p:sp>
          <p:nvSpPr>
            <p:cNvPr id="25" name="Oval 24">
              <a:extLst>
                <a:ext uri="{FF2B5EF4-FFF2-40B4-BE49-F238E27FC236}">
                  <a16:creationId xmlns:a16="http://schemas.microsoft.com/office/drawing/2014/main" id="{71F7E00C-3C14-9744-ED9B-023C5962ACB3}"/>
                </a:ext>
              </a:extLst>
            </p:cNvPr>
            <p:cNvSpPr/>
            <p:nvPr/>
          </p:nvSpPr>
          <p:spPr>
            <a:xfrm>
              <a:off x="3403062" y="2135211"/>
              <a:ext cx="106148" cy="106148"/>
            </a:xfrm>
            <a:prstGeom prst="ellipse">
              <a:avLst/>
            </a:prstGeom>
            <a:scene3d>
              <a:camera prst="orthographicFront"/>
              <a:lightRig rig="threePt" dir="t">
                <a:rot lat="0" lon="0" rev="7500000"/>
              </a:lightRig>
            </a:scene3d>
            <a:sp3d prstMaterial="plastic">
              <a:bevelT w="127000" h="25400" prst="relaxedInset"/>
            </a:sp3d>
          </p:spPr>
          <p:style>
            <a:lnRef idx="0">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a:lstStyle/>
            <a:p>
              <a:pPr>
                <a:defRPr/>
              </a:pPr>
              <a:endParaRPr lang="tr-TR"/>
            </a:p>
          </p:txBody>
        </p:sp>
        <p:sp>
          <p:nvSpPr>
            <p:cNvPr id="26" name="Oval 25">
              <a:extLst>
                <a:ext uri="{FF2B5EF4-FFF2-40B4-BE49-F238E27FC236}">
                  <a16:creationId xmlns:a16="http://schemas.microsoft.com/office/drawing/2014/main" id="{1D412AEF-22A4-E11F-2BD6-E341C02FF260}"/>
                </a:ext>
              </a:extLst>
            </p:cNvPr>
            <p:cNvSpPr/>
            <p:nvPr/>
          </p:nvSpPr>
          <p:spPr>
            <a:xfrm>
              <a:off x="3544452" y="2249189"/>
              <a:ext cx="106148" cy="106148"/>
            </a:xfrm>
            <a:prstGeom prst="ellipse">
              <a:avLst/>
            </a:prstGeom>
            <a:scene3d>
              <a:camera prst="orthographicFront"/>
              <a:lightRig rig="threePt" dir="t">
                <a:rot lat="0" lon="0" rev="7500000"/>
              </a:lightRig>
            </a:scene3d>
            <a:sp3d prstMaterial="plastic">
              <a:bevelT w="127000" h="25400" prst="relaxedInset"/>
            </a:sp3d>
          </p:spPr>
          <p:style>
            <a:lnRef idx="0">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a:lstStyle/>
            <a:p>
              <a:pPr>
                <a:defRPr/>
              </a:pPr>
              <a:endParaRPr lang="tr-TR"/>
            </a:p>
          </p:txBody>
        </p:sp>
        <p:sp>
          <p:nvSpPr>
            <p:cNvPr id="27" name="Oval 26">
              <a:extLst>
                <a:ext uri="{FF2B5EF4-FFF2-40B4-BE49-F238E27FC236}">
                  <a16:creationId xmlns:a16="http://schemas.microsoft.com/office/drawing/2014/main" id="{73569C83-0311-0ECB-DD49-6587D3F32D28}"/>
                </a:ext>
              </a:extLst>
            </p:cNvPr>
            <p:cNvSpPr/>
            <p:nvPr/>
          </p:nvSpPr>
          <p:spPr>
            <a:xfrm>
              <a:off x="3686266" y="2333696"/>
              <a:ext cx="106148" cy="106148"/>
            </a:xfrm>
            <a:prstGeom prst="ellipse">
              <a:avLst/>
            </a:prstGeom>
            <a:scene3d>
              <a:camera prst="orthographicFront"/>
              <a:lightRig rig="threePt" dir="t">
                <a:rot lat="0" lon="0" rev="7500000"/>
              </a:lightRig>
            </a:scene3d>
            <a:sp3d prstMaterial="plastic">
              <a:bevelT w="127000" h="25400" prst="relaxedInset"/>
            </a:sp3d>
          </p:spPr>
          <p:style>
            <a:lnRef idx="0">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a:lstStyle/>
            <a:p>
              <a:pPr>
                <a:defRPr/>
              </a:pPr>
              <a:endParaRPr lang="tr-TR"/>
            </a:p>
          </p:txBody>
        </p:sp>
        <p:sp>
          <p:nvSpPr>
            <p:cNvPr id="28" name="Oval 27">
              <a:extLst>
                <a:ext uri="{FF2B5EF4-FFF2-40B4-BE49-F238E27FC236}">
                  <a16:creationId xmlns:a16="http://schemas.microsoft.com/office/drawing/2014/main" id="{012DA8F4-0AE7-23C0-E480-65ECD8618883}"/>
                </a:ext>
              </a:extLst>
            </p:cNvPr>
            <p:cNvSpPr/>
            <p:nvPr/>
          </p:nvSpPr>
          <p:spPr>
            <a:xfrm>
              <a:off x="3403062" y="2313522"/>
              <a:ext cx="106148" cy="106148"/>
            </a:xfrm>
            <a:prstGeom prst="ellipse">
              <a:avLst/>
            </a:prstGeom>
            <a:scene3d>
              <a:camera prst="orthographicFront"/>
              <a:lightRig rig="threePt" dir="t">
                <a:rot lat="0" lon="0" rev="7500000"/>
              </a:lightRig>
            </a:scene3d>
            <a:sp3d prstMaterial="plastic">
              <a:bevelT w="127000" h="25400" prst="relaxedInset"/>
            </a:sp3d>
          </p:spPr>
          <p:style>
            <a:lnRef idx="0">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a:lstStyle/>
            <a:p>
              <a:pPr>
                <a:defRPr/>
              </a:pPr>
              <a:endParaRPr lang="tr-TR"/>
            </a:p>
          </p:txBody>
        </p:sp>
        <p:sp>
          <p:nvSpPr>
            <p:cNvPr id="29" name="Oval 28">
              <a:extLst>
                <a:ext uri="{FF2B5EF4-FFF2-40B4-BE49-F238E27FC236}">
                  <a16:creationId xmlns:a16="http://schemas.microsoft.com/office/drawing/2014/main" id="{064B9DF2-ADC1-E698-7C57-D0BC0D411071}"/>
                </a:ext>
              </a:extLst>
            </p:cNvPr>
            <p:cNvSpPr/>
            <p:nvPr/>
          </p:nvSpPr>
          <p:spPr>
            <a:xfrm>
              <a:off x="3403062" y="2491833"/>
              <a:ext cx="106148" cy="106148"/>
            </a:xfrm>
            <a:prstGeom prst="ellipse">
              <a:avLst/>
            </a:prstGeom>
            <a:scene3d>
              <a:camera prst="orthographicFront"/>
              <a:lightRig rig="threePt" dir="t">
                <a:rot lat="0" lon="0" rev="7500000"/>
              </a:lightRig>
            </a:scene3d>
            <a:sp3d prstMaterial="plastic">
              <a:bevelT w="127000" h="25400" prst="relaxedInset"/>
            </a:sp3d>
          </p:spPr>
          <p:style>
            <a:lnRef idx="0">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a:lstStyle/>
            <a:p>
              <a:pPr>
                <a:defRPr/>
              </a:pPr>
              <a:endParaRPr lang="tr-TR"/>
            </a:p>
          </p:txBody>
        </p:sp>
        <p:sp>
          <p:nvSpPr>
            <p:cNvPr id="30" name="Serbest Form 29">
              <a:extLst>
                <a:ext uri="{FF2B5EF4-FFF2-40B4-BE49-F238E27FC236}">
                  <a16:creationId xmlns:a16="http://schemas.microsoft.com/office/drawing/2014/main" id="{E11360CE-9864-E1C0-39BA-C6A4E7940ED9}"/>
                </a:ext>
              </a:extLst>
            </p:cNvPr>
            <p:cNvSpPr/>
            <p:nvPr/>
          </p:nvSpPr>
          <p:spPr>
            <a:xfrm>
              <a:off x="2109648" y="4236340"/>
              <a:ext cx="5615234" cy="1698947"/>
            </a:xfrm>
            <a:custGeom>
              <a:avLst/>
              <a:gdLst>
                <a:gd name="connsiteX0" fmla="*/ 0 w 4849209"/>
                <a:gd name="connsiteY0" fmla="*/ 244535 h 1467178"/>
                <a:gd name="connsiteX1" fmla="*/ 244535 w 4849209"/>
                <a:gd name="connsiteY1" fmla="*/ 0 h 1467178"/>
                <a:gd name="connsiteX2" fmla="*/ 4604674 w 4849209"/>
                <a:gd name="connsiteY2" fmla="*/ 0 h 1467178"/>
                <a:gd name="connsiteX3" fmla="*/ 4849209 w 4849209"/>
                <a:gd name="connsiteY3" fmla="*/ 244535 h 1467178"/>
                <a:gd name="connsiteX4" fmla="*/ 4849209 w 4849209"/>
                <a:gd name="connsiteY4" fmla="*/ 1222643 h 1467178"/>
                <a:gd name="connsiteX5" fmla="*/ 4604674 w 4849209"/>
                <a:gd name="connsiteY5" fmla="*/ 1467178 h 1467178"/>
                <a:gd name="connsiteX6" fmla="*/ 244535 w 4849209"/>
                <a:gd name="connsiteY6" fmla="*/ 1467178 h 1467178"/>
                <a:gd name="connsiteX7" fmla="*/ 0 w 4849209"/>
                <a:gd name="connsiteY7" fmla="*/ 1222643 h 1467178"/>
                <a:gd name="connsiteX8" fmla="*/ 0 w 4849209"/>
                <a:gd name="connsiteY8" fmla="*/ 244535 h 146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49209" h="1467178">
                  <a:moveTo>
                    <a:pt x="0" y="244535"/>
                  </a:moveTo>
                  <a:cubicBezTo>
                    <a:pt x="0" y="109482"/>
                    <a:pt x="109482" y="0"/>
                    <a:pt x="244535" y="0"/>
                  </a:cubicBezTo>
                  <a:lnTo>
                    <a:pt x="4604674" y="0"/>
                  </a:lnTo>
                  <a:cubicBezTo>
                    <a:pt x="4739727" y="0"/>
                    <a:pt x="4849209" y="109482"/>
                    <a:pt x="4849209" y="244535"/>
                  </a:cubicBezTo>
                  <a:lnTo>
                    <a:pt x="4849209" y="1222643"/>
                  </a:lnTo>
                  <a:cubicBezTo>
                    <a:pt x="4849209" y="1357696"/>
                    <a:pt x="4739727" y="1467178"/>
                    <a:pt x="4604674" y="1467178"/>
                  </a:cubicBezTo>
                  <a:lnTo>
                    <a:pt x="244535" y="1467178"/>
                  </a:lnTo>
                  <a:cubicBezTo>
                    <a:pt x="109482" y="1467178"/>
                    <a:pt x="0" y="1357696"/>
                    <a:pt x="0" y="1222643"/>
                  </a:cubicBezTo>
                  <a:lnTo>
                    <a:pt x="0" y="244535"/>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lIns="490106" tIns="113532" rIns="113532" bIns="113532" spcCol="1270" anchor="ctr"/>
            <a:lstStyle/>
            <a:p>
              <a:pPr defTabSz="488950">
                <a:spcAft>
                  <a:spcPct val="35000"/>
                </a:spcAft>
                <a:defRPr/>
              </a:pPr>
              <a:endParaRPr lang="tr-TR" sz="1100" dirty="0">
                <a:solidFill>
                  <a:schemeClr val="tx1"/>
                </a:solidFill>
                <a:latin typeface="Franklin Gothic Book (Gövde)"/>
                <a:cs typeface="Adobe Devanagari" panose="02040503050201020203" pitchFamily="18" charset="0"/>
              </a:endParaRPr>
            </a:p>
          </p:txBody>
        </p:sp>
        <p:sp>
          <p:nvSpPr>
            <p:cNvPr id="31" name="Oval 30">
              <a:extLst>
                <a:ext uri="{FF2B5EF4-FFF2-40B4-BE49-F238E27FC236}">
                  <a16:creationId xmlns:a16="http://schemas.microsoft.com/office/drawing/2014/main" id="{9847A9B3-8B21-C1C3-7488-0254D6EBFACC}"/>
                </a:ext>
              </a:extLst>
            </p:cNvPr>
            <p:cNvSpPr/>
            <p:nvPr/>
          </p:nvSpPr>
          <p:spPr>
            <a:xfrm>
              <a:off x="610350" y="3910910"/>
              <a:ext cx="1609592" cy="1609591"/>
            </a:xfrm>
            <a:prstGeom prst="ellipse">
              <a:avLst/>
            </a:prstGeom>
            <a:blipFill>
              <a:blip r:embed="rId3" cstate="email"/>
              <a:srcRect/>
              <a:stretch>
                <a:fillRect/>
              </a:stretch>
            </a:blipFill>
            <a:scene3d>
              <a:camera prst="orthographicFront"/>
              <a:lightRig rig="threePt" dir="t">
                <a:rot lat="0" lon="0" rev="7500000"/>
              </a:lightRig>
            </a:scene3d>
            <a:sp3d z="152400" extrusionH="63500" prstMaterial="matte">
              <a:bevelT w="50800" h="19050" prst="relaxedInset"/>
              <a:contourClr>
                <a:schemeClr val="bg1"/>
              </a:contourClr>
            </a:sp3d>
          </p:spPr>
          <p:style>
            <a:lnRef idx="0">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pPr>
                <a:defRPr/>
              </a:pPr>
              <a:endParaRPr lang="tr-TR"/>
            </a:p>
          </p:txBody>
        </p:sp>
        <p:sp>
          <p:nvSpPr>
            <p:cNvPr id="32" name="Serbest Form 31">
              <a:extLst>
                <a:ext uri="{FF2B5EF4-FFF2-40B4-BE49-F238E27FC236}">
                  <a16:creationId xmlns:a16="http://schemas.microsoft.com/office/drawing/2014/main" id="{059EC86B-326B-D7C4-9AAD-4190B7974C1E}"/>
                </a:ext>
              </a:extLst>
            </p:cNvPr>
            <p:cNvSpPr/>
            <p:nvPr/>
          </p:nvSpPr>
          <p:spPr>
            <a:xfrm>
              <a:off x="2291708" y="2532942"/>
              <a:ext cx="6194318" cy="1487498"/>
            </a:xfrm>
            <a:custGeom>
              <a:avLst/>
              <a:gdLst>
                <a:gd name="connsiteX0" fmla="*/ 0 w 5349294"/>
                <a:gd name="connsiteY0" fmla="*/ 214100 h 1284575"/>
                <a:gd name="connsiteX1" fmla="*/ 214100 w 5349294"/>
                <a:gd name="connsiteY1" fmla="*/ 0 h 1284575"/>
                <a:gd name="connsiteX2" fmla="*/ 5135194 w 5349294"/>
                <a:gd name="connsiteY2" fmla="*/ 0 h 1284575"/>
                <a:gd name="connsiteX3" fmla="*/ 5349294 w 5349294"/>
                <a:gd name="connsiteY3" fmla="*/ 214100 h 1284575"/>
                <a:gd name="connsiteX4" fmla="*/ 5349294 w 5349294"/>
                <a:gd name="connsiteY4" fmla="*/ 1070475 h 1284575"/>
                <a:gd name="connsiteX5" fmla="*/ 5135194 w 5349294"/>
                <a:gd name="connsiteY5" fmla="*/ 1284575 h 1284575"/>
                <a:gd name="connsiteX6" fmla="*/ 214100 w 5349294"/>
                <a:gd name="connsiteY6" fmla="*/ 1284575 h 1284575"/>
                <a:gd name="connsiteX7" fmla="*/ 0 w 5349294"/>
                <a:gd name="connsiteY7" fmla="*/ 1070475 h 1284575"/>
                <a:gd name="connsiteX8" fmla="*/ 0 w 5349294"/>
                <a:gd name="connsiteY8" fmla="*/ 214100 h 128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49294" h="1284575">
                  <a:moveTo>
                    <a:pt x="0" y="214100"/>
                  </a:moveTo>
                  <a:cubicBezTo>
                    <a:pt x="0" y="95856"/>
                    <a:pt x="95856" y="0"/>
                    <a:pt x="214100" y="0"/>
                  </a:cubicBezTo>
                  <a:lnTo>
                    <a:pt x="5135194" y="0"/>
                  </a:lnTo>
                  <a:cubicBezTo>
                    <a:pt x="5253438" y="0"/>
                    <a:pt x="5349294" y="95856"/>
                    <a:pt x="5349294" y="214100"/>
                  </a:cubicBezTo>
                  <a:lnTo>
                    <a:pt x="5349294" y="1070475"/>
                  </a:lnTo>
                  <a:cubicBezTo>
                    <a:pt x="5349294" y="1188719"/>
                    <a:pt x="5253438" y="1284575"/>
                    <a:pt x="5135194" y="1284575"/>
                  </a:cubicBezTo>
                  <a:lnTo>
                    <a:pt x="214100" y="1284575"/>
                  </a:lnTo>
                  <a:cubicBezTo>
                    <a:pt x="95856" y="1284575"/>
                    <a:pt x="0" y="1188719"/>
                    <a:pt x="0" y="1070475"/>
                  </a:cubicBezTo>
                  <a:lnTo>
                    <a:pt x="0" y="214100"/>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lIns="481192" tIns="104618" rIns="104618" bIns="104618" anchor="ctr"/>
            <a:lstStyle>
              <a:lvl1pPr defTabSz="488950">
                <a:defRPr>
                  <a:solidFill>
                    <a:schemeClr val="tx1"/>
                  </a:solidFill>
                  <a:latin typeface="Arial" panose="020B0604020202020204" pitchFamily="34" charset="0"/>
                </a:defRPr>
              </a:lvl1pPr>
              <a:lvl2pPr marL="742950" indent="-285750" defTabSz="488950">
                <a:defRPr>
                  <a:solidFill>
                    <a:schemeClr val="tx1"/>
                  </a:solidFill>
                  <a:latin typeface="Arial" panose="020B0604020202020204" pitchFamily="34" charset="0"/>
                </a:defRPr>
              </a:lvl2pPr>
              <a:lvl3pPr marL="1143000" indent="-228600" defTabSz="488950">
                <a:defRPr>
                  <a:solidFill>
                    <a:schemeClr val="tx1"/>
                  </a:solidFill>
                  <a:latin typeface="Arial" panose="020B0604020202020204" pitchFamily="34" charset="0"/>
                </a:defRPr>
              </a:lvl3pPr>
              <a:lvl4pPr marL="1600200" indent="-228600" defTabSz="488950">
                <a:defRPr>
                  <a:solidFill>
                    <a:schemeClr val="tx1"/>
                  </a:solidFill>
                  <a:latin typeface="Arial" panose="020B0604020202020204" pitchFamily="34" charset="0"/>
                </a:defRPr>
              </a:lvl4pPr>
              <a:lvl5pPr marL="2057400" indent="-228600" defTabSz="488950">
                <a:defRPr>
                  <a:solidFill>
                    <a:schemeClr val="tx1"/>
                  </a:solidFill>
                  <a:latin typeface="Arial" panose="020B0604020202020204" pitchFamily="34" charset="0"/>
                </a:defRPr>
              </a:lvl5pPr>
              <a:lvl6pPr marL="2514600" indent="-228600" defTabSz="488950" eaLnBrk="0" fontAlgn="base" hangingPunct="0">
                <a:spcBef>
                  <a:spcPct val="0"/>
                </a:spcBef>
                <a:spcAft>
                  <a:spcPct val="0"/>
                </a:spcAft>
                <a:defRPr>
                  <a:solidFill>
                    <a:schemeClr val="tx1"/>
                  </a:solidFill>
                  <a:latin typeface="Arial" panose="020B0604020202020204" pitchFamily="34" charset="0"/>
                </a:defRPr>
              </a:lvl6pPr>
              <a:lvl7pPr marL="2971800" indent="-228600" defTabSz="488950" eaLnBrk="0" fontAlgn="base" hangingPunct="0">
                <a:spcBef>
                  <a:spcPct val="0"/>
                </a:spcBef>
                <a:spcAft>
                  <a:spcPct val="0"/>
                </a:spcAft>
                <a:defRPr>
                  <a:solidFill>
                    <a:schemeClr val="tx1"/>
                  </a:solidFill>
                  <a:latin typeface="Arial" panose="020B0604020202020204" pitchFamily="34" charset="0"/>
                </a:defRPr>
              </a:lvl7pPr>
              <a:lvl8pPr marL="3429000" indent="-228600" defTabSz="488950" eaLnBrk="0" fontAlgn="base" hangingPunct="0">
                <a:spcBef>
                  <a:spcPct val="0"/>
                </a:spcBef>
                <a:spcAft>
                  <a:spcPct val="0"/>
                </a:spcAft>
                <a:defRPr>
                  <a:solidFill>
                    <a:schemeClr val="tx1"/>
                  </a:solidFill>
                  <a:latin typeface="Arial" panose="020B0604020202020204" pitchFamily="34" charset="0"/>
                </a:defRPr>
              </a:lvl8pPr>
              <a:lvl9pPr marL="3886200" indent="-228600" defTabSz="488950" eaLnBrk="0" fontAlgn="base" hangingPunct="0">
                <a:spcBef>
                  <a:spcPct val="0"/>
                </a:spcBef>
                <a:spcAft>
                  <a:spcPct val="0"/>
                </a:spcAft>
                <a:defRPr>
                  <a:solidFill>
                    <a:schemeClr val="tx1"/>
                  </a:solidFill>
                  <a:latin typeface="Arial" panose="020B0604020202020204" pitchFamily="34" charset="0"/>
                </a:defRPr>
              </a:lvl9pPr>
            </a:lstStyle>
            <a:p>
              <a:pPr algn="just">
                <a:spcAft>
                  <a:spcPct val="35000"/>
                </a:spcAft>
                <a:defRPr/>
              </a:pPr>
              <a:r>
                <a:rPr lang="tr-TR" altLang="tr-TR" sz="1100">
                  <a:latin typeface="Franklin Gothic Book (Gövde)"/>
                  <a:cs typeface="Adobe Devanagari" panose="02040503050201020203" pitchFamily="18" charset="0"/>
                </a:rPr>
                <a:t>EŞİ VEFAT ETMİŞ KADINLARA YÖNELİK NAKDİ YARDIM PROGRAMI</a:t>
              </a:r>
            </a:p>
            <a:p>
              <a:pPr algn="just">
                <a:spcAft>
                  <a:spcPct val="35000"/>
                </a:spcAft>
                <a:defRPr/>
              </a:pPr>
              <a:r>
                <a:rPr lang="tr-TR" altLang="tr-TR" sz="1100">
                  <a:latin typeface="Franklin Gothic Book (Gövde)"/>
                  <a:cs typeface="Adobe Devanagari" panose="02040503050201020203" pitchFamily="18" charset="0"/>
                </a:rPr>
                <a:t>Eşi vefat etmiş kadınlara yönelik nakdi yardım programı kapsamında Vakfımıza yapılan müracaatlarda 01.07.2024 tarihi itibariyle 27 kadın yardım programına dahil edilerek ayda  1.000 TL nakdi yardım almaktadır.</a:t>
              </a:r>
            </a:p>
          </p:txBody>
        </p:sp>
        <p:sp>
          <p:nvSpPr>
            <p:cNvPr id="33" name="Oval 32">
              <a:extLst>
                <a:ext uri="{FF2B5EF4-FFF2-40B4-BE49-F238E27FC236}">
                  <a16:creationId xmlns:a16="http://schemas.microsoft.com/office/drawing/2014/main" id="{D051FEE9-4B41-FE59-09D4-4CC5FFA877CD}"/>
                </a:ext>
              </a:extLst>
            </p:cNvPr>
            <p:cNvSpPr/>
            <p:nvPr/>
          </p:nvSpPr>
          <p:spPr>
            <a:xfrm>
              <a:off x="709864" y="1958975"/>
              <a:ext cx="1609592" cy="1609591"/>
            </a:xfrm>
            <a:prstGeom prst="ellipse">
              <a:avLst/>
            </a:prstGeom>
            <a:blipFill rotWithShape="1">
              <a:blip r:embed="rId4" cstate="email"/>
              <a:stretch>
                <a:fillRect/>
              </a:stretch>
            </a:blipFill>
            <a:scene3d>
              <a:camera prst="orthographicFront"/>
              <a:lightRig rig="threePt" dir="t">
                <a:rot lat="0" lon="0" rev="7500000"/>
              </a:lightRig>
            </a:scene3d>
            <a:sp3d z="152400" extrusionH="63500" prstMaterial="matte">
              <a:bevelT w="50800" h="19050" prst="relaxedInset"/>
              <a:contourClr>
                <a:schemeClr val="bg1"/>
              </a:contourClr>
            </a:sp3d>
          </p:spPr>
          <p:style>
            <a:lnRef idx="0">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pPr>
                <a:defRPr/>
              </a:pPr>
              <a:endParaRPr lang="tr-TR"/>
            </a:p>
          </p:txBody>
        </p:sp>
      </p:grpSp>
      <p:pic>
        <p:nvPicPr>
          <p:cNvPr id="10" name="Resim 9">
            <a:extLst>
              <a:ext uri="{FF2B5EF4-FFF2-40B4-BE49-F238E27FC236}">
                <a16:creationId xmlns:a16="http://schemas.microsoft.com/office/drawing/2014/main" id="{75FBEA23-2D9D-1A1B-9ACC-76537FA3DBA5}"/>
              </a:ext>
            </a:extLst>
          </p:cNvPr>
          <p:cNvPicPr>
            <a:picLocks noChangeAspect="1"/>
          </p:cNvPicPr>
          <p:nvPr/>
        </p:nvPicPr>
        <p:blipFill rotWithShape="1">
          <a:blip r:embed="rId5"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4EFFA63D-A041-A031-6244-A7B62D64FD51}"/>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63493" name="Resim 11">
            <a:extLst>
              <a:ext uri="{FF2B5EF4-FFF2-40B4-BE49-F238E27FC236}">
                <a16:creationId xmlns:a16="http://schemas.microsoft.com/office/drawing/2014/main" id="{D94914E6-1A95-7820-D986-24BC82F71508}"/>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Unvan 13">
            <a:extLst>
              <a:ext uri="{FF2B5EF4-FFF2-40B4-BE49-F238E27FC236}">
                <a16:creationId xmlns:a16="http://schemas.microsoft.com/office/drawing/2014/main" id="{B0CCBA01-9093-2B1E-108C-88EA98A6981B}"/>
              </a:ext>
            </a:extLst>
          </p:cNvPr>
          <p:cNvSpPr txBox="1">
            <a:spLocks/>
          </p:cNvSpPr>
          <p:nvPr/>
        </p:nvSpPr>
        <p:spPr bwMode="auto">
          <a:xfrm>
            <a:off x="2263775" y="1412875"/>
            <a:ext cx="4846638" cy="3556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Sosyal Yardımlaşma ve Dayanışma Vakfı Müdürlüğü</a:t>
            </a:r>
          </a:p>
        </p:txBody>
      </p:sp>
      <p:graphicFrame>
        <p:nvGraphicFramePr>
          <p:cNvPr id="5" name="Tablo 4">
            <a:extLst>
              <a:ext uri="{FF2B5EF4-FFF2-40B4-BE49-F238E27FC236}">
                <a16:creationId xmlns:a16="http://schemas.microsoft.com/office/drawing/2014/main" id="{BC59ECC1-E534-6A92-EFAA-C7E00A6C0AC7}"/>
              </a:ext>
            </a:extLst>
          </p:cNvPr>
          <p:cNvGraphicFramePr>
            <a:graphicFrameLocks noGrp="1"/>
          </p:cNvGraphicFramePr>
          <p:nvPr/>
        </p:nvGraphicFramePr>
        <p:xfrm>
          <a:off x="2459038" y="4408488"/>
          <a:ext cx="5026025" cy="1287461"/>
        </p:xfrm>
        <a:graphic>
          <a:graphicData uri="http://schemas.openxmlformats.org/drawingml/2006/table">
            <a:tbl>
              <a:tblPr firstRow="1" firstCol="1" bandRow="1">
                <a:tableStyleId>{5940675A-B579-460E-94D1-54222C63F5DA}</a:tableStyleId>
              </a:tblPr>
              <a:tblGrid>
                <a:gridCol w="2021655">
                  <a:extLst>
                    <a:ext uri="{9D8B030D-6E8A-4147-A177-3AD203B41FA5}">
                      <a16:colId xmlns:a16="http://schemas.microsoft.com/office/drawing/2014/main" val="20000"/>
                    </a:ext>
                  </a:extLst>
                </a:gridCol>
                <a:gridCol w="1301855">
                  <a:extLst>
                    <a:ext uri="{9D8B030D-6E8A-4147-A177-3AD203B41FA5}">
                      <a16:colId xmlns:a16="http://schemas.microsoft.com/office/drawing/2014/main" val="20001"/>
                    </a:ext>
                  </a:extLst>
                </a:gridCol>
                <a:gridCol w="1702515">
                  <a:extLst>
                    <a:ext uri="{9D8B030D-6E8A-4147-A177-3AD203B41FA5}">
                      <a16:colId xmlns:a16="http://schemas.microsoft.com/office/drawing/2014/main" val="20002"/>
                    </a:ext>
                  </a:extLst>
                </a:gridCol>
              </a:tblGrid>
              <a:tr h="446753">
                <a:tc>
                  <a:txBody>
                    <a:bodyPr/>
                    <a:lstStyle/>
                    <a:p>
                      <a:pPr algn="ctr">
                        <a:spcAft>
                          <a:spcPts val="0"/>
                        </a:spcAft>
                      </a:pPr>
                      <a:endParaRPr lang="tr-TR" sz="1100" dirty="0">
                        <a:effectLst/>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tr-TR" sz="1100" dirty="0">
                          <a:effectLst/>
                        </a:rPr>
                        <a:t>2024 Yılı İlk Altı Ay</a:t>
                      </a:r>
                      <a:endParaRPr lang="tr-TR"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758" marR="49758" marT="0" marB="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endParaRPr lang="tr-TR" sz="1100" dirty="0">
                        <a:effectLst/>
                      </a:endParaRPr>
                    </a:p>
                    <a:p>
                      <a:pPr algn="ctr">
                        <a:spcAft>
                          <a:spcPts val="0"/>
                        </a:spcAft>
                      </a:pPr>
                      <a:r>
                        <a:rPr lang="tr-TR" sz="1100" dirty="0">
                          <a:effectLst/>
                        </a:rPr>
                        <a:t>Kişi Sayısı</a:t>
                      </a:r>
                      <a:endParaRPr lang="tr-TR"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758" marR="49758" marT="0" marB="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endParaRPr lang="tr-TR" sz="1100" dirty="0">
                        <a:effectLst/>
                      </a:endParaRPr>
                    </a:p>
                    <a:p>
                      <a:pPr algn="ctr">
                        <a:spcAft>
                          <a:spcPts val="0"/>
                        </a:spcAft>
                      </a:pPr>
                      <a:r>
                        <a:rPr lang="tr-TR" sz="1100" dirty="0">
                          <a:effectLst/>
                        </a:rPr>
                        <a:t>Aylık Miktarı</a:t>
                      </a:r>
                      <a:endParaRPr lang="tr-TR"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758" marR="49758" marT="0" marB="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280236">
                <a:tc>
                  <a:txBody>
                    <a:bodyPr/>
                    <a:lstStyle/>
                    <a:p>
                      <a:pPr>
                        <a:lnSpc>
                          <a:spcPct val="107000"/>
                        </a:lnSpc>
                        <a:spcAft>
                          <a:spcPts val="0"/>
                        </a:spcAft>
                      </a:pPr>
                      <a:r>
                        <a:rPr lang="tr-TR" sz="1100" dirty="0">
                          <a:effectLst/>
                        </a:rPr>
                        <a:t>Yaşlı Aylığı</a:t>
                      </a:r>
                      <a:endParaRPr lang="tr-TR"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758" marR="49758" marT="0" marB="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0"/>
                        </a:spcAft>
                      </a:pPr>
                      <a:r>
                        <a:rPr lang="tr-TR" sz="1100" dirty="0">
                          <a:effectLst/>
                          <a:latin typeface="+mn-lt"/>
                          <a:ea typeface="+mn-ea"/>
                          <a:cs typeface="+mn-cs"/>
                        </a:rPr>
                        <a:t>385</a:t>
                      </a:r>
                      <a:endParaRPr lang="tr-TR"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758" marR="49758" marT="0" marB="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lnSpc>
                          <a:spcPct val="107000"/>
                        </a:lnSpc>
                        <a:spcAft>
                          <a:spcPts val="0"/>
                        </a:spcAft>
                      </a:pPr>
                      <a:r>
                        <a:rPr lang="tr-TR" sz="1100" dirty="0">
                          <a:effectLst/>
                        </a:rPr>
                        <a:t>3.504,84 TL</a:t>
                      </a:r>
                      <a:endParaRPr lang="tr-TR"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758" marR="49758" marT="0" marB="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80236">
                <a:tc>
                  <a:txBody>
                    <a:bodyPr/>
                    <a:lstStyle/>
                    <a:p>
                      <a:pPr>
                        <a:lnSpc>
                          <a:spcPct val="107000"/>
                        </a:lnSpc>
                        <a:spcAft>
                          <a:spcPts val="0"/>
                        </a:spcAft>
                      </a:pPr>
                      <a:r>
                        <a:rPr lang="tr-TR" sz="1100" dirty="0">
                          <a:effectLst/>
                        </a:rPr>
                        <a:t>Engelli Aylığı</a:t>
                      </a:r>
                      <a:endParaRPr lang="tr-TR"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758" marR="49758" marT="0" marB="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0"/>
                        </a:spcAft>
                      </a:pPr>
                      <a:r>
                        <a:rPr lang="tr-TR" sz="1100" dirty="0">
                          <a:effectLst/>
                        </a:rPr>
                        <a:t>240</a:t>
                      </a:r>
                      <a:endParaRPr lang="tr-TR"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758" marR="49758" marT="0" marB="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lnSpc>
                          <a:spcPct val="107000"/>
                        </a:lnSpc>
                        <a:spcAft>
                          <a:spcPts val="0"/>
                        </a:spcAft>
                      </a:pPr>
                      <a:r>
                        <a:rPr lang="tr-TR" sz="1100" dirty="0">
                          <a:effectLst/>
                        </a:rPr>
                        <a:t>4.196,70 TL</a:t>
                      </a:r>
                      <a:endParaRPr lang="tr-TR"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758" marR="49758" marT="0" marB="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80236">
                <a:tc>
                  <a:txBody>
                    <a:bodyPr/>
                    <a:lstStyle/>
                    <a:p>
                      <a:pPr>
                        <a:lnSpc>
                          <a:spcPct val="107000"/>
                        </a:lnSpc>
                        <a:spcAft>
                          <a:spcPts val="0"/>
                        </a:spcAft>
                      </a:pPr>
                      <a:r>
                        <a:rPr lang="tr-TR" sz="1100" dirty="0">
                          <a:effectLst/>
                        </a:rPr>
                        <a:t>Engelli Yakını Aylığı</a:t>
                      </a:r>
                      <a:endParaRPr lang="tr-TR"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758" marR="49758" marT="0" marB="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0"/>
                        </a:spcAft>
                      </a:pPr>
                      <a:r>
                        <a:rPr lang="tr-TR" sz="1100" dirty="0">
                          <a:effectLst/>
                          <a:latin typeface="+mn-lt"/>
                          <a:ea typeface="+mn-ea"/>
                          <a:cs typeface="+mn-cs"/>
                        </a:rPr>
                        <a:t>9</a:t>
                      </a:r>
                      <a:endParaRPr lang="tr-TR"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758" marR="49758" marT="0" marB="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lnSpc>
                          <a:spcPct val="107000"/>
                        </a:lnSpc>
                        <a:spcAft>
                          <a:spcPts val="0"/>
                        </a:spcAft>
                      </a:pPr>
                      <a:r>
                        <a:rPr lang="tr-TR" sz="1100" dirty="0">
                          <a:effectLst/>
                        </a:rPr>
                        <a:t>2.797,80 TL</a:t>
                      </a:r>
                      <a:endParaRPr lang="tr-TR"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758" marR="49758" marT="0" marB="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bl>
          </a:graphicData>
        </a:graphic>
      </p:graphicFrame>
      <p:sp>
        <p:nvSpPr>
          <p:cNvPr id="2" name="Unvan 13">
            <a:extLst>
              <a:ext uri="{FF2B5EF4-FFF2-40B4-BE49-F238E27FC236}">
                <a16:creationId xmlns:a16="http://schemas.microsoft.com/office/drawing/2014/main" id="{3532CED7-D539-B3C0-B01F-A173B0BE93DE}"/>
              </a:ext>
            </a:extLst>
          </p:cNvPr>
          <p:cNvSpPr txBox="1">
            <a:spLocks/>
          </p:cNvSpPr>
          <p:nvPr/>
        </p:nvSpPr>
        <p:spPr bwMode="auto">
          <a:xfrm>
            <a:off x="2814638" y="909638"/>
            <a:ext cx="4721225" cy="5969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   AİLE, ÇALIŞMA ve SOSYAL HİZMETLER</a:t>
            </a:r>
          </a:p>
        </p:txBody>
      </p:sp>
    </p:spTree>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Dikdörtgen 11">
            <a:extLst>
              <a:ext uri="{FF2B5EF4-FFF2-40B4-BE49-F238E27FC236}">
                <a16:creationId xmlns:a16="http://schemas.microsoft.com/office/drawing/2014/main" id="{8082B586-91C9-406B-A8BA-F962560E5B29}"/>
              </a:ext>
            </a:extLst>
          </p:cNvPr>
          <p:cNvSpPr>
            <a:spLocks noChangeArrowheads="1"/>
          </p:cNvSpPr>
          <p:nvPr/>
        </p:nvSpPr>
        <p:spPr bwMode="auto">
          <a:xfrm>
            <a:off x="747713" y="4216400"/>
            <a:ext cx="80756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lvl="1" algn="ctr" eaLnBrk="1" hangingPunct="1">
              <a:spcBef>
                <a:spcPct val="0"/>
              </a:spcBef>
              <a:buClrTx/>
              <a:buSzTx/>
              <a:buFontTx/>
              <a:buNone/>
            </a:pPr>
            <a:r>
              <a:rPr lang="tr-TR" altLang="tr-TR" sz="1800">
                <a:solidFill>
                  <a:schemeClr val="accent2"/>
                </a:solidFill>
              </a:rPr>
              <a:t>	</a:t>
            </a:r>
          </a:p>
        </p:txBody>
      </p:sp>
      <p:sp>
        <p:nvSpPr>
          <p:cNvPr id="65539" name="Dikdörtgen 9">
            <a:extLst>
              <a:ext uri="{FF2B5EF4-FFF2-40B4-BE49-F238E27FC236}">
                <a16:creationId xmlns:a16="http://schemas.microsoft.com/office/drawing/2014/main" id="{F2BFE143-A26F-39F0-0D77-BB94836C0BEE}"/>
              </a:ext>
            </a:extLst>
          </p:cNvPr>
          <p:cNvSpPr>
            <a:spLocks noChangeArrowheads="1"/>
          </p:cNvSpPr>
          <p:nvPr/>
        </p:nvSpPr>
        <p:spPr bwMode="auto">
          <a:xfrm>
            <a:off x="639763" y="1570038"/>
            <a:ext cx="80756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tr-TR" altLang="tr-TR" sz="1800">
                <a:solidFill>
                  <a:schemeClr val="accent2"/>
                </a:solidFill>
              </a:rPr>
              <a:t>	</a:t>
            </a:r>
          </a:p>
        </p:txBody>
      </p:sp>
      <p:pic>
        <p:nvPicPr>
          <p:cNvPr id="17" name="Picture 7" descr="asker ailesi">
            <a:extLst>
              <a:ext uri="{FF2B5EF4-FFF2-40B4-BE49-F238E27FC236}">
                <a16:creationId xmlns:a16="http://schemas.microsoft.com/office/drawing/2014/main" id="{90FAEFE8-5AD5-3D31-BF6B-73FA4D11AD44}"/>
              </a:ext>
            </a:extLst>
          </p:cNvPr>
          <p:cNvPicPr>
            <a:picLocks noChangeAspect="1" noChangeArrowheads="1"/>
          </p:cNvPicPr>
          <p:nvPr/>
        </p:nvPicPr>
        <p:blipFill>
          <a:blip r:embed="rId3" cstate="email">
            <a:duotone>
              <a:prstClr val="black"/>
              <a:schemeClr val="accent5">
                <a:tint val="45000"/>
                <a:satMod val="400000"/>
              </a:schemeClr>
            </a:duotone>
          </a:blip>
          <a:stretch>
            <a:fillRect/>
          </a:stretch>
        </p:blipFill>
        <p:spPr bwMode="auto">
          <a:xfrm>
            <a:off x="639765" y="1855618"/>
            <a:ext cx="2768235" cy="1687897"/>
          </a:xfrm>
          <a:prstGeom prst="rect">
            <a:avLst/>
          </a:prstGeom>
          <a:noFill/>
          <a:ln>
            <a:noFill/>
          </a:ln>
          <a:effectLst>
            <a:softEdge rad="112500"/>
          </a:effectLst>
        </p:spPr>
      </p:pic>
      <p:graphicFrame>
        <p:nvGraphicFramePr>
          <p:cNvPr id="4" name="Diyagram 3">
            <a:extLst>
              <a:ext uri="{FF2B5EF4-FFF2-40B4-BE49-F238E27FC236}">
                <a16:creationId xmlns:a16="http://schemas.microsoft.com/office/drawing/2014/main" id="{5DF4455B-C1A6-9600-3BC6-C0E306A5B334}"/>
              </a:ext>
            </a:extLst>
          </p:cNvPr>
          <p:cNvGraphicFramePr/>
          <p:nvPr/>
        </p:nvGraphicFramePr>
        <p:xfrm>
          <a:off x="2" y="2705704"/>
          <a:ext cx="8715375" cy="415229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13" name="Resim 12">
            <a:extLst>
              <a:ext uri="{FF2B5EF4-FFF2-40B4-BE49-F238E27FC236}">
                <a16:creationId xmlns:a16="http://schemas.microsoft.com/office/drawing/2014/main" id="{882770FC-D866-717F-4789-577C968FB13B}"/>
              </a:ext>
            </a:extLst>
          </p:cNvPr>
          <p:cNvPicPr>
            <a:picLocks noChangeAspect="1"/>
          </p:cNvPicPr>
          <p:nvPr/>
        </p:nvPicPr>
        <p:blipFill rotWithShape="1">
          <a:blip r:embed="rId9" cstate="email"/>
          <a:srcRect r="-583" b="-582"/>
          <a:stretch/>
        </p:blipFill>
        <p:spPr>
          <a:xfrm>
            <a:off x="612476" y="127773"/>
            <a:ext cx="1332000" cy="1332000"/>
          </a:xfrm>
          <a:prstGeom prst="flowChartConnector">
            <a:avLst/>
          </a:prstGeom>
        </p:spPr>
      </p:pic>
      <p:sp>
        <p:nvSpPr>
          <p:cNvPr id="15" name="Unvan 13">
            <a:extLst>
              <a:ext uri="{FF2B5EF4-FFF2-40B4-BE49-F238E27FC236}">
                <a16:creationId xmlns:a16="http://schemas.microsoft.com/office/drawing/2014/main" id="{775F98C3-7B20-57F9-2AEF-9C07C4027A24}"/>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65544" name="Resim 15">
            <a:extLst>
              <a:ext uri="{FF2B5EF4-FFF2-40B4-BE49-F238E27FC236}">
                <a16:creationId xmlns:a16="http://schemas.microsoft.com/office/drawing/2014/main" id="{1664A306-B262-EA70-3AFC-F3770C3FB81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Unvan 13">
            <a:extLst>
              <a:ext uri="{FF2B5EF4-FFF2-40B4-BE49-F238E27FC236}">
                <a16:creationId xmlns:a16="http://schemas.microsoft.com/office/drawing/2014/main" id="{0E922DB5-B919-714A-A955-521070665D06}"/>
              </a:ext>
            </a:extLst>
          </p:cNvPr>
          <p:cNvSpPr txBox="1">
            <a:spLocks/>
          </p:cNvSpPr>
          <p:nvPr/>
        </p:nvSpPr>
        <p:spPr bwMode="auto">
          <a:xfrm>
            <a:off x="2263775" y="1412875"/>
            <a:ext cx="4846638" cy="3556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Sosyal Yardımlaşma ve Dayanışma Vakfı Müdürlüğü</a:t>
            </a:r>
          </a:p>
        </p:txBody>
      </p:sp>
      <p:sp>
        <p:nvSpPr>
          <p:cNvPr id="2" name="Unvan 13">
            <a:extLst>
              <a:ext uri="{FF2B5EF4-FFF2-40B4-BE49-F238E27FC236}">
                <a16:creationId xmlns:a16="http://schemas.microsoft.com/office/drawing/2014/main" id="{40D4B4D8-C1CA-FB19-73CE-E3C0C2C0073E}"/>
              </a:ext>
            </a:extLst>
          </p:cNvPr>
          <p:cNvSpPr txBox="1">
            <a:spLocks/>
          </p:cNvSpPr>
          <p:nvPr/>
        </p:nvSpPr>
        <p:spPr bwMode="auto">
          <a:xfrm>
            <a:off x="2814638" y="909638"/>
            <a:ext cx="4721225" cy="5969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   AİLE, ÇALIŞMA ve SOSYAL HİZMETLER</a:t>
            </a:r>
          </a:p>
        </p:txBody>
      </p:sp>
    </p:spTree>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yagram 1">
            <a:extLst>
              <a:ext uri="{FF2B5EF4-FFF2-40B4-BE49-F238E27FC236}">
                <a16:creationId xmlns:a16="http://schemas.microsoft.com/office/drawing/2014/main" id="{3DBD0F6A-E2FB-01D2-1917-249B2E233D97}"/>
              </a:ext>
            </a:extLst>
          </p:cNvPr>
          <p:cNvGraphicFramePr/>
          <p:nvPr/>
        </p:nvGraphicFramePr>
        <p:xfrm>
          <a:off x="742828" y="2148809"/>
          <a:ext cx="8179232" cy="466215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9" name="Resim 8">
            <a:extLst>
              <a:ext uri="{FF2B5EF4-FFF2-40B4-BE49-F238E27FC236}">
                <a16:creationId xmlns:a16="http://schemas.microsoft.com/office/drawing/2014/main" id="{0F9DC260-E327-B427-A4FB-2D652FAE9D34}"/>
              </a:ext>
            </a:extLst>
          </p:cNvPr>
          <p:cNvPicPr>
            <a:picLocks noChangeAspect="1"/>
          </p:cNvPicPr>
          <p:nvPr/>
        </p:nvPicPr>
        <p:blipFill rotWithShape="1">
          <a:blip r:embed="rId8" cstate="email"/>
          <a:srcRect r="-583" b="-582"/>
          <a:stretch/>
        </p:blipFill>
        <p:spPr>
          <a:xfrm>
            <a:off x="612476" y="127773"/>
            <a:ext cx="1332000" cy="1332000"/>
          </a:xfrm>
          <a:prstGeom prst="flowChartConnector">
            <a:avLst/>
          </a:prstGeom>
        </p:spPr>
      </p:pic>
      <p:sp>
        <p:nvSpPr>
          <p:cNvPr id="10" name="Unvan 13">
            <a:extLst>
              <a:ext uri="{FF2B5EF4-FFF2-40B4-BE49-F238E27FC236}">
                <a16:creationId xmlns:a16="http://schemas.microsoft.com/office/drawing/2014/main" id="{C94512AC-32E1-307B-4451-FC10D27E36A2}"/>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67589" name="Resim 10">
            <a:extLst>
              <a:ext uri="{FF2B5EF4-FFF2-40B4-BE49-F238E27FC236}">
                <a16:creationId xmlns:a16="http://schemas.microsoft.com/office/drawing/2014/main" id="{BED338E2-5CD2-5A38-06EE-D6B9B1973446}"/>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Unvan 13">
            <a:extLst>
              <a:ext uri="{FF2B5EF4-FFF2-40B4-BE49-F238E27FC236}">
                <a16:creationId xmlns:a16="http://schemas.microsoft.com/office/drawing/2014/main" id="{B3368F0C-A717-BEB7-B8D7-BE753C4C63A4}"/>
              </a:ext>
            </a:extLst>
          </p:cNvPr>
          <p:cNvSpPr txBox="1">
            <a:spLocks/>
          </p:cNvSpPr>
          <p:nvPr/>
        </p:nvSpPr>
        <p:spPr bwMode="auto">
          <a:xfrm>
            <a:off x="2263775" y="1412875"/>
            <a:ext cx="4846638" cy="3556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Sosyal Yardımlaşma ve Dayanışma Vakfı Müdürlüğü</a:t>
            </a:r>
          </a:p>
        </p:txBody>
      </p:sp>
      <p:sp>
        <p:nvSpPr>
          <p:cNvPr id="3" name="Unvan 13">
            <a:extLst>
              <a:ext uri="{FF2B5EF4-FFF2-40B4-BE49-F238E27FC236}">
                <a16:creationId xmlns:a16="http://schemas.microsoft.com/office/drawing/2014/main" id="{FEAB9216-BEEC-73FF-453F-96C1B70330E7}"/>
              </a:ext>
            </a:extLst>
          </p:cNvPr>
          <p:cNvSpPr txBox="1">
            <a:spLocks/>
          </p:cNvSpPr>
          <p:nvPr/>
        </p:nvSpPr>
        <p:spPr bwMode="auto">
          <a:xfrm>
            <a:off x="2814638" y="909638"/>
            <a:ext cx="4721225" cy="5969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   AİLE, ÇALIŞMA ve SOSYAL HİZMETLER</a:t>
            </a:r>
          </a:p>
        </p:txBody>
      </p:sp>
    </p:spTree>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Resim 8">
            <a:extLst>
              <a:ext uri="{FF2B5EF4-FFF2-40B4-BE49-F238E27FC236}">
                <a16:creationId xmlns:a16="http://schemas.microsoft.com/office/drawing/2014/main" id="{BAEB6383-CAE3-3D80-EE05-504F49C4DAFE}"/>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sp>
        <p:nvSpPr>
          <p:cNvPr id="10" name="Unvan 13">
            <a:extLst>
              <a:ext uri="{FF2B5EF4-FFF2-40B4-BE49-F238E27FC236}">
                <a16:creationId xmlns:a16="http://schemas.microsoft.com/office/drawing/2014/main" id="{B5FA0DFF-5EEE-DD34-CF0F-032A0F53AD05}"/>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69636" name="Resim 10">
            <a:extLst>
              <a:ext uri="{FF2B5EF4-FFF2-40B4-BE49-F238E27FC236}">
                <a16:creationId xmlns:a16="http://schemas.microsoft.com/office/drawing/2014/main" id="{986989E0-2505-E83D-CB52-283A759D2C4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10 Resim" descr="detay1527084205.jpg">
            <a:extLst>
              <a:ext uri="{FF2B5EF4-FFF2-40B4-BE49-F238E27FC236}">
                <a16:creationId xmlns:a16="http://schemas.microsoft.com/office/drawing/2014/main" id="{9E0BFD3B-D9EE-E56F-9A95-AF794EF5CA55}"/>
              </a:ext>
            </a:extLst>
          </p:cNvPr>
          <p:cNvPicPr>
            <a:picLocks noChangeAspect="1"/>
          </p:cNvPicPr>
          <p:nvPr/>
        </p:nvPicPr>
        <p:blipFill>
          <a:blip r:embed="rId5" cstate="email"/>
          <a:stretch>
            <a:fillRect/>
          </a:stretch>
        </p:blipFill>
        <p:spPr>
          <a:xfrm>
            <a:off x="754606" y="2208223"/>
            <a:ext cx="3721109" cy="1510389"/>
          </a:xfrm>
          <a:prstGeom prst="rect">
            <a:avLst/>
          </a:prstGeom>
          <a:ln>
            <a:noFill/>
          </a:ln>
          <a:effectLst>
            <a:softEdge rad="112500"/>
          </a:effectLst>
        </p:spPr>
      </p:pic>
      <p:graphicFrame>
        <p:nvGraphicFramePr>
          <p:cNvPr id="13" name="6 Diyagram">
            <a:extLst>
              <a:ext uri="{FF2B5EF4-FFF2-40B4-BE49-F238E27FC236}">
                <a16:creationId xmlns:a16="http://schemas.microsoft.com/office/drawing/2014/main" id="{19A90AC7-9E8D-4AD1-A631-1AAA8C6D90CA}"/>
              </a:ext>
            </a:extLst>
          </p:cNvPr>
          <p:cNvGraphicFramePr/>
          <p:nvPr/>
        </p:nvGraphicFramePr>
        <p:xfrm>
          <a:off x="478303" y="2510603"/>
          <a:ext cx="8665699" cy="4297387"/>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5" name="Unvan 13">
            <a:extLst>
              <a:ext uri="{FF2B5EF4-FFF2-40B4-BE49-F238E27FC236}">
                <a16:creationId xmlns:a16="http://schemas.microsoft.com/office/drawing/2014/main" id="{42124C00-9F71-D031-609E-16DE87CFB911}"/>
              </a:ext>
            </a:extLst>
          </p:cNvPr>
          <p:cNvSpPr txBox="1">
            <a:spLocks/>
          </p:cNvSpPr>
          <p:nvPr/>
        </p:nvSpPr>
        <p:spPr bwMode="auto">
          <a:xfrm>
            <a:off x="2263775" y="1412875"/>
            <a:ext cx="4846638" cy="3556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Sosyal Yardımlaşma ve Dayanışma Vakfı Müdürlüğü</a:t>
            </a:r>
          </a:p>
        </p:txBody>
      </p:sp>
      <p:sp>
        <p:nvSpPr>
          <p:cNvPr id="2" name="Unvan 13">
            <a:extLst>
              <a:ext uri="{FF2B5EF4-FFF2-40B4-BE49-F238E27FC236}">
                <a16:creationId xmlns:a16="http://schemas.microsoft.com/office/drawing/2014/main" id="{428F97B2-25E0-BDAF-2F94-1364C65AEEC7}"/>
              </a:ext>
            </a:extLst>
          </p:cNvPr>
          <p:cNvSpPr txBox="1">
            <a:spLocks/>
          </p:cNvSpPr>
          <p:nvPr/>
        </p:nvSpPr>
        <p:spPr bwMode="auto">
          <a:xfrm>
            <a:off x="2814638" y="909638"/>
            <a:ext cx="4721225" cy="5969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   AİLE, ÇALIŞMA ve SOSYAL HİZMETLER</a:t>
            </a:r>
          </a:p>
        </p:txBody>
      </p:sp>
    </p:spTree>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Unvan 13">
            <a:extLst>
              <a:ext uri="{FF2B5EF4-FFF2-40B4-BE49-F238E27FC236}">
                <a16:creationId xmlns:a16="http://schemas.microsoft.com/office/drawing/2014/main" id="{2A1E771B-351F-9286-260A-8333CF055E1D}"/>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3" name="Resim 2">
            <a:extLst>
              <a:ext uri="{FF2B5EF4-FFF2-40B4-BE49-F238E27FC236}">
                <a16:creationId xmlns:a16="http://schemas.microsoft.com/office/drawing/2014/main" id="{23E979E8-DECC-F743-9D57-4090A6C59FDC}"/>
              </a:ext>
            </a:extLst>
          </p:cNvPr>
          <p:cNvPicPr>
            <a:picLocks noChangeAspect="1"/>
          </p:cNvPicPr>
          <p:nvPr/>
        </p:nvPicPr>
        <p:blipFill rotWithShape="1">
          <a:blip r:embed="rId2" cstate="email"/>
          <a:srcRect r="-583" b="-582"/>
          <a:stretch/>
        </p:blipFill>
        <p:spPr>
          <a:xfrm>
            <a:off x="612476" y="127773"/>
            <a:ext cx="1332000" cy="1332000"/>
          </a:xfrm>
          <a:prstGeom prst="flowChartConnector">
            <a:avLst/>
          </a:prstGeom>
        </p:spPr>
      </p:pic>
      <p:pic>
        <p:nvPicPr>
          <p:cNvPr id="71684" name="Resim 3">
            <a:extLst>
              <a:ext uri="{FF2B5EF4-FFF2-40B4-BE49-F238E27FC236}">
                <a16:creationId xmlns:a16="http://schemas.microsoft.com/office/drawing/2014/main" id="{BAC486A8-C4BE-A812-D78D-387664B570C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Diyagram 5">
            <a:extLst>
              <a:ext uri="{FF2B5EF4-FFF2-40B4-BE49-F238E27FC236}">
                <a16:creationId xmlns:a16="http://schemas.microsoft.com/office/drawing/2014/main" id="{FEE52D12-D80F-F092-895F-85C1C44CBA20}"/>
              </a:ext>
            </a:extLst>
          </p:cNvPr>
          <p:cNvGraphicFramePr/>
          <p:nvPr/>
        </p:nvGraphicFramePr>
        <p:xfrm>
          <a:off x="777584" y="1676500"/>
          <a:ext cx="8241004" cy="388773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aphicFrame>
        <p:nvGraphicFramePr>
          <p:cNvPr id="8" name="Diyagram 7">
            <a:extLst>
              <a:ext uri="{FF2B5EF4-FFF2-40B4-BE49-F238E27FC236}">
                <a16:creationId xmlns:a16="http://schemas.microsoft.com/office/drawing/2014/main" id="{22708963-288F-9884-6EFF-C4F87979142E}"/>
              </a:ext>
            </a:extLst>
          </p:cNvPr>
          <p:cNvGraphicFramePr/>
          <p:nvPr/>
        </p:nvGraphicFramePr>
        <p:xfrm>
          <a:off x="567046" y="4698176"/>
          <a:ext cx="8451542" cy="2259367"/>
        </p:xfrm>
        <a:graphic>
          <a:graphicData uri="http://schemas.openxmlformats.org/drawingml/2006/diagram">
            <dgm:relIds xmlns:dgm="http://schemas.openxmlformats.org/drawingml/2006/diagram" xmlns:r="http://schemas.openxmlformats.org/officeDocument/2006/relationships" r:dm="rId9" r:lo="rId10" r:qs="rId11" r:cs="rId12"/>
          </a:graphicData>
        </a:graphic>
      </p:graphicFrame>
      <p:sp>
        <p:nvSpPr>
          <p:cNvPr id="10" name="Unvan 13">
            <a:extLst>
              <a:ext uri="{FF2B5EF4-FFF2-40B4-BE49-F238E27FC236}">
                <a16:creationId xmlns:a16="http://schemas.microsoft.com/office/drawing/2014/main" id="{1477AE6D-762F-0375-122F-D92FC82B88C9}"/>
              </a:ext>
            </a:extLst>
          </p:cNvPr>
          <p:cNvSpPr txBox="1">
            <a:spLocks/>
          </p:cNvSpPr>
          <p:nvPr/>
        </p:nvSpPr>
        <p:spPr bwMode="auto">
          <a:xfrm>
            <a:off x="2263775" y="1412875"/>
            <a:ext cx="4846638" cy="3556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Sosyal Yardımlaşma ve Dayanışma Vakfı Müdürlüğü</a:t>
            </a:r>
          </a:p>
        </p:txBody>
      </p:sp>
      <p:sp>
        <p:nvSpPr>
          <p:cNvPr id="4" name="Unvan 13">
            <a:extLst>
              <a:ext uri="{FF2B5EF4-FFF2-40B4-BE49-F238E27FC236}">
                <a16:creationId xmlns:a16="http://schemas.microsoft.com/office/drawing/2014/main" id="{F13F746E-AA0C-8559-8FFC-F2B79DA84E3E}"/>
              </a:ext>
            </a:extLst>
          </p:cNvPr>
          <p:cNvSpPr txBox="1">
            <a:spLocks/>
          </p:cNvSpPr>
          <p:nvPr/>
        </p:nvSpPr>
        <p:spPr bwMode="auto">
          <a:xfrm>
            <a:off x="2814638" y="909638"/>
            <a:ext cx="4721225" cy="5969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   AİLE, ÇALIŞMA ve SOSYAL HİZMETLER</a:t>
            </a:r>
          </a:p>
        </p:txBody>
      </p:sp>
    </p:spTree>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Diyagram 8">
            <a:extLst>
              <a:ext uri="{FF2B5EF4-FFF2-40B4-BE49-F238E27FC236}">
                <a16:creationId xmlns:a16="http://schemas.microsoft.com/office/drawing/2014/main" id="{ADAA75DA-CADC-FF2B-EBDD-60264D405222}"/>
              </a:ext>
            </a:extLst>
          </p:cNvPr>
          <p:cNvGraphicFramePr/>
          <p:nvPr/>
        </p:nvGraphicFramePr>
        <p:xfrm>
          <a:off x="4671881" y="1689102"/>
          <a:ext cx="4382219" cy="516236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0" name="Resim 9">
            <a:extLst>
              <a:ext uri="{FF2B5EF4-FFF2-40B4-BE49-F238E27FC236}">
                <a16:creationId xmlns:a16="http://schemas.microsoft.com/office/drawing/2014/main" id="{45ECEAE5-5022-1E15-FAF3-102878A9B5DC}"/>
              </a:ext>
            </a:extLst>
          </p:cNvPr>
          <p:cNvPicPr>
            <a:picLocks noChangeAspect="1"/>
          </p:cNvPicPr>
          <p:nvPr/>
        </p:nvPicPr>
        <p:blipFill rotWithShape="1">
          <a:blip r:embed="rId7" cstate="email"/>
          <a:srcRect r="-583" b="-582"/>
          <a:stretch/>
        </p:blipFill>
        <p:spPr>
          <a:xfrm>
            <a:off x="612476" y="127773"/>
            <a:ext cx="1332000" cy="1332000"/>
          </a:xfrm>
          <a:prstGeom prst="flowChartConnector">
            <a:avLst/>
          </a:prstGeom>
        </p:spPr>
      </p:pic>
      <p:pic>
        <p:nvPicPr>
          <p:cNvPr id="9220" name="Resim 10">
            <a:extLst>
              <a:ext uri="{FF2B5EF4-FFF2-40B4-BE49-F238E27FC236}">
                <a16:creationId xmlns:a16="http://schemas.microsoft.com/office/drawing/2014/main" id="{9C7DD066-3E57-C512-3C8F-44D6E4896AFD}"/>
              </a:ext>
            </a:extLst>
          </p:cNvPr>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Unvan 13">
            <a:extLst>
              <a:ext uri="{FF2B5EF4-FFF2-40B4-BE49-F238E27FC236}">
                <a16:creationId xmlns:a16="http://schemas.microsoft.com/office/drawing/2014/main" id="{5B3DF786-C0A1-DB5B-80D7-567F87B49C3A}"/>
              </a:ext>
            </a:extLst>
          </p:cNvPr>
          <p:cNvSpPr>
            <a:spLocks noGrp="1"/>
          </p:cNvSpPr>
          <p:nvPr>
            <p:ph type="title"/>
          </p:nvPr>
        </p:nvSpPr>
        <p:spPr>
          <a:xfrm>
            <a:off x="1693863" y="144463"/>
            <a:ext cx="5708650" cy="862012"/>
          </a:xfrm>
        </p:spPr>
        <p:txBody>
          <a:bodyPr/>
          <a:lstStyle/>
          <a:p>
            <a:pPr algn="ctr" eaLnBrk="1" hangingPunct="1">
              <a:defRPr/>
            </a:pPr>
            <a:r>
              <a:rPr lang="tr-TR" sz="2800" b="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13" name="Unvan 13">
            <a:extLst>
              <a:ext uri="{FF2B5EF4-FFF2-40B4-BE49-F238E27FC236}">
                <a16:creationId xmlns:a16="http://schemas.microsoft.com/office/drawing/2014/main" id="{A9FD235B-2389-4B29-DEBD-2CAA8A479C64}"/>
              </a:ext>
            </a:extLst>
          </p:cNvPr>
          <p:cNvSpPr txBox="1">
            <a:spLocks/>
          </p:cNvSpPr>
          <p:nvPr/>
        </p:nvSpPr>
        <p:spPr bwMode="auto">
          <a:xfrm>
            <a:off x="5567363" y="1403350"/>
            <a:ext cx="2698750" cy="3333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İlçenin Nüfusu</a:t>
            </a:r>
          </a:p>
        </p:txBody>
      </p:sp>
      <p:sp>
        <p:nvSpPr>
          <p:cNvPr id="14" name="Dikdörtgen 13">
            <a:extLst>
              <a:ext uri="{FF2B5EF4-FFF2-40B4-BE49-F238E27FC236}">
                <a16:creationId xmlns:a16="http://schemas.microsoft.com/office/drawing/2014/main" id="{973704E3-AB8C-83DA-E167-5F1C19C8E13F}"/>
              </a:ext>
            </a:extLst>
          </p:cNvPr>
          <p:cNvSpPr/>
          <p:nvPr/>
        </p:nvSpPr>
        <p:spPr>
          <a:xfrm>
            <a:off x="3878263" y="1195388"/>
            <a:ext cx="2822575"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NÜFUS VE İDARİ YAPISI</a:t>
            </a:r>
            <a:endParaRPr lang="tr-TR" i="1" kern="0" dirty="0">
              <a:effectLst>
                <a:outerShdw blurRad="38100" dist="38100" dir="2700000" algn="tl">
                  <a:srgbClr val="000000">
                    <a:alpha val="43137"/>
                  </a:srgbClr>
                </a:outerShdw>
              </a:effectLst>
              <a:latin typeface="Franklin Gothic Book (Gövde)"/>
            </a:endParaRPr>
          </a:p>
        </p:txBody>
      </p:sp>
      <p:graphicFrame>
        <p:nvGraphicFramePr>
          <p:cNvPr id="3" name="Tablo 2">
            <a:extLst>
              <a:ext uri="{FF2B5EF4-FFF2-40B4-BE49-F238E27FC236}">
                <a16:creationId xmlns:a16="http://schemas.microsoft.com/office/drawing/2014/main" id="{188DF355-D14E-0DCE-C995-93A42A644FB7}"/>
              </a:ext>
            </a:extLst>
          </p:cNvPr>
          <p:cNvGraphicFramePr>
            <a:graphicFrameLocks noGrp="1"/>
          </p:cNvGraphicFramePr>
          <p:nvPr/>
        </p:nvGraphicFramePr>
        <p:xfrm>
          <a:off x="714375" y="1643063"/>
          <a:ext cx="4330700" cy="5057784"/>
        </p:xfrm>
        <a:graphic>
          <a:graphicData uri="http://schemas.openxmlformats.org/drawingml/2006/table">
            <a:tbl>
              <a:tblPr>
                <a:effectLst/>
              </a:tblPr>
              <a:tblGrid>
                <a:gridCol w="1971616">
                  <a:extLst>
                    <a:ext uri="{9D8B030D-6E8A-4147-A177-3AD203B41FA5}">
                      <a16:colId xmlns:a16="http://schemas.microsoft.com/office/drawing/2014/main" val="20000"/>
                    </a:ext>
                  </a:extLst>
                </a:gridCol>
                <a:gridCol w="759125">
                  <a:extLst>
                    <a:ext uri="{9D8B030D-6E8A-4147-A177-3AD203B41FA5}">
                      <a16:colId xmlns:a16="http://schemas.microsoft.com/office/drawing/2014/main" val="20001"/>
                    </a:ext>
                  </a:extLst>
                </a:gridCol>
                <a:gridCol w="801297">
                  <a:extLst>
                    <a:ext uri="{9D8B030D-6E8A-4147-A177-3AD203B41FA5}">
                      <a16:colId xmlns:a16="http://schemas.microsoft.com/office/drawing/2014/main" val="20002"/>
                    </a:ext>
                  </a:extLst>
                </a:gridCol>
                <a:gridCol w="798662">
                  <a:extLst>
                    <a:ext uri="{9D8B030D-6E8A-4147-A177-3AD203B41FA5}">
                      <a16:colId xmlns:a16="http://schemas.microsoft.com/office/drawing/2014/main" val="20003"/>
                    </a:ext>
                  </a:extLst>
                </a:gridCol>
              </a:tblGrid>
              <a:tr h="132894">
                <a:tc rowSpan="2">
                  <a:txBody>
                    <a:bodyPr/>
                    <a:lstStyle/>
                    <a:p>
                      <a:pPr algn="ctr" fontAlgn="ctr"/>
                      <a:r>
                        <a:rPr lang="tr-TR" sz="800" b="0" i="0" u="none" strike="noStrike" dirty="0">
                          <a:effectLst/>
                          <a:latin typeface="Arial" panose="020B0604020202020204" pitchFamily="34" charset="0"/>
                        </a:rPr>
                        <a:t>Belediye / Köy İsmi</a:t>
                      </a:r>
                    </a:p>
                  </a:txBody>
                  <a:tcPr marL="7817" marR="7817" marT="7818" marB="0" anchor="ctr">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solidFill>
                      <a:schemeClr val="accent1">
                        <a:lumMod val="60000"/>
                        <a:lumOff val="40000"/>
                      </a:schemeClr>
                    </a:solidFill>
                  </a:tcPr>
                </a:tc>
                <a:tc gridSpan="3">
                  <a:txBody>
                    <a:bodyPr/>
                    <a:lstStyle/>
                    <a:p>
                      <a:pPr algn="ctr" fontAlgn="ctr"/>
                      <a:r>
                        <a:rPr lang="tr-TR" sz="800" b="0" i="0" u="none" strike="noStrike" dirty="0">
                          <a:effectLst/>
                          <a:latin typeface="Arial" panose="020B0604020202020204" pitchFamily="34" charset="0"/>
                        </a:rPr>
                        <a:t>Belediye ve Köy Nüfusları</a:t>
                      </a:r>
                    </a:p>
                  </a:txBody>
                  <a:tcPr marL="7817" marR="7817" marT="7818" marB="0" anchor="ctr">
                    <a:lnL w="3175"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solidFill>
                      <a:schemeClr val="accent1">
                        <a:lumMod val="60000"/>
                        <a:lumOff val="40000"/>
                      </a:schemeClr>
                    </a:solidFill>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273600">
                <a:tc vMerge="1">
                  <a:txBody>
                    <a:bodyPr/>
                    <a:lstStyle/>
                    <a:p>
                      <a:endParaRPr lang="tr-TR"/>
                    </a:p>
                  </a:txBody>
                  <a:tcPr/>
                </a:tc>
                <a:tc>
                  <a:txBody>
                    <a:bodyPr/>
                    <a:lstStyle/>
                    <a:p>
                      <a:pPr algn="ctr" fontAlgn="ctr"/>
                      <a:r>
                        <a:rPr lang="tr-TR" sz="800" b="0" i="0" u="none" strike="noStrike" dirty="0">
                          <a:solidFill>
                            <a:srgbClr val="2F75B5"/>
                          </a:solidFill>
                          <a:effectLst/>
                          <a:latin typeface="Arial" panose="020B0604020202020204" pitchFamily="34" charset="0"/>
                        </a:rPr>
                        <a:t>Erkek</a:t>
                      </a:r>
                    </a:p>
                  </a:txBody>
                  <a:tcPr marL="7817" marR="7817" marT="7818" marB="0" anchor="ctr">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pPr algn="ctr" fontAlgn="ctr"/>
                      <a:r>
                        <a:rPr lang="tr-TR" sz="800" b="0" i="0" u="none" strike="noStrike" dirty="0">
                          <a:solidFill>
                            <a:srgbClr val="FF0000"/>
                          </a:solidFill>
                          <a:effectLst/>
                          <a:latin typeface="Arial" panose="020B0604020202020204" pitchFamily="34" charset="0"/>
                        </a:rPr>
                        <a:t>Kadın</a:t>
                      </a:r>
                    </a:p>
                  </a:txBody>
                  <a:tcPr marL="7817" marR="7817" marT="7818" marB="0" anchor="ctr">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pPr algn="ctr" fontAlgn="ctr"/>
                      <a:r>
                        <a:rPr lang="tr-TR" sz="800" b="0" i="0" u="none" strike="noStrike" dirty="0">
                          <a:solidFill>
                            <a:srgbClr val="000000"/>
                          </a:solidFill>
                          <a:effectLst/>
                          <a:latin typeface="Arial" panose="020B0604020202020204" pitchFamily="34" charset="0"/>
                        </a:rPr>
                        <a:t>Toplam Nüfus Sayısı</a:t>
                      </a:r>
                    </a:p>
                  </a:txBody>
                  <a:tcPr marL="7817" marR="7817" marT="7818" marB="0" anchor="ctr">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solidFill>
                      <a:schemeClr val="accent1">
                        <a:lumMod val="60000"/>
                        <a:lumOff val="40000"/>
                      </a:schemeClr>
                    </a:solidFill>
                  </a:tcPr>
                </a:tc>
                <a:extLst>
                  <a:ext uri="{0D108BD9-81ED-4DB2-BD59-A6C34878D82A}">
                    <a16:rowId xmlns:a16="http://schemas.microsoft.com/office/drawing/2014/main" val="10001"/>
                  </a:ext>
                </a:extLst>
              </a:tr>
              <a:tr h="132894">
                <a:tc>
                  <a:txBody>
                    <a:bodyPr/>
                    <a:lstStyle/>
                    <a:p>
                      <a:pPr algn="l" fontAlgn="b"/>
                      <a:r>
                        <a:rPr lang="tr-TR" sz="800" b="0" i="0" u="none" strike="noStrike" dirty="0">
                          <a:solidFill>
                            <a:srgbClr val="BF8F00"/>
                          </a:solidFill>
                          <a:effectLst/>
                          <a:latin typeface="Arial" panose="020B0604020202020204" pitchFamily="34" charset="0"/>
                        </a:rPr>
                        <a:t>Sinanpaşa (M)</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1814</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1837</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3651</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2"/>
                  </a:ext>
                </a:extLst>
              </a:tr>
              <a:tr h="132894">
                <a:tc>
                  <a:txBody>
                    <a:bodyPr/>
                    <a:lstStyle/>
                    <a:p>
                      <a:pPr algn="l" fontAlgn="b"/>
                      <a:r>
                        <a:rPr lang="tr-TR" sz="800" b="0" i="0" u="none" strike="noStrike">
                          <a:solidFill>
                            <a:srgbClr val="000000"/>
                          </a:solidFill>
                          <a:effectLst/>
                          <a:latin typeface="Arial" panose="020B0604020202020204" pitchFamily="34" charset="0"/>
                        </a:rPr>
                        <a:t>Ahmetpaşa (B)</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1519</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1603</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3122</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3"/>
                  </a:ext>
                </a:extLst>
              </a:tr>
              <a:tr h="132894">
                <a:tc>
                  <a:txBody>
                    <a:bodyPr/>
                    <a:lstStyle/>
                    <a:p>
                      <a:pPr algn="l" fontAlgn="b"/>
                      <a:r>
                        <a:rPr lang="tr-TR" sz="800" b="0" i="0" u="none" strike="noStrike" dirty="0" err="1">
                          <a:solidFill>
                            <a:srgbClr val="808080"/>
                          </a:solidFill>
                          <a:effectLst/>
                          <a:latin typeface="Arial" panose="020B0604020202020204" pitchFamily="34" charset="0"/>
                        </a:rPr>
                        <a:t>Akçaşar</a:t>
                      </a:r>
                      <a:r>
                        <a:rPr lang="tr-TR" sz="800" b="0" i="0" u="none" strike="noStrike" dirty="0">
                          <a:solidFill>
                            <a:srgbClr val="808080"/>
                          </a:solidFill>
                          <a:effectLst/>
                          <a:latin typeface="Arial" panose="020B0604020202020204" pitchFamily="34" charset="0"/>
                        </a:rPr>
                        <a:t>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98</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113</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211</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4"/>
                  </a:ext>
                </a:extLst>
              </a:tr>
              <a:tr h="132894">
                <a:tc>
                  <a:txBody>
                    <a:bodyPr/>
                    <a:lstStyle/>
                    <a:p>
                      <a:pPr algn="l" fontAlgn="b"/>
                      <a:r>
                        <a:rPr lang="tr-TR" sz="800" b="0" i="0" u="none" strike="noStrike" dirty="0" err="1">
                          <a:solidFill>
                            <a:srgbClr val="808080"/>
                          </a:solidFill>
                          <a:effectLst/>
                          <a:latin typeface="Arial" panose="020B0604020202020204" pitchFamily="34" charset="0"/>
                        </a:rPr>
                        <a:t>Akdeğirmen</a:t>
                      </a:r>
                      <a:r>
                        <a:rPr lang="tr-TR" sz="800" b="0" i="0" u="none" strike="noStrike" dirty="0">
                          <a:solidFill>
                            <a:srgbClr val="808080"/>
                          </a:solidFill>
                          <a:effectLst/>
                          <a:latin typeface="Arial" panose="020B0604020202020204" pitchFamily="34" charset="0"/>
                        </a:rPr>
                        <a:t>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61</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55</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116</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5"/>
                  </a:ext>
                </a:extLst>
              </a:tr>
              <a:tr h="132894">
                <a:tc>
                  <a:txBody>
                    <a:bodyPr/>
                    <a:lstStyle/>
                    <a:p>
                      <a:pPr algn="l" fontAlgn="b"/>
                      <a:r>
                        <a:rPr lang="tr-TR" sz="800" b="0" i="0" u="none" strike="noStrike" dirty="0">
                          <a:solidFill>
                            <a:srgbClr val="000000"/>
                          </a:solidFill>
                          <a:effectLst/>
                          <a:latin typeface="Arial" panose="020B0604020202020204" pitchFamily="34" charset="0"/>
                        </a:rPr>
                        <a:t>Akören (B)</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1563</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1531</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3094</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6"/>
                  </a:ext>
                </a:extLst>
              </a:tr>
              <a:tr h="132894">
                <a:tc>
                  <a:txBody>
                    <a:bodyPr/>
                    <a:lstStyle/>
                    <a:p>
                      <a:pPr algn="l" fontAlgn="b"/>
                      <a:r>
                        <a:rPr lang="tr-TR" sz="800" b="0" i="0" u="none" strike="noStrike" dirty="0">
                          <a:solidFill>
                            <a:srgbClr val="808080"/>
                          </a:solidFill>
                          <a:effectLst/>
                          <a:latin typeface="Arial" panose="020B0604020202020204" pitchFamily="34" charset="0"/>
                        </a:rPr>
                        <a:t>Ayvalı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103</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92</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195</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7"/>
                  </a:ext>
                </a:extLst>
              </a:tr>
              <a:tr h="132894">
                <a:tc>
                  <a:txBody>
                    <a:bodyPr/>
                    <a:lstStyle/>
                    <a:p>
                      <a:pPr algn="l" fontAlgn="b"/>
                      <a:r>
                        <a:rPr lang="tr-TR" sz="800" b="0" i="0" u="none" strike="noStrike" dirty="0">
                          <a:solidFill>
                            <a:srgbClr val="808080"/>
                          </a:solidFill>
                          <a:effectLst/>
                          <a:latin typeface="Arial" panose="020B0604020202020204" pitchFamily="34" charset="0"/>
                        </a:rPr>
                        <a:t>Balmahmut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240</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258</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498</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8"/>
                  </a:ext>
                </a:extLst>
              </a:tr>
              <a:tr h="132894">
                <a:tc>
                  <a:txBody>
                    <a:bodyPr/>
                    <a:lstStyle/>
                    <a:p>
                      <a:pPr algn="l" fontAlgn="b"/>
                      <a:r>
                        <a:rPr lang="tr-TR" sz="800" b="0" i="0" u="none" strike="noStrike" dirty="0" err="1">
                          <a:solidFill>
                            <a:srgbClr val="808080"/>
                          </a:solidFill>
                          <a:effectLst/>
                          <a:latin typeface="Arial" panose="020B0604020202020204" pitchFamily="34" charset="0"/>
                        </a:rPr>
                        <a:t>Başkimse</a:t>
                      </a:r>
                      <a:r>
                        <a:rPr lang="tr-TR" sz="800" b="0" i="0" u="none" strike="noStrike" dirty="0">
                          <a:solidFill>
                            <a:srgbClr val="808080"/>
                          </a:solidFill>
                          <a:effectLst/>
                          <a:latin typeface="Arial" panose="020B0604020202020204" pitchFamily="34" charset="0"/>
                        </a:rPr>
                        <a:t>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45</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46</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91</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9"/>
                  </a:ext>
                </a:extLst>
              </a:tr>
              <a:tr h="132894">
                <a:tc>
                  <a:txBody>
                    <a:bodyPr/>
                    <a:lstStyle/>
                    <a:p>
                      <a:pPr algn="l" fontAlgn="b"/>
                      <a:r>
                        <a:rPr lang="tr-TR" sz="800" b="0" i="0" u="none" strike="noStrike" dirty="0">
                          <a:solidFill>
                            <a:srgbClr val="808080"/>
                          </a:solidFill>
                          <a:effectLst/>
                          <a:latin typeface="Arial" panose="020B0604020202020204" pitchFamily="34" charset="0"/>
                        </a:rPr>
                        <a:t>Boyalı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311</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312</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623</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0"/>
                  </a:ext>
                </a:extLst>
              </a:tr>
              <a:tr h="132894">
                <a:tc>
                  <a:txBody>
                    <a:bodyPr/>
                    <a:lstStyle/>
                    <a:p>
                      <a:pPr algn="l" fontAlgn="b"/>
                      <a:r>
                        <a:rPr lang="tr-TR" sz="800" b="0" i="0" u="none" strike="noStrike" dirty="0">
                          <a:solidFill>
                            <a:srgbClr val="808080"/>
                          </a:solidFill>
                          <a:effectLst/>
                          <a:latin typeface="Arial" panose="020B0604020202020204" pitchFamily="34" charset="0"/>
                        </a:rPr>
                        <a:t>Bulca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445</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491</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936</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1"/>
                  </a:ext>
                </a:extLst>
              </a:tr>
              <a:tr h="132894">
                <a:tc>
                  <a:txBody>
                    <a:bodyPr/>
                    <a:lstStyle/>
                    <a:p>
                      <a:pPr algn="l" fontAlgn="b"/>
                      <a:r>
                        <a:rPr lang="tr-TR" sz="800" b="0" i="0" u="none" strike="noStrike" dirty="0" err="1">
                          <a:solidFill>
                            <a:srgbClr val="808080"/>
                          </a:solidFill>
                          <a:effectLst/>
                          <a:latin typeface="Arial" panose="020B0604020202020204" pitchFamily="34" charset="0"/>
                        </a:rPr>
                        <a:t>Çatkuyu</a:t>
                      </a:r>
                      <a:r>
                        <a:rPr lang="tr-TR" sz="800" b="0" i="0" u="none" strike="noStrike" dirty="0">
                          <a:solidFill>
                            <a:srgbClr val="808080"/>
                          </a:solidFill>
                          <a:effectLst/>
                          <a:latin typeface="Arial" panose="020B0604020202020204" pitchFamily="34" charset="0"/>
                        </a:rPr>
                        <a:t>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83</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76</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156</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2"/>
                  </a:ext>
                </a:extLst>
              </a:tr>
              <a:tr h="132894">
                <a:tc>
                  <a:txBody>
                    <a:bodyPr/>
                    <a:lstStyle/>
                    <a:p>
                      <a:pPr algn="l" fontAlgn="b"/>
                      <a:r>
                        <a:rPr lang="tr-TR" sz="800" b="0" i="0" u="none" strike="noStrike" dirty="0" err="1">
                          <a:solidFill>
                            <a:srgbClr val="808080"/>
                          </a:solidFill>
                          <a:effectLst/>
                          <a:latin typeface="Arial" panose="020B0604020202020204" pitchFamily="34" charset="0"/>
                        </a:rPr>
                        <a:t>Çayhisar</a:t>
                      </a:r>
                      <a:r>
                        <a:rPr lang="tr-TR" sz="800" b="0" i="0" u="none" strike="noStrike" dirty="0">
                          <a:solidFill>
                            <a:srgbClr val="808080"/>
                          </a:solidFill>
                          <a:effectLst/>
                          <a:latin typeface="Arial" panose="020B0604020202020204" pitchFamily="34" charset="0"/>
                        </a:rPr>
                        <a:t>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111</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106</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217</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3"/>
                  </a:ext>
                </a:extLst>
              </a:tr>
              <a:tr h="132894">
                <a:tc>
                  <a:txBody>
                    <a:bodyPr/>
                    <a:lstStyle/>
                    <a:p>
                      <a:pPr algn="l" fontAlgn="b"/>
                      <a:r>
                        <a:rPr lang="tr-TR" sz="800" b="0" i="0" u="none" strike="noStrike" dirty="0" err="1">
                          <a:solidFill>
                            <a:srgbClr val="808080"/>
                          </a:solidFill>
                          <a:effectLst/>
                          <a:latin typeface="Arial" panose="020B0604020202020204" pitchFamily="34" charset="0"/>
                        </a:rPr>
                        <a:t>Çobanözü</a:t>
                      </a:r>
                      <a:r>
                        <a:rPr lang="tr-TR" sz="800" b="0" i="0" u="none" strike="noStrike" dirty="0">
                          <a:solidFill>
                            <a:srgbClr val="808080"/>
                          </a:solidFill>
                          <a:effectLst/>
                          <a:latin typeface="Arial" panose="020B0604020202020204" pitchFamily="34" charset="0"/>
                        </a:rPr>
                        <a:t>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430</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393</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823</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4"/>
                  </a:ext>
                </a:extLst>
              </a:tr>
              <a:tr h="132894">
                <a:tc>
                  <a:txBody>
                    <a:bodyPr/>
                    <a:lstStyle/>
                    <a:p>
                      <a:pPr algn="l" fontAlgn="b"/>
                      <a:r>
                        <a:rPr lang="tr-TR" sz="800" b="0" i="0" u="none" strike="noStrike" dirty="0">
                          <a:solidFill>
                            <a:srgbClr val="000000"/>
                          </a:solidFill>
                          <a:effectLst/>
                          <a:latin typeface="Arial" panose="020B0604020202020204" pitchFamily="34" charset="0"/>
                        </a:rPr>
                        <a:t>Düzağaç (B)</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1086</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1099</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2185</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5"/>
                  </a:ext>
                </a:extLst>
              </a:tr>
              <a:tr h="132894">
                <a:tc>
                  <a:txBody>
                    <a:bodyPr/>
                    <a:lstStyle/>
                    <a:p>
                      <a:pPr algn="l" fontAlgn="b"/>
                      <a:r>
                        <a:rPr lang="tr-TR" sz="800" b="0" i="0" u="none" strike="noStrike" dirty="0" err="1">
                          <a:solidFill>
                            <a:srgbClr val="808080"/>
                          </a:solidFill>
                          <a:effectLst/>
                          <a:latin typeface="Arial" panose="020B0604020202020204" pitchFamily="34" charset="0"/>
                        </a:rPr>
                        <a:t>Elvanpaşa</a:t>
                      </a:r>
                      <a:r>
                        <a:rPr lang="tr-TR" sz="800" b="0" i="0" u="none" strike="noStrike" dirty="0">
                          <a:solidFill>
                            <a:srgbClr val="808080"/>
                          </a:solidFill>
                          <a:effectLst/>
                          <a:latin typeface="Arial" panose="020B0604020202020204" pitchFamily="34" charset="0"/>
                        </a:rPr>
                        <a:t>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158</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157</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315</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6"/>
                  </a:ext>
                </a:extLst>
              </a:tr>
              <a:tr h="132894">
                <a:tc>
                  <a:txBody>
                    <a:bodyPr/>
                    <a:lstStyle/>
                    <a:p>
                      <a:pPr algn="l" fontAlgn="b"/>
                      <a:r>
                        <a:rPr lang="tr-TR" sz="800" b="0" i="0" u="none" strike="noStrike" dirty="0" err="1">
                          <a:solidFill>
                            <a:srgbClr val="808080"/>
                          </a:solidFill>
                          <a:effectLst/>
                          <a:latin typeface="Arial" panose="020B0604020202020204" pitchFamily="34" charset="0"/>
                        </a:rPr>
                        <a:t>Eyice</a:t>
                      </a:r>
                      <a:r>
                        <a:rPr lang="tr-TR" sz="800" b="0" i="0" u="none" strike="noStrike" dirty="0">
                          <a:solidFill>
                            <a:srgbClr val="808080"/>
                          </a:solidFill>
                          <a:effectLst/>
                          <a:latin typeface="Arial" panose="020B0604020202020204" pitchFamily="34" charset="0"/>
                        </a:rPr>
                        <a:t>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78</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80</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158</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7"/>
                  </a:ext>
                </a:extLst>
              </a:tr>
              <a:tr h="132894">
                <a:tc>
                  <a:txBody>
                    <a:bodyPr/>
                    <a:lstStyle/>
                    <a:p>
                      <a:pPr algn="l" fontAlgn="b"/>
                      <a:r>
                        <a:rPr lang="tr-TR" sz="800" b="0" i="0" u="none" strike="noStrike" dirty="0">
                          <a:solidFill>
                            <a:srgbClr val="808080"/>
                          </a:solidFill>
                          <a:effectLst/>
                          <a:latin typeface="Arial" panose="020B0604020202020204" pitchFamily="34" charset="0"/>
                        </a:rPr>
                        <a:t>Garipçe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532</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561</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1093</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8"/>
                  </a:ext>
                </a:extLst>
              </a:tr>
              <a:tr h="132894">
                <a:tc>
                  <a:txBody>
                    <a:bodyPr/>
                    <a:lstStyle/>
                    <a:p>
                      <a:pPr algn="l" fontAlgn="b"/>
                      <a:r>
                        <a:rPr lang="tr-TR" sz="800" b="0" i="0" u="none" strike="noStrike" dirty="0">
                          <a:solidFill>
                            <a:srgbClr val="808080"/>
                          </a:solidFill>
                          <a:effectLst/>
                          <a:latin typeface="Arial" panose="020B0604020202020204" pitchFamily="34" charset="0"/>
                        </a:rPr>
                        <a:t>Gezler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67</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76</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143</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9"/>
                  </a:ext>
                </a:extLst>
              </a:tr>
              <a:tr h="132894">
                <a:tc>
                  <a:txBody>
                    <a:bodyPr/>
                    <a:lstStyle/>
                    <a:p>
                      <a:pPr algn="l" fontAlgn="b"/>
                      <a:r>
                        <a:rPr lang="tr-TR" sz="800" b="0" i="0" u="none" strike="noStrike" dirty="0">
                          <a:solidFill>
                            <a:srgbClr val="000000"/>
                          </a:solidFill>
                          <a:effectLst/>
                          <a:latin typeface="Arial" panose="020B0604020202020204" pitchFamily="34" charset="0"/>
                        </a:rPr>
                        <a:t>Güney (B)</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1079</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994</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2073</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20"/>
                  </a:ext>
                </a:extLst>
              </a:tr>
              <a:tr h="132894">
                <a:tc>
                  <a:txBody>
                    <a:bodyPr/>
                    <a:lstStyle/>
                    <a:p>
                      <a:pPr algn="l" fontAlgn="b"/>
                      <a:r>
                        <a:rPr lang="tr-TR" sz="800" b="0" i="0" u="none" strike="noStrike" dirty="0">
                          <a:solidFill>
                            <a:srgbClr val="808080"/>
                          </a:solidFill>
                          <a:effectLst/>
                          <a:latin typeface="Arial" panose="020B0604020202020204" pitchFamily="34" charset="0"/>
                        </a:rPr>
                        <a:t>İğdeli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45</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40</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85</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21"/>
                  </a:ext>
                </a:extLst>
              </a:tr>
              <a:tr h="132894">
                <a:tc>
                  <a:txBody>
                    <a:bodyPr/>
                    <a:lstStyle/>
                    <a:p>
                      <a:pPr algn="l" fontAlgn="b"/>
                      <a:r>
                        <a:rPr lang="tr-TR" sz="800" b="0" i="0" u="none" strike="noStrike" dirty="0" err="1">
                          <a:solidFill>
                            <a:srgbClr val="808080"/>
                          </a:solidFill>
                          <a:effectLst/>
                          <a:latin typeface="Arial" panose="020B0604020202020204" pitchFamily="34" charset="0"/>
                        </a:rPr>
                        <a:t>Karacören</a:t>
                      </a:r>
                      <a:r>
                        <a:rPr lang="tr-TR" sz="800" b="0" i="0" u="none" strike="noStrike" dirty="0">
                          <a:solidFill>
                            <a:srgbClr val="808080"/>
                          </a:solidFill>
                          <a:effectLst/>
                          <a:latin typeface="Arial" panose="020B0604020202020204" pitchFamily="34" charset="0"/>
                        </a:rPr>
                        <a:t>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162</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184</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346</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22"/>
                  </a:ext>
                </a:extLst>
              </a:tr>
              <a:tr h="132894">
                <a:tc>
                  <a:txBody>
                    <a:bodyPr/>
                    <a:lstStyle/>
                    <a:p>
                      <a:pPr algn="l" fontAlgn="b"/>
                      <a:r>
                        <a:rPr lang="tr-TR" sz="800" b="0" i="0" u="none" strike="noStrike" dirty="0" err="1">
                          <a:solidFill>
                            <a:srgbClr val="808080"/>
                          </a:solidFill>
                          <a:effectLst/>
                          <a:latin typeface="Arial" panose="020B0604020202020204" pitchFamily="34" charset="0"/>
                        </a:rPr>
                        <a:t>Kayadibi</a:t>
                      </a:r>
                      <a:r>
                        <a:rPr lang="tr-TR" sz="800" b="0" i="0" u="none" strike="noStrike" dirty="0">
                          <a:solidFill>
                            <a:srgbClr val="808080"/>
                          </a:solidFill>
                          <a:effectLst/>
                          <a:latin typeface="Arial" panose="020B0604020202020204" pitchFamily="34" charset="0"/>
                        </a:rPr>
                        <a:t>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333</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312</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645</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23"/>
                  </a:ext>
                </a:extLst>
              </a:tr>
              <a:tr h="132894">
                <a:tc>
                  <a:txBody>
                    <a:bodyPr/>
                    <a:lstStyle/>
                    <a:p>
                      <a:pPr algn="l" fontAlgn="b"/>
                      <a:r>
                        <a:rPr lang="tr-TR" sz="800" b="0" i="0" u="none" strike="noStrike" dirty="0">
                          <a:solidFill>
                            <a:srgbClr val="000000"/>
                          </a:solidFill>
                          <a:effectLst/>
                          <a:latin typeface="Arial" panose="020B0604020202020204" pitchFamily="34" charset="0"/>
                        </a:rPr>
                        <a:t>Kılıçarslan (B)</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1400</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1373</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2773</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24"/>
                  </a:ext>
                </a:extLst>
              </a:tr>
              <a:tr h="132894">
                <a:tc>
                  <a:txBody>
                    <a:bodyPr/>
                    <a:lstStyle/>
                    <a:p>
                      <a:pPr algn="l" fontAlgn="b"/>
                      <a:r>
                        <a:rPr lang="tr-TR" sz="800" b="0" i="0" u="none" strike="noStrike" dirty="0">
                          <a:solidFill>
                            <a:srgbClr val="808080"/>
                          </a:solidFill>
                          <a:effectLst/>
                          <a:latin typeface="Arial" panose="020B0604020202020204" pitchFamily="34" charset="0"/>
                        </a:rPr>
                        <a:t>Kınık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604</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562</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1166</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25"/>
                  </a:ext>
                </a:extLst>
              </a:tr>
              <a:tr h="132894">
                <a:tc>
                  <a:txBody>
                    <a:bodyPr/>
                    <a:lstStyle/>
                    <a:p>
                      <a:pPr algn="l" fontAlgn="b"/>
                      <a:r>
                        <a:rPr lang="tr-TR" sz="800" b="0" i="0" u="none" strike="noStrike" dirty="0">
                          <a:solidFill>
                            <a:srgbClr val="000000"/>
                          </a:solidFill>
                          <a:effectLst/>
                          <a:latin typeface="Arial" panose="020B0604020202020204" pitchFamily="34" charset="0"/>
                        </a:rPr>
                        <a:t>Kırka (B)</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1024</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1050</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2074</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26"/>
                  </a:ext>
                </a:extLst>
              </a:tr>
              <a:tr h="132894">
                <a:tc>
                  <a:txBody>
                    <a:bodyPr/>
                    <a:lstStyle/>
                    <a:p>
                      <a:pPr algn="l" fontAlgn="b"/>
                      <a:r>
                        <a:rPr lang="tr-TR" sz="800" b="0" i="0" u="none" strike="noStrike" dirty="0" err="1">
                          <a:solidFill>
                            <a:srgbClr val="000000"/>
                          </a:solidFill>
                          <a:effectLst/>
                          <a:latin typeface="Arial" panose="020B0604020202020204" pitchFamily="34" charset="0"/>
                        </a:rPr>
                        <a:t>Küçükhüyük</a:t>
                      </a:r>
                      <a:r>
                        <a:rPr lang="tr-TR" sz="800" b="0" i="0" u="none" strike="noStrike" dirty="0">
                          <a:solidFill>
                            <a:srgbClr val="000000"/>
                          </a:solidFill>
                          <a:effectLst/>
                          <a:latin typeface="Arial" panose="020B0604020202020204" pitchFamily="34" charset="0"/>
                        </a:rPr>
                        <a:t> (B)</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1004</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981</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1985</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27"/>
                  </a:ext>
                </a:extLst>
              </a:tr>
              <a:tr h="132894">
                <a:tc>
                  <a:txBody>
                    <a:bodyPr/>
                    <a:lstStyle/>
                    <a:p>
                      <a:pPr algn="l" fontAlgn="b"/>
                      <a:r>
                        <a:rPr lang="tr-TR" sz="800" b="0" i="0" u="none" strike="noStrike" dirty="0">
                          <a:solidFill>
                            <a:srgbClr val="808080"/>
                          </a:solidFill>
                          <a:effectLst/>
                          <a:latin typeface="Arial" panose="020B0604020202020204" pitchFamily="34" charset="0"/>
                        </a:rPr>
                        <a:t>Nuh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332</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345</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677</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28"/>
                  </a:ext>
                </a:extLst>
              </a:tr>
              <a:tr h="132894">
                <a:tc>
                  <a:txBody>
                    <a:bodyPr/>
                    <a:lstStyle/>
                    <a:p>
                      <a:pPr algn="l" fontAlgn="b"/>
                      <a:r>
                        <a:rPr lang="tr-TR" sz="800" b="0" i="0" u="none" strike="noStrike" dirty="0">
                          <a:solidFill>
                            <a:srgbClr val="808080"/>
                          </a:solidFill>
                          <a:effectLst/>
                          <a:latin typeface="Arial" panose="020B0604020202020204" pitchFamily="34" charset="0"/>
                        </a:rPr>
                        <a:t>Saraycık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125</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123</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248</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29"/>
                  </a:ext>
                </a:extLst>
              </a:tr>
              <a:tr h="132894">
                <a:tc>
                  <a:txBody>
                    <a:bodyPr/>
                    <a:lstStyle/>
                    <a:p>
                      <a:pPr algn="l" fontAlgn="b"/>
                      <a:r>
                        <a:rPr lang="tr-TR" sz="800" b="0" i="0" u="none" strike="noStrike" dirty="0" err="1">
                          <a:solidFill>
                            <a:srgbClr val="000000"/>
                          </a:solidFill>
                          <a:effectLst/>
                          <a:latin typeface="Arial" panose="020B0604020202020204" pitchFamily="34" charset="0"/>
                        </a:rPr>
                        <a:t>Serban</a:t>
                      </a:r>
                      <a:r>
                        <a:rPr lang="tr-TR" sz="800" b="0" i="0" u="none" strike="noStrike" dirty="0">
                          <a:solidFill>
                            <a:srgbClr val="000000"/>
                          </a:solidFill>
                          <a:effectLst/>
                          <a:latin typeface="Arial" panose="020B0604020202020204" pitchFamily="34" charset="0"/>
                        </a:rPr>
                        <a:t> (B)</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765</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816</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1581</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30"/>
                  </a:ext>
                </a:extLst>
              </a:tr>
              <a:tr h="132894">
                <a:tc>
                  <a:txBody>
                    <a:bodyPr/>
                    <a:lstStyle/>
                    <a:p>
                      <a:pPr algn="l" fontAlgn="b"/>
                      <a:r>
                        <a:rPr lang="tr-TR" sz="800" b="0" i="0" u="none" strike="noStrike" dirty="0">
                          <a:solidFill>
                            <a:srgbClr val="000000"/>
                          </a:solidFill>
                          <a:effectLst/>
                          <a:latin typeface="Arial" panose="020B0604020202020204" pitchFamily="34" charset="0"/>
                        </a:rPr>
                        <a:t>Taşoluk (B)</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1757</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1822</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3579</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31"/>
                  </a:ext>
                </a:extLst>
              </a:tr>
              <a:tr h="132894">
                <a:tc>
                  <a:txBody>
                    <a:bodyPr/>
                    <a:lstStyle/>
                    <a:p>
                      <a:pPr algn="l" fontAlgn="b"/>
                      <a:r>
                        <a:rPr lang="tr-TR" sz="800" b="0" i="0" u="none" strike="noStrike" dirty="0" err="1">
                          <a:solidFill>
                            <a:srgbClr val="808080"/>
                          </a:solidFill>
                          <a:effectLst/>
                          <a:latin typeface="Arial" panose="020B0604020202020204" pitchFamily="34" charset="0"/>
                        </a:rPr>
                        <a:t>Tazlar</a:t>
                      </a:r>
                      <a:r>
                        <a:rPr lang="tr-TR" sz="800" b="0" i="0" u="none" strike="noStrike" dirty="0">
                          <a:solidFill>
                            <a:srgbClr val="808080"/>
                          </a:solidFill>
                          <a:effectLst/>
                          <a:latin typeface="Arial" panose="020B0604020202020204" pitchFamily="34" charset="0"/>
                        </a:rPr>
                        <a:t>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189</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211</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400</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32"/>
                  </a:ext>
                </a:extLst>
              </a:tr>
              <a:tr h="132894">
                <a:tc>
                  <a:txBody>
                    <a:bodyPr/>
                    <a:lstStyle/>
                    <a:p>
                      <a:pPr algn="l" fontAlgn="b"/>
                      <a:r>
                        <a:rPr lang="tr-TR" sz="800" b="0" i="0" u="none" strike="noStrike" dirty="0">
                          <a:solidFill>
                            <a:srgbClr val="000000"/>
                          </a:solidFill>
                          <a:effectLst/>
                          <a:latin typeface="Arial" panose="020B0604020202020204" pitchFamily="34" charset="0"/>
                        </a:rPr>
                        <a:t>Tınaztepe (B)</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1453</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1465</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2918</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33"/>
                  </a:ext>
                </a:extLst>
              </a:tr>
              <a:tr h="132894">
                <a:tc>
                  <a:txBody>
                    <a:bodyPr/>
                    <a:lstStyle/>
                    <a:p>
                      <a:pPr algn="l" fontAlgn="b"/>
                      <a:r>
                        <a:rPr lang="tr-TR" sz="800" b="0" i="0" u="none" strike="noStrike" dirty="0">
                          <a:solidFill>
                            <a:srgbClr val="808080"/>
                          </a:solidFill>
                          <a:effectLst/>
                          <a:latin typeface="Arial" panose="020B0604020202020204" pitchFamily="34" charset="0"/>
                        </a:rPr>
                        <a:t>Tokuşlar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538</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538</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1076</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34"/>
                  </a:ext>
                </a:extLst>
              </a:tr>
              <a:tr h="132894">
                <a:tc>
                  <a:txBody>
                    <a:bodyPr/>
                    <a:lstStyle/>
                    <a:p>
                      <a:pPr algn="l" fontAlgn="b"/>
                      <a:r>
                        <a:rPr lang="tr-TR" sz="800" b="0" i="0" u="none" strike="noStrike" dirty="0" err="1">
                          <a:solidFill>
                            <a:srgbClr val="808080"/>
                          </a:solidFill>
                          <a:effectLst/>
                          <a:latin typeface="Arial" panose="020B0604020202020204" pitchFamily="34" charset="0"/>
                        </a:rPr>
                        <a:t>Yıldırımkemal</a:t>
                      </a:r>
                      <a:r>
                        <a:rPr lang="tr-TR" sz="800" b="0" i="0" u="none" strike="noStrike" dirty="0">
                          <a:solidFill>
                            <a:srgbClr val="808080"/>
                          </a:solidFill>
                          <a:effectLst/>
                          <a:latin typeface="Arial" panose="020B0604020202020204" pitchFamily="34" charset="0"/>
                        </a:rPr>
                        <a:t>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95</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88</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183</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35"/>
                  </a:ext>
                </a:extLst>
              </a:tr>
              <a:tr h="132894">
                <a:tc>
                  <a:txBody>
                    <a:bodyPr/>
                    <a:lstStyle/>
                    <a:p>
                      <a:pPr algn="l" fontAlgn="b"/>
                      <a:r>
                        <a:rPr lang="tr-TR" sz="800" b="0" i="0" u="none" strike="noStrike" dirty="0" err="1">
                          <a:solidFill>
                            <a:srgbClr val="808080"/>
                          </a:solidFill>
                          <a:effectLst/>
                          <a:latin typeface="Arial" panose="020B0604020202020204" pitchFamily="34" charset="0"/>
                        </a:rPr>
                        <a:t>Yörükmezarı</a:t>
                      </a:r>
                      <a:r>
                        <a:rPr lang="tr-TR" sz="800" b="0" i="0" u="none" strike="noStrike" dirty="0">
                          <a:solidFill>
                            <a:srgbClr val="808080"/>
                          </a:solidFill>
                          <a:effectLst/>
                          <a:latin typeface="Arial" panose="020B0604020202020204" pitchFamily="34" charset="0"/>
                        </a:rPr>
                        <a:t> (K)</a:t>
                      </a:r>
                    </a:p>
                  </a:txBody>
                  <a:tcPr marL="7817" marR="7817" marT="7818"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5B9BD5"/>
                          </a:solidFill>
                          <a:effectLst/>
                          <a:latin typeface="Arial" panose="020B0604020202020204" pitchFamily="34" charset="0"/>
                        </a:rPr>
                        <a:t>66</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solidFill>
                            <a:srgbClr val="FF0000"/>
                          </a:solidFill>
                          <a:effectLst/>
                          <a:latin typeface="Arial" panose="020B0604020202020204" pitchFamily="34" charset="0"/>
                        </a:rPr>
                        <a:t>61</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tc>
                  <a:txBody>
                    <a:bodyPr/>
                    <a:lstStyle/>
                    <a:p>
                      <a:pPr algn="r" fontAlgn="b"/>
                      <a:r>
                        <a:rPr lang="tr-TR" sz="800" b="1" i="0" u="none" strike="noStrike" dirty="0">
                          <a:effectLst/>
                          <a:latin typeface="Arial" panose="020B0604020202020204" pitchFamily="34" charset="0"/>
                        </a:rPr>
                        <a:t>127</a:t>
                      </a:r>
                    </a:p>
                  </a:txBody>
                  <a:tcPr marL="9525" marR="9525" marT="9525" marB="0" anchor="b">
                    <a:lnL w="3175" cap="flat" cmpd="sng" algn="ctr">
                      <a:solidFill>
                        <a:srgbClr val="FFFFFF"/>
                      </a:solidFill>
                      <a:prstDash val="solid"/>
                      <a:round/>
                      <a:headEnd type="none" w="med" len="med"/>
                      <a:tailEnd type="none" w="med" len="med"/>
                    </a:lnL>
                    <a:lnR w="3175" cap="flat" cmpd="sng" algn="ctr">
                      <a:solidFill>
                        <a:srgbClr val="FFFFFF"/>
                      </a:solidFill>
                      <a:prstDash val="solid"/>
                      <a:round/>
                      <a:headEnd type="none" w="med" len="med"/>
                      <a:tailEnd type="none" w="med" len="med"/>
                    </a:lnR>
                    <a:lnT w="3175" cap="flat" cmpd="sng" algn="ctr">
                      <a:solidFill>
                        <a:srgbClr val="FFFFFF"/>
                      </a:solidFill>
                      <a:prstDash val="solid"/>
                      <a:round/>
                      <a:headEnd type="none" w="med" len="med"/>
                      <a:tailEnd type="none" w="med" len="med"/>
                    </a:lnT>
                    <a:lnB w="3175"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36"/>
                  </a:ext>
                </a:extLst>
              </a:tr>
            </a:tbl>
          </a:graphicData>
        </a:graphic>
      </p:graphicFrame>
    </p:spTree>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Resim 9">
            <a:extLst>
              <a:ext uri="{FF2B5EF4-FFF2-40B4-BE49-F238E27FC236}">
                <a16:creationId xmlns:a16="http://schemas.microsoft.com/office/drawing/2014/main" id="{2ED6A483-9BCA-8342-14F9-7B45D81CC737}"/>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8134973D-C37B-6980-A3DA-6703B5076359}"/>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72708" name="Resim 12">
            <a:extLst>
              <a:ext uri="{FF2B5EF4-FFF2-40B4-BE49-F238E27FC236}">
                <a16:creationId xmlns:a16="http://schemas.microsoft.com/office/drawing/2014/main" id="{C1E8DE3F-4669-7181-CF71-B6AAD114C3B7}"/>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Unvan 13">
            <a:extLst>
              <a:ext uri="{FF2B5EF4-FFF2-40B4-BE49-F238E27FC236}">
                <a16:creationId xmlns:a16="http://schemas.microsoft.com/office/drawing/2014/main" id="{900F9AA1-A196-B6B5-70C9-B4F7429C6D6F}"/>
              </a:ext>
            </a:extLst>
          </p:cNvPr>
          <p:cNvSpPr txBox="1">
            <a:spLocks/>
          </p:cNvSpPr>
          <p:nvPr/>
        </p:nvSpPr>
        <p:spPr bwMode="auto">
          <a:xfrm>
            <a:off x="2381250" y="2000250"/>
            <a:ext cx="4576763" cy="450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endParaRPr lang="tr-TR" sz="1800" b="0" i="1" kern="0" dirty="0">
              <a:solidFill>
                <a:schemeClr val="tx1">
                  <a:lumMod val="75000"/>
                  <a:lumOff val="25000"/>
                </a:schemeClr>
              </a:solidFill>
              <a:effectLst>
                <a:outerShdw blurRad="38100" dist="38100" dir="2700000" algn="tl">
                  <a:srgbClr val="000000">
                    <a:alpha val="43137"/>
                  </a:srgbClr>
                </a:outerShdw>
              </a:effectLst>
              <a:latin typeface="Franklin Gothic Book (Gövde)"/>
            </a:endParaRPr>
          </a:p>
        </p:txBody>
      </p:sp>
      <p:sp>
        <p:nvSpPr>
          <p:cNvPr id="2" name="Dikdörtgen 1">
            <a:extLst>
              <a:ext uri="{FF2B5EF4-FFF2-40B4-BE49-F238E27FC236}">
                <a16:creationId xmlns:a16="http://schemas.microsoft.com/office/drawing/2014/main" id="{D9346900-A83C-54EF-D66A-59B86B7A457D}"/>
              </a:ext>
            </a:extLst>
          </p:cNvPr>
          <p:cNvSpPr/>
          <p:nvPr/>
        </p:nvSpPr>
        <p:spPr>
          <a:xfrm>
            <a:off x="741363" y="2708275"/>
            <a:ext cx="7861300" cy="954088"/>
          </a:xfrm>
          <a:prstGeom prst="rect">
            <a:avLst/>
          </a:prstGeom>
        </p:spPr>
        <p:style>
          <a:lnRef idx="2">
            <a:schemeClr val="accent3"/>
          </a:lnRef>
          <a:fillRef idx="1">
            <a:schemeClr val="lt1"/>
          </a:fillRef>
          <a:effectRef idx="0">
            <a:schemeClr val="accent3"/>
          </a:effectRef>
          <a:fontRef idx="minor">
            <a:schemeClr val="dk1"/>
          </a:fontRef>
        </p:style>
        <p:txBody>
          <a:bodyPr>
            <a:spAutoFit/>
          </a:bodyPr>
          <a:lstStyle/>
          <a:p>
            <a:pPr marL="285750" indent="-285750" algn="just">
              <a:buFont typeface="Wingdings" panose="05000000000000000000" pitchFamily="2" charset="2"/>
              <a:buChar char="v"/>
              <a:defRPr/>
            </a:pPr>
            <a:r>
              <a:rPr lang="tr-TR" sz="1400" dirty="0">
                <a:solidFill>
                  <a:schemeClr val="tx1">
                    <a:lumMod val="50000"/>
                    <a:lumOff val="50000"/>
                  </a:schemeClr>
                </a:solidFill>
                <a:latin typeface="Franklin Gothic Book (Gövde)"/>
              </a:rPr>
              <a:t>İlçe Merkez Köy ve Kasabalarında bulunan ihtiyaç sahibi  yaşlı ve engelli vatandaşlarımızın ev temizliği ve kişisel bakımlarına ilişkin temel ve zaruri ihtiyaçları karşılanmaktadır. </a:t>
            </a:r>
            <a:endParaRPr lang="tr-TR" sz="1400" dirty="0">
              <a:latin typeface="Franklin Gothic Book (Gövde)"/>
            </a:endParaRPr>
          </a:p>
          <a:p>
            <a:pPr marL="285750" indent="-285750" algn="just">
              <a:buFont typeface="Wingdings" panose="05000000000000000000" pitchFamily="2" charset="2"/>
              <a:buChar char="v"/>
              <a:defRPr/>
            </a:pPr>
            <a:r>
              <a:rPr lang="tr-TR" sz="1400" dirty="0">
                <a:solidFill>
                  <a:schemeClr val="tx1">
                    <a:lumMod val="50000"/>
                    <a:lumOff val="50000"/>
                  </a:schemeClr>
                </a:solidFill>
                <a:latin typeface="Franklin Gothic Book (Gövde)"/>
              </a:rPr>
              <a:t>İlçemiz kapsamında 80 vatandaş program dahilinde hizmet almaktadır.</a:t>
            </a:r>
          </a:p>
          <a:p>
            <a:pPr marL="285750" indent="-285750" algn="just">
              <a:buFont typeface="Wingdings" panose="05000000000000000000" pitchFamily="2" charset="2"/>
              <a:buChar char="v"/>
              <a:defRPr/>
            </a:pPr>
            <a:r>
              <a:rPr lang="tr-TR" sz="1400" dirty="0">
                <a:solidFill>
                  <a:schemeClr val="tx1">
                    <a:lumMod val="50000"/>
                    <a:lumOff val="50000"/>
                  </a:schemeClr>
                </a:solidFill>
                <a:latin typeface="Franklin Gothic Book (Gövde)"/>
              </a:rPr>
              <a:t>Vefa Yaşlı Evde Bakım Programı kapsamında 4 personel çalışmaktadır.</a:t>
            </a:r>
          </a:p>
        </p:txBody>
      </p:sp>
      <p:sp>
        <p:nvSpPr>
          <p:cNvPr id="3" name="Dikdörtgen 2">
            <a:extLst>
              <a:ext uri="{FF2B5EF4-FFF2-40B4-BE49-F238E27FC236}">
                <a16:creationId xmlns:a16="http://schemas.microsoft.com/office/drawing/2014/main" id="{DB7C8D37-A021-28E0-2E58-7F5D0788AAAA}"/>
              </a:ext>
            </a:extLst>
          </p:cNvPr>
          <p:cNvSpPr/>
          <p:nvPr/>
        </p:nvSpPr>
        <p:spPr>
          <a:xfrm>
            <a:off x="847896" y="1996004"/>
            <a:ext cx="7754931" cy="369332"/>
          </a:xfrm>
          <a:prstGeom prst="rect">
            <a:avLst/>
          </a:prstGeom>
          <a:gradFill>
            <a:gsLst>
              <a:gs pos="0">
                <a:schemeClr val="accent1">
                  <a:shade val="51000"/>
                  <a:satMod val="130000"/>
                </a:schemeClr>
              </a:gs>
              <a:gs pos="35000">
                <a:schemeClr val="accent1">
                  <a:shade val="93000"/>
                  <a:satMod val="130000"/>
                </a:schemeClr>
              </a:gs>
              <a:gs pos="71000">
                <a:schemeClr val="accent1">
                  <a:shade val="94000"/>
                  <a:satMod val="135000"/>
                </a:schemeClr>
              </a:gs>
            </a:gsLst>
          </a:gradFill>
        </p:spPr>
        <p:style>
          <a:lnRef idx="0">
            <a:schemeClr val="accent1"/>
          </a:lnRef>
          <a:fillRef idx="3">
            <a:schemeClr val="accent1"/>
          </a:fillRef>
          <a:effectRef idx="3">
            <a:schemeClr val="accent1"/>
          </a:effectRef>
          <a:fontRef idx="minor">
            <a:schemeClr val="lt1"/>
          </a:fontRef>
        </p:style>
        <p:txBody>
          <a:bodyPr lIns="0" anchor="ctr">
            <a:spAutoFit/>
          </a:bodyPr>
          <a:lstStyle/>
          <a:p>
            <a:pPr>
              <a:defRPr/>
            </a:pPr>
            <a:r>
              <a:rPr lang="tr-TR" dirty="0">
                <a:solidFill>
                  <a:schemeClr val="tx1">
                    <a:lumMod val="50000"/>
                    <a:lumOff val="50000"/>
                  </a:schemeClr>
                </a:solidFill>
                <a:latin typeface="Franklin Gothic Book (Gövde)"/>
              </a:rPr>
              <a:t>2023 VEFA YAŞLI EVDE BAKIM PROGRAMI</a:t>
            </a:r>
          </a:p>
        </p:txBody>
      </p:sp>
      <p:grpSp>
        <p:nvGrpSpPr>
          <p:cNvPr id="72714" name="Grup 24">
            <a:extLst>
              <a:ext uri="{FF2B5EF4-FFF2-40B4-BE49-F238E27FC236}">
                <a16:creationId xmlns:a16="http://schemas.microsoft.com/office/drawing/2014/main" id="{C07B0928-E585-C821-78C6-CECBFFC28901}"/>
              </a:ext>
            </a:extLst>
          </p:cNvPr>
          <p:cNvGrpSpPr>
            <a:grpSpLocks/>
          </p:cNvGrpSpPr>
          <p:nvPr/>
        </p:nvGrpSpPr>
        <p:grpSpPr bwMode="auto">
          <a:xfrm>
            <a:off x="884238" y="3843338"/>
            <a:ext cx="7681912" cy="2468562"/>
            <a:chOff x="920780" y="3976252"/>
            <a:chExt cx="7682047" cy="2468881"/>
          </a:xfrm>
        </p:grpSpPr>
        <p:sp>
          <p:nvSpPr>
            <p:cNvPr id="24" name="Dikdörtgen 23">
              <a:extLst>
                <a:ext uri="{FF2B5EF4-FFF2-40B4-BE49-F238E27FC236}">
                  <a16:creationId xmlns:a16="http://schemas.microsoft.com/office/drawing/2014/main" id="{EFC84185-9518-4CB9-F9E8-562BCBBE7342}"/>
                </a:ext>
              </a:extLst>
            </p:cNvPr>
            <p:cNvSpPr/>
            <p:nvPr/>
          </p:nvSpPr>
          <p:spPr bwMode="auto">
            <a:xfrm>
              <a:off x="920780" y="3992880"/>
              <a:ext cx="1870366" cy="2452253"/>
            </a:xfrm>
            <a:prstGeom prst="rect">
              <a:avLst/>
            </a:prstGeom>
            <a:blipFill dpi="0" rotWithShape="1">
              <a:blip r:embed="rId5" cstate="print"/>
              <a:srcRect/>
              <a:stretch>
                <a:fillRect/>
              </a:stretch>
            </a:blip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tr-TR"/>
            </a:p>
          </p:txBody>
        </p:sp>
        <p:sp>
          <p:nvSpPr>
            <p:cNvPr id="29" name="Dikdörtgen 28">
              <a:extLst>
                <a:ext uri="{FF2B5EF4-FFF2-40B4-BE49-F238E27FC236}">
                  <a16:creationId xmlns:a16="http://schemas.microsoft.com/office/drawing/2014/main" id="{8CB22C14-BABC-2AF8-FB28-793DCC513029}"/>
                </a:ext>
              </a:extLst>
            </p:cNvPr>
            <p:cNvSpPr/>
            <p:nvPr/>
          </p:nvSpPr>
          <p:spPr bwMode="auto">
            <a:xfrm>
              <a:off x="2862344" y="3992880"/>
              <a:ext cx="1870366" cy="2452253"/>
            </a:xfrm>
            <a:prstGeom prst="rect">
              <a:avLst/>
            </a:prstGeom>
            <a:blipFill dpi="0" rotWithShape="1">
              <a:blip r:embed="rId6" cstate="print"/>
              <a:srcRect/>
              <a:stretch>
                <a:fillRect/>
              </a:stretch>
            </a:blip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tr-TR"/>
            </a:p>
          </p:txBody>
        </p:sp>
        <p:sp>
          <p:nvSpPr>
            <p:cNvPr id="30" name="Dikdörtgen 29">
              <a:extLst>
                <a:ext uri="{FF2B5EF4-FFF2-40B4-BE49-F238E27FC236}">
                  <a16:creationId xmlns:a16="http://schemas.microsoft.com/office/drawing/2014/main" id="{F5FF0E3F-4A0F-E85A-B53C-855DDA7E91A1}"/>
                </a:ext>
              </a:extLst>
            </p:cNvPr>
            <p:cNvSpPr/>
            <p:nvPr/>
          </p:nvSpPr>
          <p:spPr bwMode="auto">
            <a:xfrm>
              <a:off x="4787282" y="3984566"/>
              <a:ext cx="1870366" cy="2452253"/>
            </a:xfrm>
            <a:prstGeom prst="rect">
              <a:avLst/>
            </a:prstGeom>
            <a:blipFill dpi="0" rotWithShape="1">
              <a:blip r:embed="rId7" cstate="print"/>
              <a:srcRect/>
              <a:stretch>
                <a:fillRect/>
              </a:stretch>
            </a:blip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tr-TR"/>
            </a:p>
          </p:txBody>
        </p:sp>
        <p:sp>
          <p:nvSpPr>
            <p:cNvPr id="31" name="Dikdörtgen 30">
              <a:extLst>
                <a:ext uri="{FF2B5EF4-FFF2-40B4-BE49-F238E27FC236}">
                  <a16:creationId xmlns:a16="http://schemas.microsoft.com/office/drawing/2014/main" id="{318DBB08-34F9-F327-0605-74A2681C0346}"/>
                </a:ext>
              </a:extLst>
            </p:cNvPr>
            <p:cNvSpPr/>
            <p:nvPr/>
          </p:nvSpPr>
          <p:spPr bwMode="auto">
            <a:xfrm>
              <a:off x="6732461" y="3976252"/>
              <a:ext cx="1870366" cy="2452253"/>
            </a:xfrm>
            <a:prstGeom prst="rect">
              <a:avLst/>
            </a:prstGeom>
            <a:blipFill dpi="0" rotWithShape="1">
              <a:blip r:embed="rId8" cstate="print"/>
              <a:srcRect/>
              <a:stretch>
                <a:fillRect/>
              </a:stretch>
            </a:blip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tr-TR"/>
            </a:p>
          </p:txBody>
        </p:sp>
      </p:grpSp>
      <p:sp>
        <p:nvSpPr>
          <p:cNvPr id="14" name="Unvan 13">
            <a:extLst>
              <a:ext uri="{FF2B5EF4-FFF2-40B4-BE49-F238E27FC236}">
                <a16:creationId xmlns:a16="http://schemas.microsoft.com/office/drawing/2014/main" id="{38EF4493-5B34-752C-5677-D5BDAFE1614C}"/>
              </a:ext>
            </a:extLst>
          </p:cNvPr>
          <p:cNvSpPr txBox="1">
            <a:spLocks/>
          </p:cNvSpPr>
          <p:nvPr/>
        </p:nvSpPr>
        <p:spPr bwMode="auto">
          <a:xfrm>
            <a:off x="2263775" y="1412875"/>
            <a:ext cx="4846638" cy="3556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Sosyal Yardımlaşma ve Dayanışma Vakfı Müdürlüğü</a:t>
            </a:r>
          </a:p>
        </p:txBody>
      </p:sp>
      <p:sp>
        <p:nvSpPr>
          <p:cNvPr id="4" name="Unvan 13">
            <a:extLst>
              <a:ext uri="{FF2B5EF4-FFF2-40B4-BE49-F238E27FC236}">
                <a16:creationId xmlns:a16="http://schemas.microsoft.com/office/drawing/2014/main" id="{5A2FABEC-6791-9B85-5CC8-53CEFE12DD6D}"/>
              </a:ext>
            </a:extLst>
          </p:cNvPr>
          <p:cNvSpPr txBox="1">
            <a:spLocks/>
          </p:cNvSpPr>
          <p:nvPr/>
        </p:nvSpPr>
        <p:spPr bwMode="auto">
          <a:xfrm>
            <a:off x="2814638" y="909638"/>
            <a:ext cx="4721225" cy="5969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   AİLE, ÇALIŞMA ve SOSYAL HİZMETLER</a:t>
            </a:r>
          </a:p>
        </p:txBody>
      </p:sp>
    </p:spTree>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Unvan 13">
            <a:extLst>
              <a:ext uri="{FF2B5EF4-FFF2-40B4-BE49-F238E27FC236}">
                <a16:creationId xmlns:a16="http://schemas.microsoft.com/office/drawing/2014/main" id="{FFA0278A-DA62-B391-0534-AF5EF598CE0B}"/>
              </a:ext>
            </a:extLst>
          </p:cNvPr>
          <p:cNvSpPr txBox="1">
            <a:spLocks/>
          </p:cNvSpPr>
          <p:nvPr/>
        </p:nvSpPr>
        <p:spPr bwMode="auto">
          <a:xfrm>
            <a:off x="3646488" y="1444625"/>
            <a:ext cx="3500437" cy="34131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solidFill>
                  <a:srgbClr val="FF0000"/>
                </a:solidFill>
                <a:effectLst>
                  <a:outerShdw blurRad="38100" dist="38100" dir="2700000" algn="tl">
                    <a:srgbClr val="000000">
                      <a:alpha val="43137"/>
                    </a:srgbClr>
                  </a:outerShdw>
                </a:effectLst>
                <a:latin typeface="Franklin Gothic Book (Gövde)"/>
              </a:rPr>
              <a:t>Afyonkarahisar Merkez II OSB</a:t>
            </a:r>
          </a:p>
        </p:txBody>
      </p:sp>
      <p:pic>
        <p:nvPicPr>
          <p:cNvPr id="9" name="Resim 8">
            <a:extLst>
              <a:ext uri="{FF2B5EF4-FFF2-40B4-BE49-F238E27FC236}">
                <a16:creationId xmlns:a16="http://schemas.microsoft.com/office/drawing/2014/main" id="{D08D0F5E-D564-7F20-290D-B9F343B34BB6}"/>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pic>
        <p:nvPicPr>
          <p:cNvPr id="74756" name="Resim 9">
            <a:extLst>
              <a:ext uri="{FF2B5EF4-FFF2-40B4-BE49-F238E27FC236}">
                <a16:creationId xmlns:a16="http://schemas.microsoft.com/office/drawing/2014/main" id="{8893F14A-0EAE-E53A-7264-73B9BAFA40B6}"/>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Unvan 13">
            <a:extLst>
              <a:ext uri="{FF2B5EF4-FFF2-40B4-BE49-F238E27FC236}">
                <a16:creationId xmlns:a16="http://schemas.microsoft.com/office/drawing/2014/main" id="{6F8A355D-57E1-84FE-AEDA-9098DD2F9548}"/>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7" name="Unvan 13">
            <a:extLst>
              <a:ext uri="{FF2B5EF4-FFF2-40B4-BE49-F238E27FC236}">
                <a16:creationId xmlns:a16="http://schemas.microsoft.com/office/drawing/2014/main" id="{9124B6CD-C49D-F811-2483-C520AA606945}"/>
              </a:ext>
            </a:extLst>
          </p:cNvPr>
          <p:cNvSpPr txBox="1">
            <a:spLocks/>
          </p:cNvSpPr>
          <p:nvPr/>
        </p:nvSpPr>
        <p:spPr bwMode="auto">
          <a:xfrm>
            <a:off x="4308475" y="1184275"/>
            <a:ext cx="3128963" cy="344488"/>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SANAYİ HİZMETLERİ</a:t>
            </a:r>
          </a:p>
        </p:txBody>
      </p:sp>
      <p:pic>
        <p:nvPicPr>
          <p:cNvPr id="3" name="Resim 2">
            <a:extLst>
              <a:ext uri="{FF2B5EF4-FFF2-40B4-BE49-F238E27FC236}">
                <a16:creationId xmlns:a16="http://schemas.microsoft.com/office/drawing/2014/main" id="{2928773C-A975-5A85-DDE7-1BCDC4DAC7F8}"/>
              </a:ext>
            </a:extLst>
          </p:cNvPr>
          <p:cNvPicPr>
            <a:picLocks noChangeAspect="1"/>
          </p:cNvPicPr>
          <p:nvPr/>
        </p:nvPicPr>
        <p:blipFill>
          <a:blip r:embed="rId5">
            <a:duotone>
              <a:prstClr val="black"/>
              <a:schemeClr val="accent5">
                <a:tint val="45000"/>
                <a:satMod val="400000"/>
              </a:schemeClr>
            </a:duotone>
          </a:blip>
          <a:stretch>
            <a:fillRect/>
          </a:stretch>
        </p:blipFill>
        <p:spPr>
          <a:xfrm>
            <a:off x="1102140" y="3525124"/>
            <a:ext cx="7163674" cy="3260291"/>
          </a:xfrm>
          <a:prstGeom prst="rect">
            <a:avLst/>
          </a:prstGeom>
          <a:ln>
            <a:noFill/>
          </a:ln>
          <a:effectLst>
            <a:softEdge rad="112500"/>
          </a:effectLst>
        </p:spPr>
      </p:pic>
      <p:sp>
        <p:nvSpPr>
          <p:cNvPr id="74760" name="Dikdörtgen 1">
            <a:extLst>
              <a:ext uri="{FF2B5EF4-FFF2-40B4-BE49-F238E27FC236}">
                <a16:creationId xmlns:a16="http://schemas.microsoft.com/office/drawing/2014/main" id="{89A2575A-E82B-AFB5-2897-6C965F869D41}"/>
              </a:ext>
            </a:extLst>
          </p:cNvPr>
          <p:cNvSpPr>
            <a:spLocks noChangeArrowheads="1"/>
          </p:cNvSpPr>
          <p:nvPr/>
        </p:nvSpPr>
        <p:spPr bwMode="auto">
          <a:xfrm>
            <a:off x="539750" y="1720850"/>
            <a:ext cx="7864475" cy="246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79400" indent="-228600">
              <a:spcBef>
                <a:spcPct val="20000"/>
              </a:spcBef>
              <a:buClr>
                <a:schemeClr val="folHlink"/>
              </a:buClr>
              <a:buSzPct val="90000"/>
              <a:buFont typeface="Wingdings" panose="05000000000000000000" pitchFamily="2" charset="2"/>
              <a:buChar char="n"/>
              <a:tabLst>
                <a:tab pos="279400" algn="l"/>
              </a:tabLst>
              <a:defRPr sz="2800">
                <a:solidFill>
                  <a:schemeClr val="tx1"/>
                </a:solidFill>
                <a:latin typeface="Arial" panose="020B0604020202020204" pitchFamily="34" charset="0"/>
              </a:defRPr>
            </a:lvl1pPr>
            <a:lvl2pPr marL="874713" indent="-228600">
              <a:spcBef>
                <a:spcPct val="20000"/>
              </a:spcBef>
              <a:buClr>
                <a:schemeClr val="accent1"/>
              </a:buClr>
              <a:buSzPct val="75000"/>
              <a:buFont typeface="Wingdings" panose="05000000000000000000" pitchFamily="2" charset="2"/>
              <a:buChar char="n"/>
              <a:tabLst>
                <a:tab pos="279400" algn="l"/>
              </a:tabLst>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tabLst>
                <a:tab pos="279400" algn="l"/>
              </a:tabLst>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tabLst>
                <a:tab pos="279400" algn="l"/>
              </a:tabLst>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tabLst>
                <a:tab pos="2794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tabLst>
                <a:tab pos="2794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tabLst>
                <a:tab pos="2794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tabLst>
                <a:tab pos="2794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tabLst>
                <a:tab pos="279400" algn="l"/>
              </a:tabLst>
              <a:defRPr sz="2000">
                <a:solidFill>
                  <a:schemeClr val="tx1"/>
                </a:solidFill>
                <a:latin typeface="Arial" panose="020B0604020202020204" pitchFamily="34" charset="0"/>
              </a:defRPr>
            </a:lvl9pPr>
          </a:lstStyle>
          <a:p>
            <a:pPr algn="just">
              <a:lnSpc>
                <a:spcPct val="144000"/>
              </a:lnSpc>
              <a:spcBef>
                <a:spcPts val="800"/>
              </a:spcBef>
              <a:buClrTx/>
              <a:buSzTx/>
              <a:buFont typeface="Wingdings" panose="05000000000000000000" pitchFamily="2" charset="2"/>
              <a:buChar char=""/>
            </a:pPr>
            <a:r>
              <a:rPr lang="tr-TR" altLang="tr-TR" sz="1200">
                <a:latin typeface="Franklin Gothic Book" panose="020B0503020102020204" pitchFamily="34" charset="0"/>
                <a:cs typeface="Times New Roman" panose="02020603050405020304" pitchFamily="18" charset="0"/>
              </a:rPr>
              <a:t>İmar planımız 12 Ocak 2022 tarihinde T.C. Sanayi ve Teknoloji Bakanlığı tarafından  onaylanarak askı süresi tamamlandıktan sonra 31 Ocak 2022 tarihinde tasdik edilmiş ve  aşağıda icmali oluşturulmuştur.</a:t>
            </a:r>
          </a:p>
          <a:p>
            <a:pPr algn="just">
              <a:lnSpc>
                <a:spcPts val="2075"/>
              </a:lnSpc>
              <a:spcBef>
                <a:spcPts val="163"/>
              </a:spcBef>
              <a:buClrTx/>
              <a:buSzTx/>
              <a:buFont typeface="Wingdings" panose="05000000000000000000" pitchFamily="2" charset="2"/>
              <a:buChar char=""/>
            </a:pPr>
            <a:r>
              <a:rPr lang="tr-TR" altLang="tr-TR" sz="1200">
                <a:latin typeface="Franklin Gothic Book" panose="020B0503020102020204" pitchFamily="34" charset="0"/>
                <a:cs typeface="Times New Roman" panose="02020603050405020304" pitchFamily="18" charset="0"/>
              </a:rPr>
              <a:t>Afyonkarahisar Merkez 2. OSB 2.464.520 m</a:t>
            </a:r>
            <a:r>
              <a:rPr lang="tr-TR" altLang="tr-TR" sz="1200" baseline="31000">
                <a:latin typeface="Franklin Gothic Book" panose="020B0503020102020204" pitchFamily="34" charset="0"/>
                <a:cs typeface="Times New Roman" panose="02020603050405020304" pitchFamily="18" charset="0"/>
              </a:rPr>
              <a:t>2 </a:t>
            </a:r>
            <a:r>
              <a:rPr lang="tr-TR" altLang="tr-TR" sz="1200">
                <a:latin typeface="Franklin Gothic Book" panose="020B0503020102020204" pitchFamily="34" charset="0"/>
                <a:cs typeface="Times New Roman" panose="02020603050405020304" pitchFamily="18" charset="0"/>
              </a:rPr>
              <a:t>toplam alana, 1.592.810 m</a:t>
            </a:r>
            <a:r>
              <a:rPr lang="tr-TR" altLang="tr-TR" sz="1200" baseline="31000">
                <a:latin typeface="Franklin Gothic Book" panose="020B0503020102020204" pitchFamily="34" charset="0"/>
                <a:cs typeface="Times New Roman" panose="02020603050405020304" pitchFamily="18" charset="0"/>
              </a:rPr>
              <a:t>2 </a:t>
            </a:r>
            <a:r>
              <a:rPr lang="tr-TR" altLang="tr-TR" sz="1200">
                <a:latin typeface="Franklin Gothic Book" panose="020B0503020102020204" pitchFamily="34" charset="0"/>
                <a:cs typeface="Times New Roman" panose="02020603050405020304" pitchFamily="18" charset="0"/>
              </a:rPr>
              <a:t>sanayi parseline  sahiptir.</a:t>
            </a:r>
          </a:p>
          <a:p>
            <a:pPr algn="just">
              <a:spcBef>
                <a:spcPts val="450"/>
              </a:spcBef>
              <a:buClrTx/>
              <a:buSzTx/>
              <a:buFont typeface="Wingdings" panose="05000000000000000000" pitchFamily="2" charset="2"/>
              <a:buChar char=""/>
            </a:pPr>
            <a:r>
              <a:rPr lang="tr-TR" altLang="tr-TR" sz="1200">
                <a:latin typeface="Franklin Gothic Book" panose="020B0503020102020204" pitchFamily="34" charset="0"/>
                <a:cs typeface="Times New Roman" panose="02020603050405020304" pitchFamily="18" charset="0"/>
              </a:rPr>
              <a:t>Toplamda 72 adet sanayi parselimiz bulunmaktadır.</a:t>
            </a:r>
          </a:p>
          <a:p>
            <a:pPr lvl="1">
              <a:spcBef>
                <a:spcPts val="625"/>
              </a:spcBef>
              <a:buClrTx/>
              <a:buSzTx/>
              <a:buFontTx/>
              <a:buChar char="-"/>
            </a:pPr>
            <a:r>
              <a:rPr lang="tr-TR" altLang="tr-TR" sz="1200">
                <a:latin typeface="Franklin Gothic Book" panose="020B0503020102020204" pitchFamily="34" charset="0"/>
                <a:cs typeface="Times New Roman" panose="02020603050405020304" pitchFamily="18" charset="0"/>
              </a:rPr>
              <a:t>4 Adet (10.000 m</a:t>
            </a:r>
            <a:r>
              <a:rPr lang="tr-TR" altLang="tr-TR" sz="1200" baseline="31000">
                <a:latin typeface="Franklin Gothic Book" panose="020B0503020102020204" pitchFamily="34" charset="0"/>
                <a:cs typeface="Times New Roman" panose="02020603050405020304" pitchFamily="18" charset="0"/>
              </a:rPr>
              <a:t>2 </a:t>
            </a:r>
            <a:r>
              <a:rPr lang="tr-TR" altLang="tr-TR" sz="1200">
                <a:latin typeface="Franklin Gothic Book" panose="020B0503020102020204" pitchFamily="34" charset="0"/>
                <a:cs typeface="Times New Roman" panose="02020603050405020304" pitchFamily="18" charset="0"/>
              </a:rPr>
              <a:t>sanayi parseli)</a:t>
            </a:r>
          </a:p>
          <a:p>
            <a:pPr lvl="1">
              <a:spcBef>
                <a:spcPts val="638"/>
              </a:spcBef>
              <a:buClrTx/>
              <a:buSzTx/>
              <a:buFontTx/>
              <a:buChar char="-"/>
            </a:pPr>
            <a:r>
              <a:rPr lang="tr-TR" altLang="tr-TR" sz="1200">
                <a:latin typeface="Franklin Gothic Book" panose="020B0503020102020204" pitchFamily="34" charset="0"/>
                <a:cs typeface="Times New Roman" panose="02020603050405020304" pitchFamily="18" charset="0"/>
              </a:rPr>
              <a:t>34 Adet ( 10.001 m</a:t>
            </a:r>
            <a:r>
              <a:rPr lang="tr-TR" altLang="tr-TR" sz="1200" baseline="31000">
                <a:latin typeface="Franklin Gothic Book" panose="020B0503020102020204" pitchFamily="34" charset="0"/>
                <a:cs typeface="Times New Roman" panose="02020603050405020304" pitchFamily="18" charset="0"/>
              </a:rPr>
              <a:t>2 </a:t>
            </a:r>
            <a:r>
              <a:rPr lang="tr-TR" altLang="tr-TR" sz="1200">
                <a:latin typeface="Franklin Gothic Book" panose="020B0503020102020204" pitchFamily="34" charset="0"/>
                <a:cs typeface="Times New Roman" panose="02020603050405020304" pitchFamily="18" charset="0"/>
              </a:rPr>
              <a:t>– 20.000 m</a:t>
            </a:r>
            <a:r>
              <a:rPr lang="tr-TR" altLang="tr-TR" sz="1200" baseline="31000">
                <a:latin typeface="Franklin Gothic Book" panose="020B0503020102020204" pitchFamily="34" charset="0"/>
                <a:cs typeface="Times New Roman" panose="02020603050405020304" pitchFamily="18" charset="0"/>
              </a:rPr>
              <a:t>2 </a:t>
            </a:r>
            <a:r>
              <a:rPr lang="tr-TR" altLang="tr-TR" sz="1200">
                <a:latin typeface="Franklin Gothic Book" panose="020B0503020102020204" pitchFamily="34" charset="0"/>
                <a:cs typeface="Times New Roman" panose="02020603050405020304" pitchFamily="18" charset="0"/>
              </a:rPr>
              <a:t>sanayi parseli)</a:t>
            </a:r>
          </a:p>
          <a:p>
            <a:pPr lvl="1">
              <a:spcBef>
                <a:spcPts val="625"/>
              </a:spcBef>
              <a:buClrTx/>
              <a:buSzTx/>
              <a:buFontTx/>
              <a:buChar char="-"/>
            </a:pPr>
            <a:r>
              <a:rPr lang="tr-TR" altLang="tr-TR" sz="1200">
                <a:latin typeface="Franklin Gothic Book" panose="020B0503020102020204" pitchFamily="34" charset="0"/>
                <a:cs typeface="Times New Roman" panose="02020603050405020304" pitchFamily="18" charset="0"/>
              </a:rPr>
              <a:t>33 Adet ( 20.001 m</a:t>
            </a:r>
            <a:r>
              <a:rPr lang="tr-TR" altLang="tr-TR" sz="1200" baseline="31000">
                <a:latin typeface="Franklin Gothic Book" panose="020B0503020102020204" pitchFamily="34" charset="0"/>
                <a:cs typeface="Times New Roman" panose="02020603050405020304" pitchFamily="18" charset="0"/>
              </a:rPr>
              <a:t>2 </a:t>
            </a:r>
            <a:r>
              <a:rPr lang="tr-TR" altLang="tr-TR" sz="1200">
                <a:latin typeface="Franklin Gothic Book" panose="020B0503020102020204" pitchFamily="34" charset="0"/>
                <a:cs typeface="Times New Roman" panose="02020603050405020304" pitchFamily="18" charset="0"/>
              </a:rPr>
              <a:t>– 30.000 m</a:t>
            </a:r>
            <a:r>
              <a:rPr lang="tr-TR" altLang="tr-TR" sz="1200" baseline="31000">
                <a:latin typeface="Franklin Gothic Book" panose="020B0503020102020204" pitchFamily="34" charset="0"/>
                <a:cs typeface="Times New Roman" panose="02020603050405020304" pitchFamily="18" charset="0"/>
              </a:rPr>
              <a:t>2 </a:t>
            </a:r>
            <a:r>
              <a:rPr lang="tr-TR" altLang="tr-TR" sz="1200">
                <a:latin typeface="Franklin Gothic Book" panose="020B0503020102020204" pitchFamily="34" charset="0"/>
                <a:cs typeface="Times New Roman" panose="02020603050405020304" pitchFamily="18" charset="0"/>
              </a:rPr>
              <a:t>sanayi parseli)</a:t>
            </a:r>
          </a:p>
          <a:p>
            <a:pPr lvl="1">
              <a:spcBef>
                <a:spcPts val="638"/>
              </a:spcBef>
              <a:buClrTx/>
              <a:buSzTx/>
              <a:buFontTx/>
              <a:buChar char="-"/>
            </a:pPr>
            <a:r>
              <a:rPr lang="tr-TR" altLang="tr-TR" sz="1200">
                <a:latin typeface="Franklin Gothic Book" panose="020B0503020102020204" pitchFamily="34" charset="0"/>
                <a:cs typeface="Times New Roman" panose="02020603050405020304" pitchFamily="18" charset="0"/>
              </a:rPr>
              <a:t>1 Adet (150.284 m</a:t>
            </a:r>
            <a:r>
              <a:rPr lang="tr-TR" altLang="tr-TR" sz="1200" baseline="31000">
                <a:latin typeface="Franklin Gothic Book" panose="020B0503020102020204" pitchFamily="34" charset="0"/>
                <a:cs typeface="Times New Roman" panose="02020603050405020304" pitchFamily="18" charset="0"/>
              </a:rPr>
              <a:t>2 </a:t>
            </a:r>
            <a:r>
              <a:rPr lang="tr-TR" altLang="tr-TR" sz="1200">
                <a:latin typeface="Franklin Gothic Book" panose="020B0503020102020204" pitchFamily="34" charset="0"/>
                <a:cs typeface="Times New Roman" panose="02020603050405020304" pitchFamily="18" charset="0"/>
              </a:rPr>
              <a:t>sanayi parseli)</a:t>
            </a:r>
          </a:p>
          <a:p>
            <a:pPr algn="just">
              <a:spcBef>
                <a:spcPct val="0"/>
              </a:spcBef>
              <a:buClrTx/>
              <a:buSzTx/>
              <a:buFontTx/>
              <a:buNone/>
            </a:pPr>
            <a:endParaRPr lang="tr-TR" altLang="tr-TR" sz="1400">
              <a:solidFill>
                <a:srgbClr val="404040"/>
              </a:solidFill>
            </a:endParaRPr>
          </a:p>
        </p:txBody>
      </p:sp>
    </p:spTree>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Unvan 13">
            <a:extLst>
              <a:ext uri="{FF2B5EF4-FFF2-40B4-BE49-F238E27FC236}">
                <a16:creationId xmlns:a16="http://schemas.microsoft.com/office/drawing/2014/main" id="{5B94EB25-7DF4-2D75-1552-C5BADAD7DF9A}"/>
              </a:ext>
            </a:extLst>
          </p:cNvPr>
          <p:cNvSpPr txBox="1">
            <a:spLocks/>
          </p:cNvSpPr>
          <p:nvPr/>
        </p:nvSpPr>
        <p:spPr bwMode="auto">
          <a:xfrm>
            <a:off x="3646488" y="1444625"/>
            <a:ext cx="3500437" cy="34131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solidFill>
                  <a:srgbClr val="FF0000"/>
                </a:solidFill>
                <a:effectLst>
                  <a:outerShdw blurRad="38100" dist="38100" dir="2700000" algn="tl">
                    <a:srgbClr val="000000">
                      <a:alpha val="43137"/>
                    </a:srgbClr>
                  </a:outerShdw>
                </a:effectLst>
                <a:latin typeface="Franklin Gothic Book (Gövde)"/>
              </a:rPr>
              <a:t>Afyonkarahisar Merkez II OSB</a:t>
            </a:r>
          </a:p>
        </p:txBody>
      </p:sp>
      <p:pic>
        <p:nvPicPr>
          <p:cNvPr id="9" name="Resim 8">
            <a:extLst>
              <a:ext uri="{FF2B5EF4-FFF2-40B4-BE49-F238E27FC236}">
                <a16:creationId xmlns:a16="http://schemas.microsoft.com/office/drawing/2014/main" id="{F618CEE5-EBE8-C1DB-1FF7-16D351977927}"/>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pic>
        <p:nvPicPr>
          <p:cNvPr id="76804" name="Resim 9">
            <a:extLst>
              <a:ext uri="{FF2B5EF4-FFF2-40B4-BE49-F238E27FC236}">
                <a16:creationId xmlns:a16="http://schemas.microsoft.com/office/drawing/2014/main" id="{4116AD27-146B-E0B8-F2EA-32BC19A19FA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Unvan 13">
            <a:extLst>
              <a:ext uri="{FF2B5EF4-FFF2-40B4-BE49-F238E27FC236}">
                <a16:creationId xmlns:a16="http://schemas.microsoft.com/office/drawing/2014/main" id="{8CDC026E-84A1-B2C3-F6C2-AC7F8969E77E}"/>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7" name="Unvan 13">
            <a:extLst>
              <a:ext uri="{FF2B5EF4-FFF2-40B4-BE49-F238E27FC236}">
                <a16:creationId xmlns:a16="http://schemas.microsoft.com/office/drawing/2014/main" id="{8549C41B-EDBE-BB7E-8442-8F717568E1C6}"/>
              </a:ext>
            </a:extLst>
          </p:cNvPr>
          <p:cNvSpPr txBox="1">
            <a:spLocks/>
          </p:cNvSpPr>
          <p:nvPr/>
        </p:nvSpPr>
        <p:spPr bwMode="auto">
          <a:xfrm>
            <a:off x="4308475" y="1184275"/>
            <a:ext cx="3128963" cy="344488"/>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SANAYİ HİZMETLERİ</a:t>
            </a:r>
          </a:p>
        </p:txBody>
      </p:sp>
      <p:sp>
        <p:nvSpPr>
          <p:cNvPr id="76807" name="Metin kutusu 9">
            <a:extLst>
              <a:ext uri="{FF2B5EF4-FFF2-40B4-BE49-F238E27FC236}">
                <a16:creationId xmlns:a16="http://schemas.microsoft.com/office/drawing/2014/main" id="{7FAB480D-48EB-706C-284B-B051E275CC28}"/>
              </a:ext>
            </a:extLst>
          </p:cNvPr>
          <p:cNvSpPr txBox="1">
            <a:spLocks noChangeArrowheads="1"/>
          </p:cNvSpPr>
          <p:nvPr/>
        </p:nvSpPr>
        <p:spPr bwMode="auto">
          <a:xfrm>
            <a:off x="612775" y="1890713"/>
            <a:ext cx="8331200" cy="4652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just">
              <a:spcBef>
                <a:spcPct val="0"/>
              </a:spcBef>
              <a:buClrTx/>
              <a:buSzTx/>
              <a:buFontTx/>
              <a:buNone/>
            </a:pPr>
            <a:r>
              <a:rPr lang="tr-TR" altLang="tr-TR" sz="1400">
                <a:solidFill>
                  <a:srgbClr val="595959"/>
                </a:solidFill>
                <a:latin typeface="Franklin Gothic Book (Gövde)"/>
                <a:cs typeface="Times New Roman" panose="02020603050405020304" pitchFamily="18" charset="0"/>
              </a:rPr>
              <a:t>MÜLKİYET DURUMU</a:t>
            </a:r>
          </a:p>
          <a:p>
            <a:pPr algn="just">
              <a:lnSpc>
                <a:spcPct val="150000"/>
              </a:lnSpc>
              <a:spcBef>
                <a:spcPts val="625"/>
              </a:spcBef>
              <a:buFont typeface="Wingdings" panose="05000000000000000000" pitchFamily="2" charset="2"/>
              <a:buChar char=""/>
            </a:pPr>
            <a:r>
              <a:rPr lang="tr-TR" altLang="tr-TR" sz="1300">
                <a:solidFill>
                  <a:srgbClr val="595959"/>
                </a:solidFill>
                <a:latin typeface="Times New Roman" panose="02020603050405020304" pitchFamily="18" charset="0"/>
                <a:cs typeface="Times New Roman" panose="02020603050405020304" pitchFamily="18" charset="0"/>
              </a:rPr>
              <a:t>Afyonkarahisar Merkez 2. Organize Sanayi Bölgesi 19 Ekim 2022 tarihinde AceleKamulaştırma Kararı verilmiştir. 02/12/2022 Tarihinde Sanayi ve Teknoloji Bakanlığımız  tarafından uzlaşma yolu ile almış olduğumuz toplam 600.310,00 TL Kamulaştırma Kredimiz  onaylanmış olup Afyonkarahisar Merkez Halkbankası ile 29/12/2022 tarihinde tamamlanmış  olup aynı gün hak sahiplerinin hesaplarına aktarma yapılmıştır.</a:t>
            </a:r>
          </a:p>
          <a:p>
            <a:pPr algn="just">
              <a:lnSpc>
                <a:spcPct val="150000"/>
              </a:lnSpc>
              <a:spcBef>
                <a:spcPct val="0"/>
              </a:spcBef>
              <a:buFont typeface="Wingdings" panose="05000000000000000000" pitchFamily="2" charset="2"/>
              <a:buChar char=""/>
            </a:pPr>
            <a:r>
              <a:rPr lang="tr-TR" altLang="tr-TR" sz="1300">
                <a:solidFill>
                  <a:srgbClr val="595959"/>
                </a:solidFill>
                <a:latin typeface="Times New Roman" panose="02020603050405020304" pitchFamily="18" charset="0"/>
                <a:cs typeface="Times New Roman" panose="02020603050405020304" pitchFamily="18" charset="0"/>
              </a:rPr>
              <a:t>12 Aralık 2022 Tarihinde Sinanpaşa Asliye Hukuk Mahkemesine 2022/109 D. İŞ sayılı dosyası  üzerinden Acele Kamulaştırma Davası açılmıştır. 30/12/2022 tarihinde Hâkim tarafından karar  verilmiştir. </a:t>
            </a:r>
            <a:r>
              <a:rPr lang="tr-TR" altLang="tr-TR" sz="1300" b="1">
                <a:solidFill>
                  <a:srgbClr val="595959"/>
                </a:solidFill>
                <a:latin typeface="Times New Roman" panose="02020603050405020304" pitchFamily="18" charset="0"/>
                <a:cs typeface="Times New Roman" panose="02020603050405020304" pitchFamily="18" charset="0"/>
              </a:rPr>
              <a:t>Hâkim kararı </a:t>
            </a:r>
            <a:r>
              <a:rPr lang="tr-TR" altLang="tr-TR" sz="1300">
                <a:solidFill>
                  <a:srgbClr val="595959"/>
                </a:solidFill>
                <a:latin typeface="Times New Roman" panose="02020603050405020304" pitchFamily="18" charset="0"/>
                <a:cs typeface="Times New Roman" panose="02020603050405020304" pitchFamily="18" charset="0"/>
              </a:rPr>
              <a:t>sonucunda </a:t>
            </a:r>
            <a:r>
              <a:rPr lang="tr-TR" altLang="tr-TR" sz="1300" b="1">
                <a:solidFill>
                  <a:srgbClr val="595959"/>
                </a:solidFill>
                <a:latin typeface="Times New Roman" panose="02020603050405020304" pitchFamily="18" charset="0"/>
                <a:cs typeface="Times New Roman" panose="02020603050405020304" pitchFamily="18" charset="0"/>
              </a:rPr>
              <a:t>46.238.755,29 TL </a:t>
            </a:r>
            <a:r>
              <a:rPr lang="tr-TR" altLang="tr-TR" sz="1300">
                <a:solidFill>
                  <a:srgbClr val="595959"/>
                </a:solidFill>
                <a:latin typeface="Times New Roman" panose="02020603050405020304" pitchFamily="18" charset="0"/>
                <a:cs typeface="Times New Roman" panose="02020603050405020304" pitchFamily="18" charset="0"/>
              </a:rPr>
              <a:t>bedel çıkmıştır. Aynı gün Sanayi ve  Teknoloji Bakanlığına Kamulaştırma Kredisi için MEYDİP sistemine yüklenerek tarafımızdan  başvurumuz yapılmıştır.</a:t>
            </a:r>
          </a:p>
          <a:p>
            <a:pPr algn="just">
              <a:lnSpc>
                <a:spcPct val="150000"/>
              </a:lnSpc>
              <a:spcBef>
                <a:spcPts val="163"/>
              </a:spcBef>
              <a:buFont typeface="Wingdings" panose="05000000000000000000" pitchFamily="2" charset="2"/>
              <a:buChar char=""/>
            </a:pPr>
            <a:r>
              <a:rPr lang="tr-TR" altLang="tr-TR" sz="1300">
                <a:solidFill>
                  <a:srgbClr val="595959"/>
                </a:solidFill>
                <a:latin typeface="Times New Roman" panose="02020603050405020304" pitchFamily="18" charset="0"/>
                <a:cs typeface="Times New Roman" panose="02020603050405020304" pitchFamily="18" charset="0"/>
              </a:rPr>
              <a:t>07/02/2023 tarihinde Sinanpaşa Asliye Hukuk Mahkemesinden ilgili şahıslara 15 gün içinde  yatırılması gereken </a:t>
            </a:r>
            <a:r>
              <a:rPr lang="tr-TR" altLang="tr-TR" sz="1300" b="1">
                <a:solidFill>
                  <a:srgbClr val="595959"/>
                </a:solidFill>
                <a:latin typeface="Times New Roman" panose="02020603050405020304" pitchFamily="18" charset="0"/>
                <a:cs typeface="Times New Roman" panose="02020603050405020304" pitchFamily="18" charset="0"/>
              </a:rPr>
              <a:t>46.238.755,29 TL </a:t>
            </a:r>
            <a:r>
              <a:rPr lang="tr-TR" altLang="tr-TR" sz="1300">
                <a:solidFill>
                  <a:srgbClr val="595959"/>
                </a:solidFill>
                <a:latin typeface="Times New Roman" panose="02020603050405020304" pitchFamily="18" charset="0"/>
                <a:cs typeface="Times New Roman" panose="02020603050405020304" pitchFamily="18" charset="0"/>
              </a:rPr>
              <a:t>Hâkim kararı Organize Sanayi Bölgemize tebliğ edildi.</a:t>
            </a:r>
          </a:p>
          <a:p>
            <a:pPr algn="just">
              <a:lnSpc>
                <a:spcPct val="150000"/>
              </a:lnSpc>
              <a:spcBef>
                <a:spcPts val="450"/>
              </a:spcBef>
              <a:buFont typeface="Wingdings" panose="05000000000000000000" pitchFamily="2" charset="2"/>
              <a:buChar char=""/>
            </a:pPr>
            <a:r>
              <a:rPr lang="tr-TR" altLang="tr-TR" sz="1300">
                <a:solidFill>
                  <a:srgbClr val="595959"/>
                </a:solidFill>
                <a:latin typeface="Times New Roman" panose="02020603050405020304" pitchFamily="18" charset="0"/>
                <a:cs typeface="Times New Roman" panose="02020603050405020304" pitchFamily="18" charset="0"/>
              </a:rPr>
              <a:t>Yönetim Kurulu Başkanımız Hüsnü SERTESER tarafından 15 Şubat 2023 tarihinde Sinanpaşa Asliye Hukuk Mahkemesine Ülkemizde 06/02/2023 tarihinde meydana gelen depremden  dolayı Sanayi ve Teknoloji Bakanlığımızdan alacağımız Kamulaştırma Kredisinin yatmaması  ve/veya eksik yatabileceği öngörülerek ek süre talebinde bulunuldu.</a:t>
            </a:r>
          </a:p>
          <a:p>
            <a:pPr algn="just">
              <a:lnSpc>
                <a:spcPct val="150000"/>
              </a:lnSpc>
              <a:spcBef>
                <a:spcPts val="163"/>
              </a:spcBef>
              <a:buFont typeface="Wingdings" panose="05000000000000000000" pitchFamily="2" charset="2"/>
              <a:buChar char=""/>
            </a:pPr>
            <a:r>
              <a:rPr lang="tr-TR" altLang="tr-TR" sz="1300">
                <a:solidFill>
                  <a:srgbClr val="595959"/>
                </a:solidFill>
                <a:latin typeface="Times New Roman" panose="02020603050405020304" pitchFamily="18" charset="0"/>
                <a:cs typeface="Times New Roman" panose="02020603050405020304" pitchFamily="18" charset="0"/>
              </a:rPr>
              <a:t>16 Şubat 2023 tarihinde Sinanpaşa Asliye Hukuk Mahkemesi tarafından ek süre talebimiz  olumlu karşılanmıştır.</a:t>
            </a:r>
          </a:p>
        </p:txBody>
      </p:sp>
    </p:spTree>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Unvan 13">
            <a:extLst>
              <a:ext uri="{FF2B5EF4-FFF2-40B4-BE49-F238E27FC236}">
                <a16:creationId xmlns:a16="http://schemas.microsoft.com/office/drawing/2014/main" id="{FA096A93-29CB-AA6B-681B-756CFA3AC055}"/>
              </a:ext>
            </a:extLst>
          </p:cNvPr>
          <p:cNvSpPr txBox="1">
            <a:spLocks/>
          </p:cNvSpPr>
          <p:nvPr/>
        </p:nvSpPr>
        <p:spPr bwMode="auto">
          <a:xfrm>
            <a:off x="3646488" y="1444625"/>
            <a:ext cx="3500437" cy="34131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solidFill>
                  <a:srgbClr val="FF0000"/>
                </a:solidFill>
                <a:effectLst>
                  <a:outerShdw blurRad="38100" dist="38100" dir="2700000" algn="tl">
                    <a:srgbClr val="000000">
                      <a:alpha val="43137"/>
                    </a:srgbClr>
                  </a:outerShdw>
                </a:effectLst>
                <a:latin typeface="Franklin Gothic Book (Gövde)"/>
              </a:rPr>
              <a:t>Afyonkarahisar Merkez II OSB</a:t>
            </a:r>
          </a:p>
        </p:txBody>
      </p:sp>
      <p:pic>
        <p:nvPicPr>
          <p:cNvPr id="9" name="Resim 8">
            <a:extLst>
              <a:ext uri="{FF2B5EF4-FFF2-40B4-BE49-F238E27FC236}">
                <a16:creationId xmlns:a16="http://schemas.microsoft.com/office/drawing/2014/main" id="{0532D31A-ED89-3141-45A1-616D8DA99CFA}"/>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pic>
        <p:nvPicPr>
          <p:cNvPr id="78852" name="Resim 9">
            <a:extLst>
              <a:ext uri="{FF2B5EF4-FFF2-40B4-BE49-F238E27FC236}">
                <a16:creationId xmlns:a16="http://schemas.microsoft.com/office/drawing/2014/main" id="{14352FA5-7FA3-761E-CF55-9C04957290CC}"/>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Unvan 13">
            <a:extLst>
              <a:ext uri="{FF2B5EF4-FFF2-40B4-BE49-F238E27FC236}">
                <a16:creationId xmlns:a16="http://schemas.microsoft.com/office/drawing/2014/main" id="{C3BA1AC6-9F4C-3FE4-863B-42E280045C7B}"/>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7" name="Unvan 13">
            <a:extLst>
              <a:ext uri="{FF2B5EF4-FFF2-40B4-BE49-F238E27FC236}">
                <a16:creationId xmlns:a16="http://schemas.microsoft.com/office/drawing/2014/main" id="{5FE96DC1-C99C-4A0B-9AA0-34D2CBE146D8}"/>
              </a:ext>
            </a:extLst>
          </p:cNvPr>
          <p:cNvSpPr txBox="1">
            <a:spLocks/>
          </p:cNvSpPr>
          <p:nvPr/>
        </p:nvSpPr>
        <p:spPr bwMode="auto">
          <a:xfrm>
            <a:off x="4308475" y="1184275"/>
            <a:ext cx="3128963" cy="344488"/>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SANAYİ HİZMETLERİ</a:t>
            </a:r>
          </a:p>
        </p:txBody>
      </p:sp>
      <p:sp>
        <p:nvSpPr>
          <p:cNvPr id="78855" name="Dikdörtgen 3">
            <a:extLst>
              <a:ext uri="{FF2B5EF4-FFF2-40B4-BE49-F238E27FC236}">
                <a16:creationId xmlns:a16="http://schemas.microsoft.com/office/drawing/2014/main" id="{5ED26D05-BD8E-8485-9607-8693E20F7420}"/>
              </a:ext>
            </a:extLst>
          </p:cNvPr>
          <p:cNvSpPr>
            <a:spLocks noChangeArrowheads="1"/>
          </p:cNvSpPr>
          <p:nvPr/>
        </p:nvSpPr>
        <p:spPr bwMode="auto">
          <a:xfrm>
            <a:off x="598488" y="1876425"/>
            <a:ext cx="7829550" cy="188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50825">
              <a:spcBef>
                <a:spcPct val="20000"/>
              </a:spcBef>
              <a:buClr>
                <a:schemeClr val="folHlink"/>
              </a:buClr>
              <a:buSzPct val="90000"/>
              <a:buFont typeface="Wingdings" panose="05000000000000000000" pitchFamily="2" charset="2"/>
              <a:buChar char="n"/>
              <a:tabLst>
                <a:tab pos="715963" algn="l"/>
              </a:tabLst>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tabLst>
                <a:tab pos="715963" algn="l"/>
              </a:tabLst>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tabLst>
                <a:tab pos="715963" algn="l"/>
              </a:tabLst>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tabLst>
                <a:tab pos="715963" algn="l"/>
              </a:tabLst>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tabLst>
                <a:tab pos="715963"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tabLst>
                <a:tab pos="715963"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tabLst>
                <a:tab pos="715963"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tabLst>
                <a:tab pos="715963"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tabLst>
                <a:tab pos="715963" algn="l"/>
              </a:tabLst>
              <a:defRPr sz="2000">
                <a:solidFill>
                  <a:schemeClr val="tx1"/>
                </a:solidFill>
                <a:latin typeface="Arial" panose="020B0604020202020204" pitchFamily="34" charset="0"/>
              </a:defRPr>
            </a:lvl9pPr>
          </a:lstStyle>
          <a:p>
            <a:pPr algn="just">
              <a:lnSpc>
                <a:spcPct val="150000"/>
              </a:lnSpc>
              <a:spcBef>
                <a:spcPts val="600"/>
              </a:spcBef>
              <a:buFont typeface="Wingdings" panose="05000000000000000000" pitchFamily="2" charset="2"/>
              <a:buNone/>
            </a:pPr>
            <a:r>
              <a:rPr lang="tr-TR" altLang="tr-TR" sz="1300">
                <a:solidFill>
                  <a:srgbClr val="595959"/>
                </a:solidFill>
                <a:latin typeface="Times New Roman" panose="02020603050405020304" pitchFamily="18" charset="0"/>
                <a:cs typeface="Times New Roman" panose="02020603050405020304" pitchFamily="18" charset="0"/>
              </a:rPr>
              <a:t>TAHSİSLER</a:t>
            </a:r>
          </a:p>
          <a:p>
            <a:pPr algn="just">
              <a:lnSpc>
                <a:spcPct val="150000"/>
              </a:lnSpc>
              <a:spcBef>
                <a:spcPct val="0"/>
              </a:spcBef>
              <a:buFont typeface="Wingdings" panose="05000000000000000000" pitchFamily="2" charset="2"/>
              <a:buChar char=""/>
            </a:pPr>
            <a:r>
              <a:rPr lang="tr-TR" altLang="tr-TR" sz="1300">
                <a:solidFill>
                  <a:srgbClr val="595959"/>
                </a:solidFill>
                <a:latin typeface="Times New Roman" panose="02020603050405020304" pitchFamily="18" charset="0"/>
                <a:cs typeface="Times New Roman" panose="02020603050405020304" pitchFamily="18" charset="0"/>
              </a:rPr>
              <a:t>18/05/2023 Tarihinde Sinanpaşa Adliyesine 46.199.359,25 TL Kamulaştırma bedeli  yatırılmıştır. 22/05/2023 tarihinden itibaren uzlaşma yolu ile almış olduğumuz tarla sahiplerine  Sinanpaşa Adliyesi tarafından ödeme yapılmaya başlanacaktır.</a:t>
            </a:r>
          </a:p>
          <a:p>
            <a:pPr algn="just">
              <a:lnSpc>
                <a:spcPct val="150000"/>
              </a:lnSpc>
              <a:spcBef>
                <a:spcPts val="163"/>
              </a:spcBef>
              <a:buFont typeface="Wingdings" panose="05000000000000000000" pitchFamily="2" charset="2"/>
              <a:buChar char=""/>
            </a:pPr>
            <a:r>
              <a:rPr lang="tr-TR" altLang="tr-TR" sz="1300">
                <a:solidFill>
                  <a:srgbClr val="595959"/>
                </a:solidFill>
                <a:latin typeface="Times New Roman" panose="02020603050405020304" pitchFamily="18" charset="0"/>
                <a:cs typeface="Times New Roman" panose="02020603050405020304" pitchFamily="18" charset="0"/>
              </a:rPr>
              <a:t> 8 firmaya toplamda 513.742.00 m² ön tahsis yapılmış olup, yaklaşık kalan sanayi parselleri 1.079.068.00 m² ‘dir.</a:t>
            </a:r>
          </a:p>
        </p:txBody>
      </p:sp>
      <p:graphicFrame>
        <p:nvGraphicFramePr>
          <p:cNvPr id="2" name="Group 6">
            <a:extLst>
              <a:ext uri="{FF2B5EF4-FFF2-40B4-BE49-F238E27FC236}">
                <a16:creationId xmlns:a16="http://schemas.microsoft.com/office/drawing/2014/main" id="{9CB07E60-3891-D8E4-2A14-F0080C0E4FC2}"/>
              </a:ext>
            </a:extLst>
          </p:cNvPr>
          <p:cNvGraphicFramePr>
            <a:graphicFrameLocks noGrp="1"/>
          </p:cNvGraphicFramePr>
          <p:nvPr/>
        </p:nvGraphicFramePr>
        <p:xfrm>
          <a:off x="944563" y="3806825"/>
          <a:ext cx="7483475" cy="2906715"/>
        </p:xfrm>
        <a:graphic>
          <a:graphicData uri="http://schemas.openxmlformats.org/drawingml/2006/table">
            <a:tbl>
              <a:tblPr/>
              <a:tblGrid>
                <a:gridCol w="1081398">
                  <a:extLst>
                    <a:ext uri="{9D8B030D-6E8A-4147-A177-3AD203B41FA5}">
                      <a16:colId xmlns:a16="http://schemas.microsoft.com/office/drawing/2014/main" val="20000"/>
                    </a:ext>
                  </a:extLst>
                </a:gridCol>
                <a:gridCol w="2392041">
                  <a:extLst>
                    <a:ext uri="{9D8B030D-6E8A-4147-A177-3AD203B41FA5}">
                      <a16:colId xmlns:a16="http://schemas.microsoft.com/office/drawing/2014/main" val="20001"/>
                    </a:ext>
                  </a:extLst>
                </a:gridCol>
                <a:gridCol w="1583238">
                  <a:extLst>
                    <a:ext uri="{9D8B030D-6E8A-4147-A177-3AD203B41FA5}">
                      <a16:colId xmlns:a16="http://schemas.microsoft.com/office/drawing/2014/main" val="20002"/>
                    </a:ext>
                  </a:extLst>
                </a:gridCol>
                <a:gridCol w="2426798">
                  <a:extLst>
                    <a:ext uri="{9D8B030D-6E8A-4147-A177-3AD203B41FA5}">
                      <a16:colId xmlns:a16="http://schemas.microsoft.com/office/drawing/2014/main" val="20003"/>
                    </a:ext>
                  </a:extLst>
                </a:gridCol>
              </a:tblGrid>
              <a:tr h="344442">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dirty="0">
                          <a:ln>
                            <a:noFill/>
                          </a:ln>
                          <a:solidFill>
                            <a:srgbClr val="000000"/>
                          </a:solidFill>
                          <a:effectLst/>
                          <a:latin typeface="Franklin Gothic Book" panose="020B0503020102020204" pitchFamily="34" charset="0"/>
                          <a:cs typeface="DejaVu Sans" charset="0"/>
                        </a:rPr>
                        <a:t>S.N.</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solidFill>
                      <a:srgbClr val="E0E0C2"/>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dirty="0">
                          <a:ln>
                            <a:noFill/>
                          </a:ln>
                          <a:solidFill>
                            <a:srgbClr val="000000"/>
                          </a:solidFill>
                          <a:effectLst/>
                          <a:latin typeface="Franklin Gothic Book" panose="020B0503020102020204" pitchFamily="34" charset="0"/>
                          <a:cs typeface="DejaVu Sans" charset="0"/>
                        </a:rPr>
                        <a:t>TAHSİS YAPILAN FİRMA İSMİ</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solidFill>
                      <a:srgbClr val="E0E0C2"/>
                    </a:solidFill>
                  </a:tcPr>
                </a:tc>
                <a:tc>
                  <a:txBody>
                    <a:body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dirty="0">
                          <a:ln>
                            <a:noFill/>
                          </a:ln>
                          <a:solidFill>
                            <a:srgbClr val="000000"/>
                          </a:solidFill>
                          <a:effectLst/>
                          <a:latin typeface="Franklin Gothic Book" panose="020B0503020102020204" pitchFamily="34" charset="0"/>
                          <a:cs typeface="DejaVu Sans" charset="0"/>
                        </a:rPr>
                        <a:t>FAALİYET ALANI</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solidFill>
                      <a:srgbClr val="E0E0C2"/>
                    </a:solid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dirty="0">
                          <a:ln>
                            <a:noFill/>
                          </a:ln>
                          <a:solidFill>
                            <a:srgbClr val="000000"/>
                          </a:solidFill>
                          <a:effectLst/>
                          <a:latin typeface="Franklin Gothic Book" panose="020B0503020102020204" pitchFamily="34" charset="0"/>
                          <a:cs typeface="DejaVu Sans" charset="0"/>
                        </a:rPr>
                        <a:t>TAHSİS EDİLEN MİKTAR (m²)</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solidFill>
                      <a:srgbClr val="E0E0C2"/>
                    </a:solidFill>
                  </a:tcPr>
                </a:tc>
                <a:extLst>
                  <a:ext uri="{0D108BD9-81ED-4DB2-BD59-A6C34878D82A}">
                    <a16:rowId xmlns:a16="http://schemas.microsoft.com/office/drawing/2014/main" val="10000"/>
                  </a:ext>
                </a:extLst>
              </a:tr>
              <a:tr h="257163">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01</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SUN TEKSTİL </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Tekstil</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100.000.00 m²</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57163">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a:ln>
                            <a:noFill/>
                          </a:ln>
                          <a:solidFill>
                            <a:srgbClr val="000000"/>
                          </a:solidFill>
                          <a:effectLst/>
                          <a:latin typeface="Franklin Gothic Book" panose="020B0503020102020204" pitchFamily="34" charset="0"/>
                          <a:cs typeface="DejaVu Sans" charset="0"/>
                        </a:rPr>
                        <a:t>02</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MST ALKAN </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Metal </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113.494.00 m²</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57163">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a:ln>
                            <a:noFill/>
                          </a:ln>
                          <a:solidFill>
                            <a:srgbClr val="000000"/>
                          </a:solidFill>
                          <a:effectLst/>
                          <a:latin typeface="Franklin Gothic Book" panose="020B0503020102020204" pitchFamily="34" charset="0"/>
                          <a:cs typeface="DejaVu Sans" charset="0"/>
                        </a:rPr>
                        <a:t>03</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OPPİO</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Metal</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51.217.00 m²</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57163">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a:ln>
                            <a:noFill/>
                          </a:ln>
                          <a:solidFill>
                            <a:srgbClr val="000000"/>
                          </a:solidFill>
                          <a:effectLst/>
                          <a:latin typeface="Franklin Gothic Book" panose="020B0503020102020204" pitchFamily="34" charset="0"/>
                          <a:cs typeface="DejaVu Sans" charset="0"/>
                        </a:rPr>
                        <a:t>04</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LOKUM ATÖLYESİ</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Gıda</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60.931.00 m²</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57163">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a:ln>
                            <a:noFill/>
                          </a:ln>
                          <a:solidFill>
                            <a:srgbClr val="000000"/>
                          </a:solidFill>
                          <a:effectLst/>
                          <a:latin typeface="Franklin Gothic Book" panose="020B0503020102020204" pitchFamily="34" charset="0"/>
                          <a:cs typeface="DejaVu Sans" charset="0"/>
                        </a:rPr>
                        <a:t>05</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AKKENT ŞEKERLEME</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Gıda</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11.702.00 m²</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57163">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a:ln>
                            <a:noFill/>
                          </a:ln>
                          <a:solidFill>
                            <a:srgbClr val="000000"/>
                          </a:solidFill>
                          <a:effectLst/>
                          <a:latin typeface="Franklin Gothic Book" panose="020B0503020102020204" pitchFamily="34" charset="0"/>
                          <a:cs typeface="DejaVu Sans" charset="0"/>
                        </a:rPr>
                        <a:t>06</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DANET A.Ş</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Gıda</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54.384.00 m²</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57163">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a:ln>
                            <a:noFill/>
                          </a:ln>
                          <a:solidFill>
                            <a:srgbClr val="000000"/>
                          </a:solidFill>
                          <a:effectLst/>
                          <a:latin typeface="Franklin Gothic Book" panose="020B0503020102020204" pitchFamily="34" charset="0"/>
                          <a:cs typeface="DejaVu Sans" charset="0"/>
                        </a:rPr>
                        <a:t>07</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ALARKO</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Gıda</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110.514.00 m²</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58720">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a:ln>
                            <a:noFill/>
                          </a:ln>
                          <a:solidFill>
                            <a:srgbClr val="000000"/>
                          </a:solidFill>
                          <a:effectLst/>
                          <a:latin typeface="Franklin Gothic Book" panose="020B0503020102020204" pitchFamily="34" charset="0"/>
                          <a:cs typeface="DejaVu Sans" charset="0"/>
                        </a:rPr>
                        <a:t>08</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NET ENERJİ</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Enerji</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100" b="0" i="0" u="none" strike="noStrike" cap="none" normalizeH="0" baseline="0" dirty="0">
                          <a:ln>
                            <a:noFill/>
                          </a:ln>
                          <a:solidFill>
                            <a:srgbClr val="000000"/>
                          </a:solidFill>
                          <a:effectLst/>
                          <a:latin typeface="Franklin Gothic Book" panose="020B0503020102020204" pitchFamily="34" charset="0"/>
                          <a:cs typeface="DejaVu Sans" charset="0"/>
                        </a:rPr>
                        <a:t>11.500.00 m²</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503412">
                <a:tc gridSpan="3">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l"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kumimoji="0" lang="tr-TR" altLang="tr-TR" sz="1200" b="0" i="0" u="none" strike="noStrike" cap="none" normalizeH="0" baseline="0">
                          <a:ln>
                            <a:noFill/>
                          </a:ln>
                          <a:solidFill>
                            <a:srgbClr val="000000"/>
                          </a:solidFill>
                          <a:effectLst/>
                          <a:latin typeface="Franklin Gothic Book" panose="020B0503020102020204" pitchFamily="34" charset="0"/>
                          <a:cs typeface="DejaVu Sans" charset="0"/>
                        </a:rPr>
                        <a:t>GENEL TOPLAM</a:t>
                      </a: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solidFill>
                      <a:srgbClr val="E0E0C2"/>
                    </a:solidFill>
                  </a:tcPr>
                </a:tc>
                <a:tc hMerge="1">
                  <a:txBody>
                    <a:bodyPr/>
                    <a:lstStyle/>
                    <a:p>
                      <a:endParaRPr lang="tr-TR"/>
                    </a:p>
                  </a:txBody>
                  <a:tcPr/>
                </a:tc>
                <a:tc hMerge="1">
                  <a:txBody>
                    <a:bodyPr/>
                    <a:lstStyle/>
                    <a:p>
                      <a:endParaRPr lang="tr-TR"/>
                    </a:p>
                  </a:txBody>
                  <a:tcPr/>
                </a:tc>
                <a:tc>
                  <a:txBody>
                    <a:bodyPr/>
                    <a:lstStyle>
                      <a:lvl1pPr>
                        <a:spcBef>
                          <a:spcPts val="7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400">
                          <a:solidFill>
                            <a:srgbClr val="000000"/>
                          </a:solidFill>
                          <a:latin typeface="Arial" panose="020B0604020202020204" pitchFamily="34" charset="0"/>
                          <a:cs typeface="DejaVu Sans" charset="0"/>
                        </a:defRPr>
                      </a:lvl1pPr>
                      <a:lvl2pPr>
                        <a:spcBef>
                          <a:spcPts val="66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200">
                          <a:solidFill>
                            <a:srgbClr val="000000"/>
                          </a:solidFill>
                          <a:latin typeface="Arial" panose="020B0604020202020204" pitchFamily="34" charset="0"/>
                          <a:cs typeface="DejaVu Sans" charset="0"/>
                        </a:defRPr>
                      </a:lvl2pPr>
                      <a:lvl3pPr>
                        <a:spcBef>
                          <a:spcPts val="588"/>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sz="2100">
                          <a:solidFill>
                            <a:srgbClr val="000000"/>
                          </a:solidFill>
                          <a:latin typeface="Arial" panose="020B0604020202020204" pitchFamily="34" charset="0"/>
                          <a:cs typeface="DejaVu Sans" charset="0"/>
                        </a:defRPr>
                      </a:lvl3pPr>
                      <a:lvl4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4pPr>
                      <a:lvl5pPr>
                        <a:spcBef>
                          <a:spcPts val="513"/>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5pPr>
                      <a:lvl6pPr marL="25146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6pPr>
                      <a:lvl7pPr marL="29718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7pPr>
                      <a:lvl8pPr marL="34290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8pPr>
                      <a:lvl9pPr marL="3886200" indent="-228600" defTabSz="449263" eaLnBrk="0" fontAlgn="base" hangingPunct="0">
                        <a:spcBef>
                          <a:spcPts val="513"/>
                        </a:spcBef>
                        <a:spcAft>
                          <a:spcPts val="13"/>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defRPr>
                          <a:solidFill>
                            <a:srgbClr val="000000"/>
                          </a:solidFill>
                          <a:latin typeface="Arial" panose="020B0604020202020204" pitchFamily="34" charset="0"/>
                          <a:cs typeface="DejaVu Sans" charset="0"/>
                        </a:defRPr>
                      </a:lvl9pPr>
                    </a:lstStyle>
                    <a:p>
                      <a:pPr marL="0" marR="0" lvl="0" indent="0" algn="ctr" defTabSz="449263" rtl="0" eaLnBrk="1" fontAlgn="base" latinLnBrk="0" hangingPunct="1">
                        <a:lnSpc>
                          <a:spcPct val="55000"/>
                        </a:lnSpc>
                        <a:spcBef>
                          <a:spcPts val="88"/>
                        </a:spcBef>
                        <a:spcAft>
                          <a:spcPts val="88"/>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 pos="10333038" algn="l"/>
                          <a:tab pos="10782300" algn="l"/>
                        </a:tabLst>
                      </a:pPr>
                      <a:r>
                        <a:rPr lang="tr-TR" altLang="tr-TR" sz="1100" b="1" dirty="0">
                          <a:solidFill>
                            <a:schemeClr val="tx1">
                              <a:lumMod val="75000"/>
                              <a:lumOff val="25000"/>
                            </a:schemeClr>
                          </a:solidFill>
                          <a:latin typeface="Times New Roman" panose="02020603050405020304" pitchFamily="18" charset="0"/>
                          <a:cs typeface="Times New Roman" panose="02020603050405020304" pitchFamily="18" charset="0"/>
                        </a:rPr>
                        <a:t>513.742.00 m² </a:t>
                      </a:r>
                      <a:endParaRPr kumimoji="0" lang="tr-TR" altLang="tr-TR" sz="1100" b="1" i="0" u="none" strike="noStrike" cap="none" normalizeH="0" baseline="0" dirty="0">
                        <a:ln>
                          <a:noFill/>
                        </a:ln>
                        <a:solidFill>
                          <a:schemeClr val="tx1">
                            <a:lumMod val="75000"/>
                            <a:lumOff val="25000"/>
                          </a:schemeClr>
                        </a:solidFill>
                        <a:effectLst/>
                        <a:latin typeface="Franklin Gothic Book" panose="020B0503020102020204" pitchFamily="34" charset="0"/>
                        <a:cs typeface="DejaVu Sans" charset="0"/>
                      </a:endParaRPr>
                    </a:p>
                  </a:txBody>
                  <a:tcPr marL="68749" marR="68749" marT="99698" marB="0" anchor="ctr" horzOverflow="overflow">
                    <a:lnL w="5760" cap="flat" cmpd="sng" algn="ctr">
                      <a:solidFill>
                        <a:srgbClr val="000000"/>
                      </a:solidFill>
                      <a:prstDash val="solid"/>
                      <a:round/>
                      <a:headEnd type="none" w="med" len="med"/>
                      <a:tailEnd type="none" w="med" len="med"/>
                    </a:lnL>
                    <a:lnR w="5760" cap="flat" cmpd="sng" algn="ctr">
                      <a:solidFill>
                        <a:srgbClr val="000000"/>
                      </a:solidFill>
                      <a:prstDash val="solid"/>
                      <a:round/>
                      <a:headEnd type="none" w="med" len="med"/>
                      <a:tailEnd type="none" w="med" len="med"/>
                    </a:lnR>
                    <a:lnT w="5760" cap="flat" cmpd="sng" algn="ctr">
                      <a:solidFill>
                        <a:srgbClr val="000000"/>
                      </a:solidFill>
                      <a:prstDash val="solid"/>
                      <a:round/>
                      <a:headEnd type="none" w="med" len="med"/>
                      <a:tailEnd type="none" w="med" len="med"/>
                    </a:lnT>
                    <a:lnB w="576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bl>
          </a:graphicData>
        </a:graphic>
      </p:graphicFrame>
    </p:spTree>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yagram 2">
            <a:extLst>
              <a:ext uri="{FF2B5EF4-FFF2-40B4-BE49-F238E27FC236}">
                <a16:creationId xmlns:a16="http://schemas.microsoft.com/office/drawing/2014/main" id="{C4622861-271F-05E3-08DE-393F4F0EA6AE}"/>
              </a:ext>
            </a:extLst>
          </p:cNvPr>
          <p:cNvGraphicFramePr/>
          <p:nvPr/>
        </p:nvGraphicFramePr>
        <p:xfrm>
          <a:off x="620068" y="5399845"/>
          <a:ext cx="8003232" cy="121685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7" name="Unvan 13">
            <a:extLst>
              <a:ext uri="{FF2B5EF4-FFF2-40B4-BE49-F238E27FC236}">
                <a16:creationId xmlns:a16="http://schemas.microsoft.com/office/drawing/2014/main" id="{6B2A6F6D-C849-D189-DC36-9C10B7A4BCE3}"/>
              </a:ext>
            </a:extLst>
          </p:cNvPr>
          <p:cNvSpPr txBox="1">
            <a:spLocks/>
          </p:cNvSpPr>
          <p:nvPr/>
        </p:nvSpPr>
        <p:spPr bwMode="auto">
          <a:xfrm>
            <a:off x="5064125" y="1158875"/>
            <a:ext cx="2174875" cy="5969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Fabrika ve İşletmeler</a:t>
            </a:r>
            <a:endParaRPr lang="tr-TR" sz="1400" b="0" i="1" kern="0" dirty="0">
              <a:solidFill>
                <a:srgbClr val="FF0000"/>
              </a:solidFill>
              <a:effectLst>
                <a:outerShdw blurRad="38100" dist="38100" dir="2700000" algn="tl">
                  <a:srgbClr val="000000">
                    <a:alpha val="43137"/>
                  </a:srgbClr>
                </a:outerShdw>
              </a:effectLst>
              <a:latin typeface="Franklin Gothic Book (Gövde)"/>
            </a:endParaRPr>
          </a:p>
        </p:txBody>
      </p:sp>
      <p:pic>
        <p:nvPicPr>
          <p:cNvPr id="2" name="Resim 1">
            <a:extLst>
              <a:ext uri="{FF2B5EF4-FFF2-40B4-BE49-F238E27FC236}">
                <a16:creationId xmlns:a16="http://schemas.microsoft.com/office/drawing/2014/main" id="{7B736DC8-BE5D-03CD-68D2-BDB1BF7EA0BE}"/>
              </a:ext>
            </a:extLst>
          </p:cNvPr>
          <p:cNvPicPr>
            <a:picLocks noChangeAspect="1"/>
          </p:cNvPicPr>
          <p:nvPr/>
        </p:nvPicPr>
        <p:blipFill>
          <a:blip r:embed="rId8" cstate="email"/>
          <a:stretch>
            <a:fillRect/>
          </a:stretch>
        </p:blipFill>
        <p:spPr>
          <a:xfrm>
            <a:off x="654051" y="1838501"/>
            <a:ext cx="7954490" cy="3433349"/>
          </a:xfrm>
          <a:prstGeom prst="rect">
            <a:avLst/>
          </a:prstGeom>
          <a:ln>
            <a:noFill/>
          </a:ln>
          <a:effectLst>
            <a:softEdge rad="112500"/>
          </a:effectLst>
        </p:spPr>
      </p:pic>
      <p:pic>
        <p:nvPicPr>
          <p:cNvPr id="8" name="Resim 7">
            <a:extLst>
              <a:ext uri="{FF2B5EF4-FFF2-40B4-BE49-F238E27FC236}">
                <a16:creationId xmlns:a16="http://schemas.microsoft.com/office/drawing/2014/main" id="{32F7CFE7-CA88-B598-D96C-10DA4F2E467E}"/>
              </a:ext>
            </a:extLst>
          </p:cNvPr>
          <p:cNvPicPr>
            <a:picLocks noChangeAspect="1"/>
          </p:cNvPicPr>
          <p:nvPr/>
        </p:nvPicPr>
        <p:blipFill rotWithShape="1">
          <a:blip r:embed="rId9" cstate="email"/>
          <a:srcRect r="-583" b="-582"/>
          <a:stretch/>
        </p:blipFill>
        <p:spPr>
          <a:xfrm>
            <a:off x="612476" y="127773"/>
            <a:ext cx="1332000" cy="1332000"/>
          </a:xfrm>
          <a:prstGeom prst="flowChartConnector">
            <a:avLst/>
          </a:prstGeom>
        </p:spPr>
      </p:pic>
      <p:pic>
        <p:nvPicPr>
          <p:cNvPr id="80902" name="Resim 8">
            <a:extLst>
              <a:ext uri="{FF2B5EF4-FFF2-40B4-BE49-F238E27FC236}">
                <a16:creationId xmlns:a16="http://schemas.microsoft.com/office/drawing/2014/main" id="{C9986BA8-4E28-C941-D920-46DD981EB040}"/>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Unvan 13">
            <a:extLst>
              <a:ext uri="{FF2B5EF4-FFF2-40B4-BE49-F238E27FC236}">
                <a16:creationId xmlns:a16="http://schemas.microsoft.com/office/drawing/2014/main" id="{02D78218-DFF4-9FC8-5FE4-0C84D3E9A98B}"/>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9" name="Unvan 13">
            <a:extLst>
              <a:ext uri="{FF2B5EF4-FFF2-40B4-BE49-F238E27FC236}">
                <a16:creationId xmlns:a16="http://schemas.microsoft.com/office/drawing/2014/main" id="{18FE2082-D289-10D9-A88B-2B76EF23CCC2}"/>
              </a:ext>
            </a:extLst>
          </p:cNvPr>
          <p:cNvSpPr txBox="1">
            <a:spLocks/>
          </p:cNvSpPr>
          <p:nvPr/>
        </p:nvSpPr>
        <p:spPr bwMode="auto">
          <a:xfrm>
            <a:off x="4308475" y="1184275"/>
            <a:ext cx="3128963" cy="344488"/>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SANAYİ HİZMETLERİ</a:t>
            </a:r>
          </a:p>
        </p:txBody>
      </p:sp>
    </p:spTree>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Resim 6">
            <a:extLst>
              <a:ext uri="{FF2B5EF4-FFF2-40B4-BE49-F238E27FC236}">
                <a16:creationId xmlns:a16="http://schemas.microsoft.com/office/drawing/2014/main" id="{71BF795E-ADB2-E0EB-6713-D57CB379428F}"/>
              </a:ext>
            </a:extLst>
          </p:cNvPr>
          <p:cNvPicPr>
            <a:picLocks noChangeAspect="1"/>
          </p:cNvPicPr>
          <p:nvPr/>
        </p:nvPicPr>
        <p:blipFill rotWithShape="1">
          <a:blip r:embed="rId2" cstate="email"/>
          <a:srcRect r="-583" b="-582"/>
          <a:stretch/>
        </p:blipFill>
        <p:spPr>
          <a:xfrm>
            <a:off x="612476" y="127773"/>
            <a:ext cx="1332000" cy="1332000"/>
          </a:xfrm>
          <a:prstGeom prst="flowChartConnector">
            <a:avLst/>
          </a:prstGeom>
        </p:spPr>
      </p:pic>
      <p:pic>
        <p:nvPicPr>
          <p:cNvPr id="82947" name="Resim 7">
            <a:extLst>
              <a:ext uri="{FF2B5EF4-FFF2-40B4-BE49-F238E27FC236}">
                <a16:creationId xmlns:a16="http://schemas.microsoft.com/office/drawing/2014/main" id="{3770EFCA-AB12-CEBC-08B6-95EE61BC5A5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Unvan 13">
            <a:extLst>
              <a:ext uri="{FF2B5EF4-FFF2-40B4-BE49-F238E27FC236}">
                <a16:creationId xmlns:a16="http://schemas.microsoft.com/office/drawing/2014/main" id="{43A83EBB-83AB-8F14-3007-D6269733F37A}"/>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8" name="Unvan 13">
            <a:extLst>
              <a:ext uri="{FF2B5EF4-FFF2-40B4-BE49-F238E27FC236}">
                <a16:creationId xmlns:a16="http://schemas.microsoft.com/office/drawing/2014/main" id="{66B8DCD8-B647-7839-E6C6-40FFB10F871B}"/>
              </a:ext>
            </a:extLst>
          </p:cNvPr>
          <p:cNvSpPr txBox="1">
            <a:spLocks/>
          </p:cNvSpPr>
          <p:nvPr/>
        </p:nvSpPr>
        <p:spPr bwMode="auto">
          <a:xfrm>
            <a:off x="4308475" y="1184275"/>
            <a:ext cx="3128963" cy="344488"/>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SANAYİ HİZMETLERİ</a:t>
            </a:r>
          </a:p>
        </p:txBody>
      </p:sp>
      <p:sp>
        <p:nvSpPr>
          <p:cNvPr id="11" name="Unvan 13">
            <a:extLst>
              <a:ext uri="{FF2B5EF4-FFF2-40B4-BE49-F238E27FC236}">
                <a16:creationId xmlns:a16="http://schemas.microsoft.com/office/drawing/2014/main" id="{1AE3EA0C-D1EE-79DB-FF22-79202A84F947}"/>
              </a:ext>
            </a:extLst>
          </p:cNvPr>
          <p:cNvSpPr txBox="1">
            <a:spLocks/>
          </p:cNvSpPr>
          <p:nvPr/>
        </p:nvSpPr>
        <p:spPr bwMode="auto">
          <a:xfrm>
            <a:off x="5064125" y="1158875"/>
            <a:ext cx="2174875" cy="5969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Fabrika ve İşletmeler</a:t>
            </a:r>
            <a:endParaRPr lang="tr-TR" sz="1400" b="0" i="1" kern="0" dirty="0">
              <a:solidFill>
                <a:srgbClr val="FF0000"/>
              </a:solidFill>
              <a:effectLst>
                <a:outerShdw blurRad="38100" dist="38100" dir="2700000" algn="tl">
                  <a:srgbClr val="000000">
                    <a:alpha val="43137"/>
                  </a:srgbClr>
                </a:outerShdw>
              </a:effectLst>
              <a:latin typeface="Franklin Gothic Book (Gövde)"/>
            </a:endParaRPr>
          </a:p>
        </p:txBody>
      </p:sp>
      <p:graphicFrame>
        <p:nvGraphicFramePr>
          <p:cNvPr id="2" name="Tablo 1">
            <a:extLst>
              <a:ext uri="{FF2B5EF4-FFF2-40B4-BE49-F238E27FC236}">
                <a16:creationId xmlns:a16="http://schemas.microsoft.com/office/drawing/2014/main" id="{4FA0C386-5523-AB33-321B-F73D04C1804D}"/>
              </a:ext>
            </a:extLst>
          </p:cNvPr>
          <p:cNvGraphicFramePr>
            <a:graphicFrameLocks noGrp="1"/>
          </p:cNvGraphicFramePr>
          <p:nvPr/>
        </p:nvGraphicFramePr>
        <p:xfrm>
          <a:off x="747713" y="1781175"/>
          <a:ext cx="7912100" cy="4932359"/>
        </p:xfrm>
        <a:graphic>
          <a:graphicData uri="http://schemas.openxmlformats.org/drawingml/2006/table">
            <a:tbl>
              <a:tblPr/>
              <a:tblGrid>
                <a:gridCol w="2901104">
                  <a:extLst>
                    <a:ext uri="{9D8B030D-6E8A-4147-A177-3AD203B41FA5}">
                      <a16:colId xmlns:a16="http://schemas.microsoft.com/office/drawing/2014/main" val="20000"/>
                    </a:ext>
                  </a:extLst>
                </a:gridCol>
                <a:gridCol w="1625623">
                  <a:extLst>
                    <a:ext uri="{9D8B030D-6E8A-4147-A177-3AD203B41FA5}">
                      <a16:colId xmlns:a16="http://schemas.microsoft.com/office/drawing/2014/main" val="20001"/>
                    </a:ext>
                  </a:extLst>
                </a:gridCol>
                <a:gridCol w="957576">
                  <a:extLst>
                    <a:ext uri="{9D8B030D-6E8A-4147-A177-3AD203B41FA5}">
                      <a16:colId xmlns:a16="http://schemas.microsoft.com/office/drawing/2014/main" val="20002"/>
                    </a:ext>
                  </a:extLst>
                </a:gridCol>
                <a:gridCol w="2427797">
                  <a:extLst>
                    <a:ext uri="{9D8B030D-6E8A-4147-A177-3AD203B41FA5}">
                      <a16:colId xmlns:a16="http://schemas.microsoft.com/office/drawing/2014/main" val="20003"/>
                    </a:ext>
                  </a:extLst>
                </a:gridCol>
              </a:tblGrid>
              <a:tr h="520332">
                <a:tc>
                  <a:txBody>
                    <a:bodyPr/>
                    <a:lstStyle/>
                    <a:p>
                      <a:pPr algn="ctr" fontAlgn="ctr"/>
                      <a:r>
                        <a:rPr lang="tr-TR" sz="1100" b="0" i="0" u="none" strike="noStrike" dirty="0">
                          <a:effectLst/>
                          <a:latin typeface="Franklin Gothic Book" panose="020B0503020102020204" pitchFamily="34" charset="0"/>
                        </a:rPr>
                        <a:t>FABRİKA İSMİ</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ctr" fontAlgn="ctr"/>
                      <a:r>
                        <a:rPr lang="tr-TR" sz="1100" b="0" i="0" u="none" strike="noStrike" dirty="0">
                          <a:effectLst/>
                          <a:latin typeface="Franklin Gothic Book" panose="020B0503020102020204" pitchFamily="34" charset="0"/>
                        </a:rPr>
                        <a:t>NEREDE OLDUĞU</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ctr" fontAlgn="ctr"/>
                      <a:r>
                        <a:rPr lang="tr-TR" sz="1100" b="0" i="0" u="none" strike="noStrike" dirty="0">
                          <a:effectLst/>
                          <a:latin typeface="Franklin Gothic Book" panose="020B0503020102020204" pitchFamily="34" charset="0"/>
                        </a:rPr>
                        <a:t>ÇALIŞAN SAYISI</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ctr" fontAlgn="ctr"/>
                      <a:r>
                        <a:rPr lang="tr-TR" sz="1100" b="0" i="0" u="none" strike="noStrike" dirty="0">
                          <a:effectLst/>
                          <a:latin typeface="Franklin Gothic Book" panose="020B0503020102020204" pitchFamily="34" charset="0"/>
                        </a:rPr>
                        <a:t>YILLIK KAPASİTE</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extLst>
                  <a:ext uri="{0D108BD9-81ED-4DB2-BD59-A6C34878D82A}">
                    <a16:rowId xmlns:a16="http://schemas.microsoft.com/office/drawing/2014/main" val="10000"/>
                  </a:ext>
                </a:extLst>
              </a:tr>
              <a:tr h="259531">
                <a:tc>
                  <a:txBody>
                    <a:bodyPr/>
                    <a:lstStyle/>
                    <a:p>
                      <a:pPr algn="l" fontAlgn="ctr"/>
                      <a:r>
                        <a:rPr lang="tr-TR" sz="1100" b="0" i="0" u="none" strike="noStrike">
                          <a:effectLst/>
                          <a:latin typeface="Franklin Gothic Book" panose="020B0503020102020204" pitchFamily="34" charset="0"/>
                        </a:rPr>
                        <a:t>Sinpa Tekstil</a:t>
                      </a:r>
                    </a:p>
                  </a:txBody>
                  <a:tcPr marL="8141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tr-TR" sz="1100" b="0" i="0" u="none" strike="noStrike">
                          <a:effectLst/>
                          <a:latin typeface="Franklin Gothic Book" panose="020B0503020102020204" pitchFamily="34" charset="0"/>
                        </a:rPr>
                        <a:t>Sinanpaşa Merkez</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250</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dirty="0">
                          <a:effectLst/>
                          <a:latin typeface="Franklin Gothic Book" panose="020B0503020102020204" pitchFamily="34" charset="0"/>
                        </a:rPr>
                        <a:t>1.300.000 adet</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1"/>
                  </a:ext>
                </a:extLst>
              </a:tr>
              <a:tr h="259531">
                <a:tc>
                  <a:txBody>
                    <a:bodyPr/>
                    <a:lstStyle/>
                    <a:p>
                      <a:pPr algn="l" fontAlgn="ctr"/>
                      <a:r>
                        <a:rPr lang="tr-TR" sz="1100" b="0" i="0" u="none" strike="noStrike">
                          <a:effectLst/>
                          <a:latin typeface="Franklin Gothic Book" panose="020B0503020102020204" pitchFamily="34" charset="0"/>
                        </a:rPr>
                        <a:t>Düzağaç  Tekstil</a:t>
                      </a:r>
                    </a:p>
                  </a:txBody>
                  <a:tcPr marL="8141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tr-TR" sz="1100" b="0" i="0" u="none" strike="noStrike" dirty="0">
                          <a:effectLst/>
                          <a:latin typeface="Franklin Gothic Book" panose="020B0503020102020204" pitchFamily="34" charset="0"/>
                        </a:rPr>
                        <a:t>Düzağaç Beldesi</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195</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dirty="0">
                          <a:effectLst/>
                          <a:latin typeface="Franklin Gothic Book" panose="020B0503020102020204" pitchFamily="34" charset="0"/>
                        </a:rPr>
                        <a:t>1.200.000 adet</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2"/>
                  </a:ext>
                </a:extLst>
              </a:tr>
              <a:tr h="259531">
                <a:tc>
                  <a:txBody>
                    <a:bodyPr/>
                    <a:lstStyle/>
                    <a:p>
                      <a:pPr algn="l" fontAlgn="ctr"/>
                      <a:r>
                        <a:rPr lang="tr-TR" sz="1100" b="0" i="0" u="none" strike="noStrike">
                          <a:effectLst/>
                          <a:latin typeface="Franklin Gothic Book" panose="020B0503020102020204" pitchFamily="34" charset="0"/>
                        </a:rPr>
                        <a:t>Kılıçarslan Un</a:t>
                      </a:r>
                    </a:p>
                  </a:txBody>
                  <a:tcPr marL="8141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tr-TR" sz="1100" b="0" i="0" u="none" strike="noStrike">
                          <a:effectLst/>
                          <a:latin typeface="Franklin Gothic Book" panose="020B0503020102020204" pitchFamily="34" charset="0"/>
                        </a:rPr>
                        <a:t>Kılıçarslan Beldesi</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23</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dirty="0">
                          <a:effectLst/>
                          <a:latin typeface="Franklin Gothic Book" panose="020B0503020102020204" pitchFamily="34" charset="0"/>
                        </a:rPr>
                        <a:t>20.000 ton</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3"/>
                  </a:ext>
                </a:extLst>
              </a:tr>
              <a:tr h="259531">
                <a:tc>
                  <a:txBody>
                    <a:bodyPr/>
                    <a:lstStyle/>
                    <a:p>
                      <a:pPr algn="l" fontAlgn="ctr"/>
                      <a:r>
                        <a:rPr lang="tr-TR" sz="1100" b="0" i="0" u="none" strike="noStrike">
                          <a:effectLst/>
                          <a:latin typeface="Franklin Gothic Book" panose="020B0503020102020204" pitchFamily="34" charset="0"/>
                        </a:rPr>
                        <a:t>Tınaztepe Un</a:t>
                      </a:r>
                    </a:p>
                  </a:txBody>
                  <a:tcPr marL="8141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tr-TR" sz="1100" b="0" i="0" u="none" strike="noStrike">
                          <a:effectLst/>
                          <a:latin typeface="Franklin Gothic Book" panose="020B0503020102020204" pitchFamily="34" charset="0"/>
                        </a:rPr>
                        <a:t>Tınaztepe Beldesi</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43</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fr-FR" sz="1100" b="0" i="0" u="none" strike="noStrike" dirty="0">
                          <a:effectLst/>
                          <a:latin typeface="Franklin Gothic Book" panose="020B0503020102020204" pitchFamily="34" charset="0"/>
                        </a:rPr>
                        <a:t>62.000 ton un 22.000 ton </a:t>
                      </a:r>
                      <a:r>
                        <a:rPr lang="fr-FR" sz="1100" b="0" i="0" u="none" strike="noStrike" dirty="0" err="1">
                          <a:effectLst/>
                          <a:latin typeface="Franklin Gothic Book" panose="020B0503020102020204" pitchFamily="34" charset="0"/>
                        </a:rPr>
                        <a:t>kepek</a:t>
                      </a:r>
                      <a:endParaRPr lang="fr-FR" sz="1100" b="0" i="0" u="none" strike="noStrike" dirty="0">
                        <a:effectLst/>
                        <a:latin typeface="Franklin Gothic Book" panose="020B0503020102020204" pitchFamily="34" charset="0"/>
                      </a:endParaRP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4"/>
                  </a:ext>
                </a:extLst>
              </a:tr>
              <a:tr h="259531">
                <a:tc>
                  <a:txBody>
                    <a:bodyPr/>
                    <a:lstStyle/>
                    <a:p>
                      <a:pPr algn="l" fontAlgn="ctr"/>
                      <a:r>
                        <a:rPr lang="tr-TR" sz="1100" b="0" i="0" u="none" strike="noStrike">
                          <a:effectLst/>
                          <a:latin typeface="Franklin Gothic Book" panose="020B0503020102020204" pitchFamily="34" charset="0"/>
                        </a:rPr>
                        <a:t>Candan Un</a:t>
                      </a:r>
                    </a:p>
                  </a:txBody>
                  <a:tcPr marL="8141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tr-TR" sz="1100" b="0" i="0" u="none" strike="noStrike">
                          <a:effectLst/>
                          <a:latin typeface="Franklin Gothic Book" panose="020B0503020102020204" pitchFamily="34" charset="0"/>
                        </a:rPr>
                        <a:t>Ayvalı Köyü</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4</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48.000 ton</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5"/>
                  </a:ext>
                </a:extLst>
              </a:tr>
              <a:tr h="259531">
                <a:tc>
                  <a:txBody>
                    <a:bodyPr/>
                    <a:lstStyle/>
                    <a:p>
                      <a:pPr algn="l" fontAlgn="ctr"/>
                      <a:r>
                        <a:rPr lang="tr-TR" sz="1100" b="0" i="0" u="none" strike="noStrike">
                          <a:effectLst/>
                          <a:latin typeface="Franklin Gothic Book" panose="020B0503020102020204" pitchFamily="34" charset="0"/>
                        </a:rPr>
                        <a:t>Nur Un</a:t>
                      </a:r>
                    </a:p>
                  </a:txBody>
                  <a:tcPr marL="8141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tr-TR" sz="1100" b="0" i="0" u="none" strike="noStrike">
                          <a:effectLst/>
                          <a:latin typeface="Franklin Gothic Book" panose="020B0503020102020204" pitchFamily="34" charset="0"/>
                        </a:rPr>
                        <a:t>Ahmetpaşa Beldesi</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5</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dirty="0">
                          <a:effectLst/>
                          <a:latin typeface="Franklin Gothic Book" panose="020B0503020102020204" pitchFamily="34" charset="0"/>
                        </a:rPr>
                        <a:t>32.000 ton</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6"/>
                  </a:ext>
                </a:extLst>
              </a:tr>
              <a:tr h="259531">
                <a:tc>
                  <a:txBody>
                    <a:bodyPr/>
                    <a:lstStyle/>
                    <a:p>
                      <a:pPr algn="l" fontAlgn="ctr"/>
                      <a:r>
                        <a:rPr lang="tr-TR" sz="1100" b="0" i="0" u="none" strike="noStrike" dirty="0">
                          <a:effectLst/>
                          <a:latin typeface="Franklin Gothic Book" panose="020B0503020102020204" pitchFamily="34" charset="0"/>
                        </a:rPr>
                        <a:t>Tınaztepe Yem</a:t>
                      </a:r>
                    </a:p>
                  </a:txBody>
                  <a:tcPr marL="8141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tr-TR" sz="1100" b="0" i="0" u="none" strike="noStrike">
                          <a:effectLst/>
                          <a:latin typeface="Franklin Gothic Book" panose="020B0503020102020204" pitchFamily="34" charset="0"/>
                        </a:rPr>
                        <a:t>Tınaztepe Beldesi</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51</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90.000 ton</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7"/>
                  </a:ext>
                </a:extLst>
              </a:tr>
              <a:tr h="259531">
                <a:tc>
                  <a:txBody>
                    <a:bodyPr/>
                    <a:lstStyle/>
                    <a:p>
                      <a:pPr algn="l" fontAlgn="ctr"/>
                      <a:r>
                        <a:rPr lang="tr-TR" sz="1100" b="0" i="0" u="none" strike="noStrike">
                          <a:effectLst/>
                          <a:latin typeface="Franklin Gothic Book" panose="020B0503020102020204" pitchFamily="34" charset="0"/>
                        </a:rPr>
                        <a:t>Özkanlar Yem</a:t>
                      </a:r>
                    </a:p>
                  </a:txBody>
                  <a:tcPr marL="8141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tr-TR" sz="1100" b="0" i="0" u="none" strike="noStrike">
                          <a:effectLst/>
                          <a:latin typeface="Franklin Gothic Book" panose="020B0503020102020204" pitchFamily="34" charset="0"/>
                        </a:rPr>
                        <a:t>Akören Beldesi</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21</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dirty="0">
                          <a:effectLst/>
                          <a:latin typeface="Franklin Gothic Book" panose="020B0503020102020204" pitchFamily="34" charset="0"/>
                        </a:rPr>
                        <a:t>7.300 ton</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8"/>
                  </a:ext>
                </a:extLst>
              </a:tr>
              <a:tr h="259531">
                <a:tc>
                  <a:txBody>
                    <a:bodyPr/>
                    <a:lstStyle/>
                    <a:p>
                      <a:pPr algn="l" fontAlgn="ctr"/>
                      <a:r>
                        <a:rPr lang="tr-TR" sz="1100" b="0" i="0" u="none" strike="noStrike">
                          <a:effectLst/>
                          <a:latin typeface="Franklin Gothic Book" panose="020B0503020102020204" pitchFamily="34" charset="0"/>
                        </a:rPr>
                        <a:t>Müjde Un Yem</a:t>
                      </a:r>
                    </a:p>
                  </a:txBody>
                  <a:tcPr marL="8141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tr-TR" sz="1100" b="0" i="0" u="none" strike="noStrike">
                          <a:effectLst/>
                          <a:latin typeface="Franklin Gothic Book" panose="020B0503020102020204" pitchFamily="34" charset="0"/>
                        </a:rPr>
                        <a:t>Ahmetpaşa Beldesi</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10</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50.000 ton</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9"/>
                  </a:ext>
                </a:extLst>
              </a:tr>
              <a:tr h="259531">
                <a:tc>
                  <a:txBody>
                    <a:bodyPr/>
                    <a:lstStyle/>
                    <a:p>
                      <a:pPr algn="l" fontAlgn="ctr"/>
                      <a:r>
                        <a:rPr lang="tr-TR" sz="1100" b="0" i="0" u="none" strike="noStrike">
                          <a:effectLst/>
                          <a:latin typeface="Franklin Gothic Book" panose="020B0503020102020204" pitchFamily="34" charset="0"/>
                        </a:rPr>
                        <a:t>Sadık İNTEPE Kömür</a:t>
                      </a:r>
                    </a:p>
                  </a:txBody>
                  <a:tcPr marL="8141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tr-TR" sz="1100" b="0" i="0" u="none" strike="noStrike">
                          <a:effectLst/>
                          <a:latin typeface="Franklin Gothic Book" panose="020B0503020102020204" pitchFamily="34" charset="0"/>
                        </a:rPr>
                        <a:t>Karacaören Köyü</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22</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dirty="0">
                          <a:effectLst/>
                          <a:latin typeface="Franklin Gothic Book" panose="020B0503020102020204" pitchFamily="34" charset="0"/>
                        </a:rPr>
                        <a:t>10.000 ton</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0"/>
                  </a:ext>
                </a:extLst>
              </a:tr>
              <a:tr h="259531">
                <a:tc>
                  <a:txBody>
                    <a:bodyPr/>
                    <a:lstStyle/>
                    <a:p>
                      <a:pPr algn="l" fontAlgn="ctr"/>
                      <a:r>
                        <a:rPr lang="tr-TR" sz="1100" b="0" i="0" u="none" strike="noStrike">
                          <a:effectLst/>
                          <a:latin typeface="Franklin Gothic Book" panose="020B0503020102020204" pitchFamily="34" charset="0"/>
                        </a:rPr>
                        <a:t>Yüceller Beton</a:t>
                      </a:r>
                    </a:p>
                  </a:txBody>
                  <a:tcPr marL="8141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tr-TR" sz="1100" b="0" i="0" u="none" strike="noStrike">
                          <a:effectLst/>
                          <a:latin typeface="Franklin Gothic Book" panose="020B0503020102020204" pitchFamily="34" charset="0"/>
                        </a:rPr>
                        <a:t>Kırka Beldesi</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6</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20.000 ton</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1"/>
                  </a:ext>
                </a:extLst>
              </a:tr>
              <a:tr h="259531">
                <a:tc>
                  <a:txBody>
                    <a:bodyPr/>
                    <a:lstStyle/>
                    <a:p>
                      <a:pPr algn="l" fontAlgn="ctr"/>
                      <a:r>
                        <a:rPr lang="tr-TR" sz="1100" b="0" i="0" u="none" strike="noStrike">
                          <a:effectLst/>
                          <a:latin typeface="Franklin Gothic Book" panose="020B0503020102020204" pitchFamily="34" charset="0"/>
                        </a:rPr>
                        <a:t>Yeşilay Beton</a:t>
                      </a:r>
                    </a:p>
                  </a:txBody>
                  <a:tcPr marL="8141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tr-TR" sz="1100" b="0" i="0" u="none" strike="noStrike">
                          <a:effectLst/>
                          <a:latin typeface="Franklin Gothic Book" panose="020B0503020102020204" pitchFamily="34" charset="0"/>
                        </a:rPr>
                        <a:t>Ahmetpaşa Beldesi</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26</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120.000 ton</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2"/>
                  </a:ext>
                </a:extLst>
              </a:tr>
              <a:tr h="259531">
                <a:tc>
                  <a:txBody>
                    <a:bodyPr/>
                    <a:lstStyle/>
                    <a:p>
                      <a:pPr algn="l" fontAlgn="ctr"/>
                      <a:r>
                        <a:rPr lang="tr-TR" sz="1100" b="0" i="0" u="none" strike="noStrike">
                          <a:effectLst/>
                          <a:latin typeface="Franklin Gothic Book" panose="020B0503020102020204" pitchFamily="34" charset="0"/>
                        </a:rPr>
                        <a:t>Balmahmut Mermer Fb.</a:t>
                      </a:r>
                    </a:p>
                  </a:txBody>
                  <a:tcPr marL="8141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tr-TR" sz="1100" b="0" i="0" u="none" strike="noStrike">
                          <a:effectLst/>
                          <a:latin typeface="Franklin Gothic Book" panose="020B0503020102020204" pitchFamily="34" charset="0"/>
                        </a:rPr>
                        <a:t>Balmahmut Köyü</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3</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Kapasite belli değil kapanacakmış</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3"/>
                  </a:ext>
                </a:extLst>
              </a:tr>
              <a:tr h="259531">
                <a:tc>
                  <a:txBody>
                    <a:bodyPr/>
                    <a:lstStyle/>
                    <a:p>
                      <a:pPr algn="l" fontAlgn="ctr"/>
                      <a:r>
                        <a:rPr lang="tr-TR" sz="1100" b="0" i="0" u="none" strike="noStrike">
                          <a:effectLst/>
                          <a:latin typeface="Franklin Gothic Book" panose="020B0503020102020204" pitchFamily="34" charset="0"/>
                        </a:rPr>
                        <a:t>Akören Mermer Fabrikası</a:t>
                      </a:r>
                    </a:p>
                  </a:txBody>
                  <a:tcPr marL="8141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tr-TR" sz="1100" b="0" i="0" u="none" strike="noStrike">
                          <a:effectLst/>
                          <a:latin typeface="Franklin Gothic Book" panose="020B0503020102020204" pitchFamily="34" charset="0"/>
                        </a:rPr>
                        <a:t>Akören Beldesi</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12</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dirty="0">
                          <a:effectLst/>
                          <a:latin typeface="Franklin Gothic Book" panose="020B0503020102020204" pitchFamily="34" charset="0"/>
                        </a:rPr>
                        <a:t>365.000 M2</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4"/>
                  </a:ext>
                </a:extLst>
              </a:tr>
              <a:tr h="259531">
                <a:tc>
                  <a:txBody>
                    <a:bodyPr/>
                    <a:lstStyle/>
                    <a:p>
                      <a:pPr algn="l" fontAlgn="ctr"/>
                      <a:r>
                        <a:rPr lang="tr-TR" sz="1100" b="0" i="0" u="none" strike="noStrike">
                          <a:effectLst/>
                          <a:latin typeface="Franklin Gothic Book" panose="020B0503020102020204" pitchFamily="34" charset="0"/>
                        </a:rPr>
                        <a:t>Akdi Polen</a:t>
                      </a:r>
                    </a:p>
                  </a:txBody>
                  <a:tcPr marL="8141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tr-TR" sz="1100" b="0" i="0" u="none" strike="noStrike">
                          <a:effectLst/>
                          <a:latin typeface="Franklin Gothic Book" panose="020B0503020102020204" pitchFamily="34" charset="0"/>
                        </a:rPr>
                        <a:t>Taşoluk Beldesi</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4</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60 ton</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5"/>
                  </a:ext>
                </a:extLst>
              </a:tr>
              <a:tr h="259531">
                <a:tc>
                  <a:txBody>
                    <a:bodyPr/>
                    <a:lstStyle/>
                    <a:p>
                      <a:pPr algn="l" fontAlgn="ctr"/>
                      <a:r>
                        <a:rPr lang="tr-TR" sz="1100" b="0" i="0" u="none" strike="noStrike">
                          <a:effectLst/>
                          <a:latin typeface="Franklin Gothic Book" panose="020B0503020102020204" pitchFamily="34" charset="0"/>
                        </a:rPr>
                        <a:t>  Seral Tarım Hay.Gıd.Nak. San.Tic.Ltd.Şti</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tr-TR" sz="1100" b="0" i="0" u="none" strike="noStrike">
                          <a:effectLst/>
                          <a:latin typeface="Franklin Gothic Book" panose="020B0503020102020204" pitchFamily="34" charset="0"/>
                        </a:rPr>
                        <a:t>Küçükhüyük Beldesi</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10</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dirty="0">
                          <a:effectLst/>
                          <a:latin typeface="Franklin Gothic Book" panose="020B0503020102020204" pitchFamily="34" charset="0"/>
                        </a:rPr>
                        <a:t>750.000 ton</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6"/>
                  </a:ext>
                </a:extLst>
              </a:tr>
              <a:tr h="259531">
                <a:tc>
                  <a:txBody>
                    <a:bodyPr/>
                    <a:lstStyle/>
                    <a:p>
                      <a:pPr algn="l" fontAlgn="ctr"/>
                      <a:r>
                        <a:rPr lang="tr-TR" sz="1100" b="0" i="0" u="none" strike="noStrike">
                          <a:effectLst/>
                          <a:latin typeface="Franklin Gothic Book" panose="020B0503020102020204" pitchFamily="34" charset="0"/>
                        </a:rPr>
                        <a:t>Alcephe Tarım San.Tic.Ltd.Şti</a:t>
                      </a:r>
                    </a:p>
                  </a:txBody>
                  <a:tcPr marL="8141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tr-TR" sz="1100" b="0" i="0" u="none" strike="noStrike">
                          <a:effectLst/>
                          <a:latin typeface="Franklin Gothic Book" panose="020B0503020102020204" pitchFamily="34" charset="0"/>
                        </a:rPr>
                        <a:t>Küçükhüyük Beldesi</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a:effectLst/>
                          <a:latin typeface="Franklin Gothic Book" panose="020B0503020102020204" pitchFamily="34" charset="0"/>
                        </a:rPr>
                        <a:t>9</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1100" b="0" i="0" u="none" strike="noStrike" dirty="0">
                          <a:effectLst/>
                          <a:latin typeface="Franklin Gothic Book" panose="020B0503020102020204" pitchFamily="34" charset="0"/>
                        </a:rPr>
                        <a:t>1.400 ton</a:t>
                      </a:r>
                    </a:p>
                  </a:txBody>
                  <a:tcPr marL="6784" marR="6784" marT="678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7"/>
                  </a:ext>
                </a:extLst>
              </a:tr>
            </a:tbl>
          </a:graphicData>
        </a:graphic>
      </p:graphicFrame>
    </p:spTree>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Resim 4">
            <a:extLst>
              <a:ext uri="{FF2B5EF4-FFF2-40B4-BE49-F238E27FC236}">
                <a16:creationId xmlns:a16="http://schemas.microsoft.com/office/drawing/2014/main" id="{3854F6F1-F384-F38B-3DBB-474D5E086DD1}"/>
              </a:ext>
            </a:extLst>
          </p:cNvPr>
          <p:cNvPicPr>
            <a:picLocks noChangeAspect="1"/>
          </p:cNvPicPr>
          <p:nvPr/>
        </p:nvPicPr>
        <p:blipFill rotWithShape="1">
          <a:blip r:embed="rId2" cstate="email"/>
          <a:srcRect r="-583" b="-582"/>
          <a:stretch/>
        </p:blipFill>
        <p:spPr>
          <a:xfrm>
            <a:off x="612476" y="127773"/>
            <a:ext cx="1332000" cy="1332000"/>
          </a:xfrm>
          <a:prstGeom prst="flowChartConnector">
            <a:avLst/>
          </a:prstGeom>
        </p:spPr>
      </p:pic>
      <p:pic>
        <p:nvPicPr>
          <p:cNvPr id="83971" name="Resim 11">
            <a:extLst>
              <a:ext uri="{FF2B5EF4-FFF2-40B4-BE49-F238E27FC236}">
                <a16:creationId xmlns:a16="http://schemas.microsoft.com/office/drawing/2014/main" id="{6BD2B69E-A4EC-807C-4BE6-267D5C68FED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Unvan 13">
            <a:extLst>
              <a:ext uri="{FF2B5EF4-FFF2-40B4-BE49-F238E27FC236}">
                <a16:creationId xmlns:a16="http://schemas.microsoft.com/office/drawing/2014/main" id="{ECF21B2B-37C2-DAC2-1D0C-9E3261592678}"/>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8" name="Unvan 13">
            <a:extLst>
              <a:ext uri="{FF2B5EF4-FFF2-40B4-BE49-F238E27FC236}">
                <a16:creationId xmlns:a16="http://schemas.microsoft.com/office/drawing/2014/main" id="{766D3BAF-1C96-C185-8872-29FDC873D053}"/>
              </a:ext>
            </a:extLst>
          </p:cNvPr>
          <p:cNvSpPr txBox="1">
            <a:spLocks/>
          </p:cNvSpPr>
          <p:nvPr/>
        </p:nvSpPr>
        <p:spPr bwMode="auto">
          <a:xfrm>
            <a:off x="3603625" y="1143000"/>
            <a:ext cx="4259263" cy="3937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800" b="0" i="1">
                <a:solidFill>
                  <a:srgbClr val="330033"/>
                </a:solidFill>
                <a:effectLst>
                  <a:outerShdw blurRad="38100" dist="38100" dir="2700000" algn="tl">
                    <a:srgbClr val="000000">
                      <a:alpha val="43137"/>
                    </a:srgbClr>
                  </a:outerShdw>
                </a:effectLst>
                <a:latin typeface="Franklin Gothic Book (Gövde)"/>
              </a:rPr>
              <a:t>TARIM ve ORMAN</a:t>
            </a:r>
            <a:endParaRPr lang="tr-TR" sz="1800" b="0" i="1" kern="0" dirty="0">
              <a:solidFill>
                <a:srgbClr val="330033"/>
              </a:solidFill>
              <a:effectLst>
                <a:outerShdw blurRad="38100" dist="38100" dir="2700000" algn="tl">
                  <a:srgbClr val="000000">
                    <a:alpha val="43137"/>
                  </a:srgbClr>
                </a:outerShdw>
              </a:effectLst>
              <a:latin typeface="Franklin Gothic Book (Gövde)"/>
            </a:endParaRPr>
          </a:p>
        </p:txBody>
      </p:sp>
      <p:sp>
        <p:nvSpPr>
          <p:cNvPr id="9" name="Unvan 13">
            <a:extLst>
              <a:ext uri="{FF2B5EF4-FFF2-40B4-BE49-F238E27FC236}">
                <a16:creationId xmlns:a16="http://schemas.microsoft.com/office/drawing/2014/main" id="{415E6FCD-B903-D54E-D76D-57754A7C1C9F}"/>
              </a:ext>
            </a:extLst>
          </p:cNvPr>
          <p:cNvSpPr txBox="1">
            <a:spLocks/>
          </p:cNvSpPr>
          <p:nvPr/>
        </p:nvSpPr>
        <p:spPr bwMode="auto">
          <a:xfrm>
            <a:off x="3678238" y="1452563"/>
            <a:ext cx="3468687" cy="3206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600" b="0" i="1" dirty="0">
                <a:solidFill>
                  <a:srgbClr val="FF0000"/>
                </a:solidFill>
                <a:effectLst>
                  <a:outerShdw blurRad="38100" dist="38100" dir="2700000" algn="tl">
                    <a:srgbClr val="000000">
                      <a:alpha val="43137"/>
                    </a:srgbClr>
                  </a:outerShdw>
                </a:effectLst>
                <a:latin typeface="Franklin Gothic Book (Gövde)"/>
              </a:rPr>
              <a:t>İlçe Tarım ve Orman Müdürlüğü</a:t>
            </a:r>
            <a:endParaRPr lang="tr-TR" sz="1600" b="0" i="1" kern="0" dirty="0">
              <a:solidFill>
                <a:srgbClr val="FF0000"/>
              </a:solidFill>
              <a:effectLst>
                <a:outerShdw blurRad="38100" dist="38100" dir="2700000" algn="tl">
                  <a:srgbClr val="000000">
                    <a:alpha val="43137"/>
                  </a:srgbClr>
                </a:outerShdw>
              </a:effectLst>
              <a:latin typeface="Franklin Gothic Book (Gövde)"/>
            </a:endParaRPr>
          </a:p>
        </p:txBody>
      </p:sp>
      <p:sp>
        <p:nvSpPr>
          <p:cNvPr id="83975" name="Yuvarlatılmış Dikdörtgen 1">
            <a:extLst>
              <a:ext uri="{FF2B5EF4-FFF2-40B4-BE49-F238E27FC236}">
                <a16:creationId xmlns:a16="http://schemas.microsoft.com/office/drawing/2014/main" id="{37828AAE-59A3-048A-985B-0478920E34BB}"/>
              </a:ext>
            </a:extLst>
          </p:cNvPr>
          <p:cNvSpPr>
            <a:spLocks noChangeArrowheads="1"/>
          </p:cNvSpPr>
          <p:nvPr/>
        </p:nvSpPr>
        <p:spPr bwMode="auto">
          <a:xfrm>
            <a:off x="781050" y="1770063"/>
            <a:ext cx="8066088" cy="3554412"/>
          </a:xfrm>
          <a:prstGeom prst="roundRect">
            <a:avLst>
              <a:gd name="adj" fmla="val 16667"/>
            </a:avLst>
          </a:pr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lIns="0" tIns="0" rIns="0" bIns="0" anchor="ct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a:spcBef>
                <a:spcPct val="0"/>
              </a:spcBef>
              <a:buClrTx/>
              <a:buSzTx/>
              <a:buFont typeface="Wingdings" panose="05000000000000000000" pitchFamily="2" charset="2"/>
              <a:buNone/>
            </a:pPr>
            <a:endParaRPr lang="tr-TR" altLang="tr-TR" sz="1800">
              <a:solidFill>
                <a:srgbClr val="000000"/>
              </a:solidFill>
            </a:endParaRPr>
          </a:p>
        </p:txBody>
      </p:sp>
      <p:graphicFrame>
        <p:nvGraphicFramePr>
          <p:cNvPr id="10" name="Diyagram 9">
            <a:extLst>
              <a:ext uri="{FF2B5EF4-FFF2-40B4-BE49-F238E27FC236}">
                <a16:creationId xmlns:a16="http://schemas.microsoft.com/office/drawing/2014/main" id="{E76DF61F-0DCF-9213-C6FF-8FB379B1D63F}"/>
              </a:ext>
            </a:extLst>
          </p:cNvPr>
          <p:cNvGraphicFramePr/>
          <p:nvPr/>
        </p:nvGraphicFramePr>
        <p:xfrm>
          <a:off x="638265" y="1755081"/>
          <a:ext cx="4536800" cy="4898909"/>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83977" name="Dikdörtgen 7">
            <a:extLst>
              <a:ext uri="{FF2B5EF4-FFF2-40B4-BE49-F238E27FC236}">
                <a16:creationId xmlns:a16="http://schemas.microsoft.com/office/drawing/2014/main" id="{77ED91D3-6CB9-6045-D265-0027D7DC7AE3}"/>
              </a:ext>
            </a:extLst>
          </p:cNvPr>
          <p:cNvSpPr>
            <a:spLocks noChangeArrowheads="1"/>
          </p:cNvSpPr>
          <p:nvPr/>
        </p:nvSpPr>
        <p:spPr bwMode="auto">
          <a:xfrm>
            <a:off x="5411788" y="2011363"/>
            <a:ext cx="255270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 typeface="Wingdings" panose="05000000000000000000" pitchFamily="2" charset="2"/>
              <a:buNone/>
            </a:pPr>
            <a:r>
              <a:rPr lang="tr-TR" altLang="tr-TR" sz="1200">
                <a:solidFill>
                  <a:srgbClr val="404040"/>
                </a:solidFill>
                <a:latin typeface="Franklin Gothic Book" panose="020B0503020102020204" pitchFamily="34" charset="0"/>
                <a:cs typeface="Adobe Devanagari" panose="02040503050201020203" pitchFamily="18" charset="0"/>
              </a:rPr>
              <a:t>PERSONEL VE ARAÇ DURUMU</a:t>
            </a:r>
            <a:r>
              <a:rPr lang="tr-TR" altLang="tr-TR" sz="1400">
                <a:solidFill>
                  <a:srgbClr val="000000"/>
                </a:solidFill>
                <a:latin typeface="Franklin Gothic Book" panose="020B0503020102020204" pitchFamily="34" charset="0"/>
                <a:cs typeface="Adobe Devanagari" panose="02040503050201020203" pitchFamily="18" charset="0"/>
              </a:rPr>
              <a:t>	</a:t>
            </a:r>
          </a:p>
        </p:txBody>
      </p:sp>
      <p:grpSp>
        <p:nvGrpSpPr>
          <p:cNvPr id="83978" name="Grup 19">
            <a:extLst>
              <a:ext uri="{FF2B5EF4-FFF2-40B4-BE49-F238E27FC236}">
                <a16:creationId xmlns:a16="http://schemas.microsoft.com/office/drawing/2014/main" id="{C3612F77-F9FB-F8C1-FD2A-6995561A5065}"/>
              </a:ext>
            </a:extLst>
          </p:cNvPr>
          <p:cNvGrpSpPr>
            <a:grpSpLocks/>
          </p:cNvGrpSpPr>
          <p:nvPr/>
        </p:nvGrpSpPr>
        <p:grpSpPr bwMode="auto">
          <a:xfrm>
            <a:off x="4859338" y="2454275"/>
            <a:ext cx="4032250" cy="4141788"/>
            <a:chOff x="4859988" y="2511505"/>
            <a:chExt cx="4031558" cy="4142481"/>
          </a:xfrm>
        </p:grpSpPr>
        <p:grpSp>
          <p:nvGrpSpPr>
            <p:cNvPr id="83979" name="Grup 17">
              <a:extLst>
                <a:ext uri="{FF2B5EF4-FFF2-40B4-BE49-F238E27FC236}">
                  <a16:creationId xmlns:a16="http://schemas.microsoft.com/office/drawing/2014/main" id="{4057738E-1AFC-FE98-5556-CE867ACAF2A3}"/>
                </a:ext>
              </a:extLst>
            </p:cNvPr>
            <p:cNvGrpSpPr>
              <a:grpSpLocks/>
            </p:cNvGrpSpPr>
            <p:nvPr/>
          </p:nvGrpSpPr>
          <p:grpSpPr bwMode="auto">
            <a:xfrm>
              <a:off x="4859988" y="2511505"/>
              <a:ext cx="4031558" cy="4142481"/>
              <a:chOff x="4914511" y="2511505"/>
              <a:chExt cx="3977037" cy="4142481"/>
            </a:xfrm>
          </p:grpSpPr>
          <p:grpSp>
            <p:nvGrpSpPr>
              <p:cNvPr id="83983" name="Grup 2">
                <a:extLst>
                  <a:ext uri="{FF2B5EF4-FFF2-40B4-BE49-F238E27FC236}">
                    <a16:creationId xmlns:a16="http://schemas.microsoft.com/office/drawing/2014/main" id="{00A8B459-BAD4-4809-E7CF-15231886990B}"/>
                  </a:ext>
                </a:extLst>
              </p:cNvPr>
              <p:cNvGrpSpPr>
                <a:grpSpLocks/>
              </p:cNvGrpSpPr>
              <p:nvPr/>
            </p:nvGrpSpPr>
            <p:grpSpPr bwMode="auto">
              <a:xfrm>
                <a:off x="4914511" y="2511505"/>
                <a:ext cx="3777101" cy="2377953"/>
                <a:chOff x="5478559" y="2450848"/>
                <a:chExt cx="3777101" cy="2377953"/>
              </a:xfrm>
            </p:grpSpPr>
            <p:grpSp>
              <p:nvGrpSpPr>
                <p:cNvPr id="12" name="Grup 11">
                  <a:extLst>
                    <a:ext uri="{FF2B5EF4-FFF2-40B4-BE49-F238E27FC236}">
                      <a16:creationId xmlns:a16="http://schemas.microsoft.com/office/drawing/2014/main" id="{1DB26E3E-C5DF-5983-F1E7-58D8A919DCCD}"/>
                    </a:ext>
                  </a:extLst>
                </p:cNvPr>
                <p:cNvGrpSpPr/>
                <p:nvPr/>
              </p:nvGrpSpPr>
              <p:grpSpPr>
                <a:xfrm>
                  <a:off x="5964816" y="2450848"/>
                  <a:ext cx="3290844" cy="2377953"/>
                  <a:chOff x="0" y="308710"/>
                  <a:chExt cx="3688556" cy="1216800"/>
                </a:xfrm>
                <a:scene3d>
                  <a:camera prst="orthographicFront"/>
                  <a:lightRig rig="flat" dir="t"/>
                </a:scene3d>
              </p:grpSpPr>
              <p:sp>
                <p:nvSpPr>
                  <p:cNvPr id="13" name="Dikdörtgen: Köşeleri Yuvarlatılmış 12">
                    <a:extLst>
                      <a:ext uri="{FF2B5EF4-FFF2-40B4-BE49-F238E27FC236}">
                        <a16:creationId xmlns:a16="http://schemas.microsoft.com/office/drawing/2014/main" id="{6465FCD1-8E2A-5DF2-F784-C84582B64DB8}"/>
                      </a:ext>
                    </a:extLst>
                  </p:cNvPr>
                  <p:cNvSpPr/>
                  <p:nvPr/>
                </p:nvSpPr>
                <p:spPr>
                  <a:xfrm>
                    <a:off x="0" y="308710"/>
                    <a:ext cx="3688556" cy="1216800"/>
                  </a:xfrm>
                  <a:prstGeom prst="roundRect">
                    <a:avLst/>
                  </a:prstGeom>
                  <a:sp3d prstMaterial="dkEdge">
                    <a:bevelT w="8200" h="38100"/>
                  </a:sp3d>
                </p:spPr>
                <p:style>
                  <a:lnRef idx="0">
                    <a:schemeClr val="lt1">
                      <a:hueOff val="0"/>
                      <a:satOff val="0"/>
                      <a:lumOff val="0"/>
                      <a:alphaOff val="0"/>
                    </a:schemeClr>
                  </a:lnRef>
                  <a:fillRef idx="2">
                    <a:schemeClr val="accent1">
                      <a:hueOff val="0"/>
                      <a:satOff val="0"/>
                      <a:lumOff val="0"/>
                      <a:alphaOff val="0"/>
                    </a:schemeClr>
                  </a:fillRef>
                  <a:effectRef idx="1">
                    <a:schemeClr val="accent1">
                      <a:hueOff val="0"/>
                      <a:satOff val="0"/>
                      <a:lumOff val="0"/>
                      <a:alphaOff val="0"/>
                    </a:schemeClr>
                  </a:effectRef>
                  <a:fontRef idx="minor">
                    <a:schemeClr val="dk1"/>
                  </a:fontRef>
                </p:style>
                <p:txBody>
                  <a:bodyPr/>
                  <a:lstStyle/>
                  <a:p>
                    <a:pPr>
                      <a:defRPr/>
                    </a:pPr>
                    <a:endParaRPr lang="tr-TR">
                      <a:solidFill>
                        <a:srgbClr val="000000"/>
                      </a:solidFill>
                    </a:endParaRPr>
                  </a:p>
                </p:txBody>
              </p:sp>
              <p:sp>
                <p:nvSpPr>
                  <p:cNvPr id="14" name="Dikdörtgen: Köşeleri Yuvarlatılmış 4">
                    <a:extLst>
                      <a:ext uri="{FF2B5EF4-FFF2-40B4-BE49-F238E27FC236}">
                        <a16:creationId xmlns:a16="http://schemas.microsoft.com/office/drawing/2014/main" id="{7ED4AA46-7AB3-B7E5-345F-1015EF7E44E7}"/>
                      </a:ext>
                    </a:extLst>
                  </p:cNvPr>
                  <p:cNvSpPr txBox="1"/>
                  <p:nvPr/>
                </p:nvSpPr>
                <p:spPr>
                  <a:xfrm>
                    <a:off x="59399" y="368109"/>
                    <a:ext cx="3569758" cy="1098002"/>
                  </a:xfrm>
                  <a:prstGeom prst="rect">
                    <a:avLst/>
                  </a:prstGeom>
                  <a:sp3d/>
                </p:spPr>
                <p:style>
                  <a:lnRef idx="0">
                    <a:scrgbClr r="0" g="0" b="0"/>
                  </a:lnRef>
                  <a:fillRef idx="0">
                    <a:scrgbClr r="0" g="0" b="0"/>
                  </a:fillRef>
                  <a:effectRef idx="0">
                    <a:scrgbClr r="0" g="0" b="0"/>
                  </a:effectRef>
                  <a:fontRef idx="minor">
                    <a:schemeClr val="dk1"/>
                  </a:fontRef>
                </p:style>
                <p:txBody>
                  <a:bodyPr lIns="53340" tIns="53340" rIns="53340" bIns="53340" spcCol="1270" anchor="ctr"/>
                  <a:lstStyle/>
                  <a:p>
                    <a:pPr algn="just" defTabSz="622284">
                      <a:lnSpc>
                        <a:spcPct val="90000"/>
                      </a:lnSpc>
                      <a:spcAft>
                        <a:spcPct val="35000"/>
                      </a:spcAft>
                      <a:defRPr/>
                    </a:pPr>
                    <a:r>
                      <a:rPr lang="tr-TR" sz="1400" dirty="0">
                        <a:solidFill>
                          <a:srgbClr val="000000">
                            <a:lumMod val="50000"/>
                            <a:lumOff val="50000"/>
                          </a:srgbClr>
                        </a:solidFill>
                        <a:latin typeface="Adobe Devanagari" panose="02040503050201020203" pitchFamily="18" charset="0"/>
                        <a:cs typeface="Adobe Devanagari" panose="02040503050201020203" pitchFamily="18" charset="0"/>
                      </a:rPr>
                      <a:t>.</a:t>
                    </a:r>
                  </a:p>
                </p:txBody>
              </p:sp>
            </p:grpSp>
            <p:sp>
              <p:nvSpPr>
                <p:cNvPr id="83990" name="Dikdörtgen 1">
                  <a:extLst>
                    <a:ext uri="{FF2B5EF4-FFF2-40B4-BE49-F238E27FC236}">
                      <a16:creationId xmlns:a16="http://schemas.microsoft.com/office/drawing/2014/main" id="{25C5AC75-5147-B002-1EEB-A4B12F23BA24}"/>
                    </a:ext>
                  </a:extLst>
                </p:cNvPr>
                <p:cNvSpPr>
                  <a:spLocks noChangeArrowheads="1"/>
                </p:cNvSpPr>
                <p:nvPr/>
              </p:nvSpPr>
              <p:spPr bwMode="auto">
                <a:xfrm>
                  <a:off x="5478559" y="2492130"/>
                  <a:ext cx="3562110" cy="2093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just">
                    <a:spcBef>
                      <a:spcPct val="0"/>
                    </a:spcBef>
                    <a:buClrTx/>
                    <a:buSzTx/>
                    <a:buFontTx/>
                    <a:buNone/>
                  </a:pPr>
                  <a:r>
                    <a:rPr lang="tr-TR" altLang="tr-TR" sz="1000">
                      <a:solidFill>
                        <a:srgbClr val="303000"/>
                      </a:solidFill>
                      <a:latin typeface="Franklin Gothic Book" panose="020B0503020102020204" pitchFamily="34" charset="0"/>
                    </a:rPr>
                    <a:t>	Mühendis 		: 5</a:t>
                  </a:r>
                </a:p>
                <a:p>
                  <a:pPr algn="just">
                    <a:spcBef>
                      <a:spcPct val="0"/>
                    </a:spcBef>
                    <a:buClrTx/>
                    <a:buSzTx/>
                    <a:buFontTx/>
                    <a:buNone/>
                  </a:pPr>
                  <a:r>
                    <a:rPr lang="tr-TR" altLang="tr-TR" sz="1000">
                      <a:solidFill>
                        <a:srgbClr val="303000"/>
                      </a:solidFill>
                      <a:latin typeface="Franklin Gothic Book" panose="020B0503020102020204" pitchFamily="34" charset="0"/>
                    </a:rPr>
                    <a:t>	Veteriner Hekim	                             : 7</a:t>
                  </a:r>
                </a:p>
                <a:p>
                  <a:pPr algn="just">
                    <a:spcBef>
                      <a:spcPct val="0"/>
                    </a:spcBef>
                    <a:buClrTx/>
                    <a:buSzTx/>
                    <a:buFontTx/>
                    <a:buNone/>
                  </a:pPr>
                  <a:r>
                    <a:rPr lang="tr-TR" altLang="tr-TR" sz="1000">
                      <a:solidFill>
                        <a:srgbClr val="303000"/>
                      </a:solidFill>
                      <a:latin typeface="Franklin Gothic Book" panose="020B0503020102020204" pitchFamily="34" charset="0"/>
                    </a:rPr>
                    <a:t>	Gıda Mühendisi:		 :1</a:t>
                  </a:r>
                </a:p>
                <a:p>
                  <a:pPr algn="just">
                    <a:spcBef>
                      <a:spcPct val="0"/>
                    </a:spcBef>
                    <a:buClrTx/>
                    <a:buSzTx/>
                    <a:buFontTx/>
                    <a:buNone/>
                  </a:pPr>
                  <a:r>
                    <a:rPr lang="tr-TR" altLang="tr-TR" sz="1000">
                      <a:solidFill>
                        <a:srgbClr val="303000"/>
                      </a:solidFill>
                      <a:latin typeface="Franklin Gothic Book" panose="020B0503020102020204" pitchFamily="34" charset="0"/>
                    </a:rPr>
                    <a:t>	Ziraat Teknikeri		: 0</a:t>
                  </a:r>
                </a:p>
                <a:p>
                  <a:pPr algn="just">
                    <a:spcBef>
                      <a:spcPct val="0"/>
                    </a:spcBef>
                    <a:buClrTx/>
                    <a:buSzTx/>
                    <a:buFontTx/>
                    <a:buNone/>
                  </a:pPr>
                  <a:r>
                    <a:rPr lang="tr-TR" altLang="tr-TR" sz="1000">
                      <a:solidFill>
                        <a:srgbClr val="303000"/>
                      </a:solidFill>
                      <a:latin typeface="Franklin Gothic Book" panose="020B0503020102020204" pitchFamily="34" charset="0"/>
                    </a:rPr>
                    <a:t>	Ziraat Teknisyeni      	: 1</a:t>
                  </a:r>
                </a:p>
                <a:p>
                  <a:pPr algn="just">
                    <a:spcBef>
                      <a:spcPct val="0"/>
                    </a:spcBef>
                    <a:buClrTx/>
                    <a:buSzTx/>
                    <a:buFontTx/>
                    <a:buNone/>
                  </a:pPr>
                  <a:r>
                    <a:rPr lang="tr-TR" altLang="tr-TR" sz="1000">
                      <a:solidFill>
                        <a:srgbClr val="303000"/>
                      </a:solidFill>
                      <a:latin typeface="Franklin Gothic Book" panose="020B0503020102020204" pitchFamily="34" charset="0"/>
                    </a:rPr>
                    <a:t>	Vet. Sağ. Teknikeri	: 2</a:t>
                  </a:r>
                </a:p>
                <a:p>
                  <a:pPr algn="just">
                    <a:spcBef>
                      <a:spcPct val="0"/>
                    </a:spcBef>
                    <a:buClrTx/>
                    <a:buSzTx/>
                    <a:buFontTx/>
                    <a:buNone/>
                  </a:pPr>
                  <a:r>
                    <a:rPr lang="tr-TR" altLang="tr-TR" sz="1000">
                      <a:solidFill>
                        <a:srgbClr val="303000"/>
                      </a:solidFill>
                      <a:latin typeface="Franklin Gothic Book" panose="020B0503020102020204" pitchFamily="34" charset="0"/>
                    </a:rPr>
                    <a:t>	Vet. Sağ. Teknisyeni	: 0</a:t>
                  </a:r>
                </a:p>
                <a:p>
                  <a:pPr algn="just">
                    <a:spcBef>
                      <a:spcPct val="0"/>
                    </a:spcBef>
                    <a:buClrTx/>
                    <a:buSzTx/>
                    <a:buFontTx/>
                    <a:buNone/>
                  </a:pPr>
                  <a:r>
                    <a:rPr lang="tr-TR" altLang="tr-TR" sz="1000">
                      <a:solidFill>
                        <a:srgbClr val="303000"/>
                      </a:solidFill>
                      <a:latin typeface="Franklin Gothic Book" panose="020B0503020102020204" pitchFamily="34" charset="0"/>
                    </a:rPr>
                    <a:t>	Diğer Tekniker		: 0</a:t>
                  </a:r>
                </a:p>
                <a:p>
                  <a:pPr algn="just">
                    <a:spcBef>
                      <a:spcPct val="0"/>
                    </a:spcBef>
                    <a:buClrTx/>
                    <a:buSzTx/>
                    <a:buFontTx/>
                    <a:buNone/>
                  </a:pPr>
                  <a:r>
                    <a:rPr lang="tr-TR" altLang="tr-TR" sz="1000">
                      <a:solidFill>
                        <a:srgbClr val="303000"/>
                      </a:solidFill>
                      <a:latin typeface="Franklin Gothic Book" panose="020B0503020102020204" pitchFamily="34" charset="0"/>
                    </a:rPr>
                    <a:t>	Büro Personeli		: 2</a:t>
                  </a:r>
                </a:p>
                <a:p>
                  <a:pPr algn="just">
                    <a:spcBef>
                      <a:spcPct val="0"/>
                    </a:spcBef>
                    <a:buClrTx/>
                    <a:buSzTx/>
                    <a:buFontTx/>
                    <a:buNone/>
                  </a:pPr>
                  <a:r>
                    <a:rPr lang="tr-TR" altLang="tr-TR" sz="1000">
                      <a:solidFill>
                        <a:srgbClr val="303000"/>
                      </a:solidFill>
                      <a:latin typeface="Franklin Gothic Book" panose="020B0503020102020204" pitchFamily="34" charset="0"/>
                    </a:rPr>
                    <a:t>	Memur(Hizmetli)	                            : 2</a:t>
                  </a:r>
                </a:p>
                <a:p>
                  <a:pPr algn="just">
                    <a:spcBef>
                      <a:spcPct val="0"/>
                    </a:spcBef>
                    <a:buClrTx/>
                    <a:buSzTx/>
                    <a:buFontTx/>
                    <a:buNone/>
                  </a:pPr>
                  <a:r>
                    <a:rPr lang="tr-TR" altLang="tr-TR" sz="1000">
                      <a:solidFill>
                        <a:srgbClr val="303000"/>
                      </a:solidFill>
                      <a:latin typeface="Franklin Gothic Book" panose="020B0503020102020204" pitchFamily="34" charset="0"/>
                    </a:rPr>
                    <a:t>	Şoför		: 2</a:t>
                  </a:r>
                </a:p>
                <a:p>
                  <a:pPr algn="just">
                    <a:spcBef>
                      <a:spcPct val="0"/>
                    </a:spcBef>
                    <a:buClrTx/>
                    <a:buSzTx/>
                    <a:buFontTx/>
                    <a:buNone/>
                  </a:pPr>
                  <a:r>
                    <a:rPr lang="tr-TR" altLang="tr-TR" sz="1000">
                      <a:solidFill>
                        <a:srgbClr val="303000"/>
                      </a:solidFill>
                      <a:latin typeface="Franklin Gothic Book" panose="020B0503020102020204" pitchFamily="34" charset="0"/>
                    </a:rPr>
                    <a:t>	İşçi		: 1</a:t>
                  </a:r>
                </a:p>
                <a:p>
                  <a:pPr algn="just">
                    <a:spcBef>
                      <a:spcPct val="0"/>
                    </a:spcBef>
                    <a:buClrTx/>
                    <a:buSzTx/>
                    <a:buFontTx/>
                    <a:buNone/>
                  </a:pPr>
                  <a:r>
                    <a:rPr lang="tr-TR" altLang="tr-TR" sz="1000">
                      <a:solidFill>
                        <a:srgbClr val="303000"/>
                      </a:solidFill>
                      <a:latin typeface="Franklin Gothic Book" panose="020B0503020102020204" pitchFamily="34" charset="0"/>
                    </a:rPr>
                    <a:t>	</a:t>
                  </a:r>
                  <a:r>
                    <a:rPr lang="tr-TR" altLang="tr-TR" sz="1000" b="1">
                      <a:solidFill>
                        <a:srgbClr val="303000"/>
                      </a:solidFill>
                      <a:latin typeface="Franklin Gothic Book" panose="020B0503020102020204" pitchFamily="34" charset="0"/>
                    </a:rPr>
                    <a:t>Toplam Personel Sayısı  	: 23</a:t>
                  </a:r>
                  <a:endParaRPr lang="tr-TR" altLang="tr-TR" sz="1000" b="1">
                    <a:solidFill>
                      <a:srgbClr val="303000"/>
                    </a:solidFill>
                  </a:endParaRPr>
                </a:p>
              </p:txBody>
            </p:sp>
          </p:grpSp>
          <p:grpSp>
            <p:nvGrpSpPr>
              <p:cNvPr id="83984" name="Grup 5">
                <a:extLst>
                  <a:ext uri="{FF2B5EF4-FFF2-40B4-BE49-F238E27FC236}">
                    <a16:creationId xmlns:a16="http://schemas.microsoft.com/office/drawing/2014/main" id="{95B076E5-A849-BFF4-6609-C8209C1388EC}"/>
                  </a:ext>
                </a:extLst>
              </p:cNvPr>
              <p:cNvGrpSpPr>
                <a:grpSpLocks/>
              </p:cNvGrpSpPr>
              <p:nvPr/>
            </p:nvGrpSpPr>
            <p:grpSpPr bwMode="auto">
              <a:xfrm>
                <a:off x="5400768" y="5014557"/>
                <a:ext cx="3490780" cy="1639429"/>
                <a:chOff x="5400768" y="5014557"/>
                <a:chExt cx="3490780" cy="1639429"/>
              </a:xfrm>
            </p:grpSpPr>
            <p:sp>
              <p:nvSpPr>
                <p:cNvPr id="16" name="Dikdörtgen: Köşeleri Yuvarlatılmış 16">
                  <a:extLst>
                    <a:ext uri="{FF2B5EF4-FFF2-40B4-BE49-F238E27FC236}">
                      <a16:creationId xmlns:a16="http://schemas.microsoft.com/office/drawing/2014/main" id="{6FCE6598-650C-CEE2-D194-4CF681812E3A}"/>
                    </a:ext>
                  </a:extLst>
                </p:cNvPr>
                <p:cNvSpPr/>
                <p:nvPr/>
              </p:nvSpPr>
              <p:spPr>
                <a:xfrm>
                  <a:off x="5400768" y="5014557"/>
                  <a:ext cx="3290845" cy="1639429"/>
                </a:xfrm>
                <a:prstGeom prst="roundRect">
                  <a:avLst/>
                </a:prstGeom>
                <a:scene3d>
                  <a:camera prst="orthographicFront"/>
                  <a:lightRig rig="flat" dir="t"/>
                </a:scene3d>
                <a:sp3d prstMaterial="dkEdge">
                  <a:bevelT w="8200" h="38100"/>
                </a:sp3d>
              </p:spPr>
              <p:style>
                <a:lnRef idx="0">
                  <a:schemeClr val="lt1">
                    <a:hueOff val="0"/>
                    <a:satOff val="0"/>
                    <a:lumOff val="0"/>
                    <a:alphaOff val="0"/>
                  </a:schemeClr>
                </a:lnRef>
                <a:fillRef idx="2">
                  <a:schemeClr val="accent1">
                    <a:hueOff val="0"/>
                    <a:satOff val="0"/>
                    <a:lumOff val="0"/>
                    <a:alphaOff val="0"/>
                  </a:schemeClr>
                </a:fillRef>
                <a:effectRef idx="1">
                  <a:schemeClr val="accent1">
                    <a:hueOff val="0"/>
                    <a:satOff val="0"/>
                    <a:lumOff val="0"/>
                    <a:alphaOff val="0"/>
                  </a:schemeClr>
                </a:effectRef>
                <a:fontRef idx="minor">
                  <a:schemeClr val="dk1"/>
                </a:fontRef>
              </p:style>
              <p:txBody>
                <a:bodyPr/>
                <a:lstStyle/>
                <a:p>
                  <a:pPr>
                    <a:defRPr/>
                  </a:pPr>
                  <a:endParaRPr lang="tr-TR">
                    <a:solidFill>
                      <a:srgbClr val="000000"/>
                    </a:solidFill>
                  </a:endParaRPr>
                </a:p>
              </p:txBody>
            </p:sp>
            <p:sp>
              <p:nvSpPr>
                <p:cNvPr id="83988" name="Dikdörtgen 18">
                  <a:extLst>
                    <a:ext uri="{FF2B5EF4-FFF2-40B4-BE49-F238E27FC236}">
                      <a16:creationId xmlns:a16="http://schemas.microsoft.com/office/drawing/2014/main" id="{9D911C36-08FC-D810-07C3-84C5C40391FF}"/>
                    </a:ext>
                  </a:extLst>
                </p:cNvPr>
                <p:cNvSpPr>
                  <a:spLocks noChangeArrowheads="1"/>
                </p:cNvSpPr>
                <p:nvPr/>
              </p:nvSpPr>
              <p:spPr bwMode="auto">
                <a:xfrm>
                  <a:off x="5401462" y="5342492"/>
                  <a:ext cx="3490086" cy="1169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just">
                    <a:spcBef>
                      <a:spcPct val="0"/>
                    </a:spcBef>
                    <a:buClrTx/>
                    <a:buSzTx/>
                    <a:buFontTx/>
                    <a:buNone/>
                  </a:pPr>
                  <a:r>
                    <a:rPr lang="tr-TR" altLang="tr-TR" sz="1000">
                      <a:solidFill>
                        <a:srgbClr val="595959"/>
                      </a:solidFill>
                      <a:latin typeface="Franklin Gothic Book" panose="020B0503020102020204" pitchFamily="34" charset="0"/>
                    </a:rPr>
                    <a:t>Norm Kadro Doluluk Oranı Mühendis 	: % 42</a:t>
                  </a:r>
                </a:p>
                <a:p>
                  <a:pPr algn="just">
                    <a:spcBef>
                      <a:spcPct val="0"/>
                    </a:spcBef>
                    <a:buClrTx/>
                    <a:buSzTx/>
                    <a:buFontTx/>
                    <a:buNone/>
                  </a:pPr>
                  <a:r>
                    <a:rPr lang="tr-TR" altLang="tr-TR" sz="1000">
                      <a:solidFill>
                        <a:srgbClr val="595959"/>
                      </a:solidFill>
                      <a:latin typeface="Franklin Gothic Book" panose="020B0503020102020204" pitchFamily="34" charset="0"/>
                    </a:rPr>
                    <a:t>Veteriner Hekim	                        : % 43</a:t>
                  </a:r>
                </a:p>
                <a:p>
                  <a:pPr algn="just">
                    <a:spcBef>
                      <a:spcPct val="0"/>
                    </a:spcBef>
                    <a:buClrTx/>
                    <a:buSzTx/>
                    <a:buFontTx/>
                    <a:buNone/>
                  </a:pPr>
                  <a:r>
                    <a:rPr lang="tr-TR" altLang="tr-TR" sz="1000">
                      <a:solidFill>
                        <a:srgbClr val="595959"/>
                      </a:solidFill>
                      <a:latin typeface="Franklin Gothic Book" panose="020B0503020102020204" pitchFamily="34" charset="0"/>
                    </a:rPr>
                    <a:t>Ziraat Teknikeri/Teknisyeni	                        : % 50</a:t>
                  </a:r>
                </a:p>
                <a:p>
                  <a:pPr algn="just">
                    <a:spcBef>
                      <a:spcPct val="0"/>
                    </a:spcBef>
                    <a:buClrTx/>
                    <a:buSzTx/>
                    <a:buFontTx/>
                    <a:buNone/>
                  </a:pPr>
                  <a:r>
                    <a:rPr lang="tr-TR" altLang="tr-TR" sz="1000">
                      <a:solidFill>
                        <a:srgbClr val="595959"/>
                      </a:solidFill>
                      <a:latin typeface="Franklin Gothic Book" panose="020B0503020102020204" pitchFamily="34" charset="0"/>
                    </a:rPr>
                    <a:t>Vet. Sağ. Teknisyeni/Teknikeri	                        : % 67</a:t>
                  </a:r>
                </a:p>
                <a:p>
                  <a:pPr algn="just">
                    <a:spcBef>
                      <a:spcPct val="0"/>
                    </a:spcBef>
                    <a:buClrTx/>
                    <a:buSzTx/>
                    <a:buFontTx/>
                    <a:buNone/>
                  </a:pPr>
                  <a:endParaRPr lang="tr-TR" altLang="tr-TR" sz="1000">
                    <a:solidFill>
                      <a:srgbClr val="595959"/>
                    </a:solidFill>
                    <a:latin typeface="Franklin Gothic Book" panose="020B0503020102020204" pitchFamily="34" charset="0"/>
                  </a:endParaRPr>
                </a:p>
                <a:p>
                  <a:pPr algn="just">
                    <a:spcBef>
                      <a:spcPct val="0"/>
                    </a:spcBef>
                    <a:buClrTx/>
                    <a:buSzTx/>
                    <a:buFontTx/>
                    <a:buNone/>
                  </a:pPr>
                  <a:r>
                    <a:rPr lang="tr-TR" altLang="tr-TR" sz="1000">
                      <a:solidFill>
                        <a:srgbClr val="595959"/>
                      </a:solidFill>
                      <a:latin typeface="Franklin Gothic Book" panose="020B0503020102020204" pitchFamily="34" charset="0"/>
                    </a:rPr>
                    <a:t>Araç Varlığı		:  2 Demirbaş, 1 Kiralık</a:t>
                  </a:r>
                </a:p>
                <a:p>
                  <a:pPr algn="just">
                    <a:spcBef>
                      <a:spcPct val="0"/>
                    </a:spcBef>
                    <a:buClrTx/>
                    <a:buSzTx/>
                    <a:buFontTx/>
                    <a:buNone/>
                  </a:pPr>
                  <a:r>
                    <a:rPr lang="tr-TR" altLang="tr-TR" sz="1000" b="1">
                      <a:solidFill>
                        <a:srgbClr val="595959"/>
                      </a:solidFill>
                      <a:latin typeface="Franklin Gothic Book" panose="020B0503020102020204" pitchFamily="34" charset="0"/>
                    </a:rPr>
                    <a:t>Toplam           	 	:  3 Adet  </a:t>
                  </a:r>
                </a:p>
              </p:txBody>
            </p:sp>
          </p:grpSp>
        </p:grpSp>
        <p:sp>
          <p:nvSpPr>
            <p:cNvPr id="4" name="Aşağı Ok 3">
              <a:extLst>
                <a:ext uri="{FF2B5EF4-FFF2-40B4-BE49-F238E27FC236}">
                  <a16:creationId xmlns:a16="http://schemas.microsoft.com/office/drawing/2014/main" id="{EB336C1A-E3F2-7141-D4FD-E2BB033A4159}"/>
                </a:ext>
              </a:extLst>
            </p:cNvPr>
            <p:cNvSpPr/>
            <p:nvPr/>
          </p:nvSpPr>
          <p:spPr bwMode="auto">
            <a:xfrm>
              <a:off x="7232073" y="4788516"/>
              <a:ext cx="630815" cy="531155"/>
            </a:xfrm>
            <a:prstGeom prst="downArrow">
              <a:avLst/>
            </a:prstGeom>
            <a:solidFill>
              <a:schemeClr val="accent5">
                <a:lumMod val="90000"/>
              </a:schemeClr>
            </a:solidFill>
            <a:ln>
              <a:noFill/>
            </a:ln>
            <a:scene3d>
              <a:camera prst="orthographicFront">
                <a:rot lat="0" lon="0" rev="0"/>
              </a:camera>
              <a:lightRig rig="contrasting" dir="t">
                <a:rot lat="0" lon="0" rev="1200000"/>
              </a:lightRig>
            </a:scene3d>
            <a:sp3d contourW="19050" prstMaterial="metal">
              <a:bevelT w="88900" h="203200"/>
              <a:bevelB w="165100" h="254000"/>
            </a:sp3d>
          </p:spPr>
          <p:style>
            <a:lnRef idx="0">
              <a:schemeClr val="lt1">
                <a:hueOff val="0"/>
                <a:satOff val="0"/>
                <a:lumOff val="0"/>
                <a:alphaOff val="0"/>
              </a:schemeClr>
            </a:lnRef>
            <a:fillRef idx="1">
              <a:scrgbClr r="0" g="0" b="0"/>
            </a:fillRef>
            <a:effectRef idx="2">
              <a:schemeClr val="accent1">
                <a:hueOff val="0"/>
                <a:satOff val="0"/>
                <a:lumOff val="0"/>
                <a:alphaOff val="0"/>
              </a:schemeClr>
            </a:effectRef>
            <a:fontRef idx="minor">
              <a:schemeClr val="lt1"/>
            </a:fontRef>
          </p:style>
          <p:txBody>
            <a:bodyPr anchor="ctr"/>
            <a:lstStyle/>
            <a:p>
              <a:pPr algn="ctr">
                <a:defRPr/>
              </a:pPr>
              <a:endParaRPr lang="tr-TR">
                <a:solidFill>
                  <a:srgbClr val="FFFFE1"/>
                </a:solidFill>
              </a:endParaRPr>
            </a:p>
          </p:txBody>
        </p:sp>
      </p:grpSp>
    </p:spTree>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Dikdörtgen 7">
            <a:extLst>
              <a:ext uri="{FF2B5EF4-FFF2-40B4-BE49-F238E27FC236}">
                <a16:creationId xmlns:a16="http://schemas.microsoft.com/office/drawing/2014/main" id="{8C72A8A6-D7BD-C2E6-B483-7241DD365AF0}"/>
              </a:ext>
            </a:extLst>
          </p:cNvPr>
          <p:cNvSpPr>
            <a:spLocks noChangeArrowheads="1"/>
          </p:cNvSpPr>
          <p:nvPr/>
        </p:nvSpPr>
        <p:spPr bwMode="auto">
          <a:xfrm>
            <a:off x="666750" y="1690688"/>
            <a:ext cx="25511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 typeface="Wingdings" panose="05000000000000000000" pitchFamily="2" charset="2"/>
              <a:buNone/>
            </a:pPr>
            <a:r>
              <a:rPr lang="tr-TR" altLang="tr-TR" sz="1400">
                <a:solidFill>
                  <a:srgbClr val="000000"/>
                </a:solidFill>
                <a:latin typeface="Franklin Gothic Book" panose="020B0503020102020204" pitchFamily="34" charset="0"/>
                <a:cs typeface="Adobe Devanagari" panose="02040503050201020203" pitchFamily="18" charset="0"/>
              </a:rPr>
              <a:t>ARAZİ DURUMU</a:t>
            </a:r>
            <a:r>
              <a:rPr lang="tr-TR" altLang="tr-TR" sz="1400">
                <a:solidFill>
                  <a:srgbClr val="FF0000"/>
                </a:solidFill>
                <a:latin typeface="Franklin Gothic Book" panose="020B0503020102020204" pitchFamily="34" charset="0"/>
                <a:cs typeface="Adobe Devanagari" panose="02040503050201020203" pitchFamily="18" charset="0"/>
              </a:rPr>
              <a:t>	</a:t>
            </a:r>
          </a:p>
        </p:txBody>
      </p:sp>
      <p:graphicFrame>
        <p:nvGraphicFramePr>
          <p:cNvPr id="2" name="Diyagram 1">
            <a:extLst>
              <a:ext uri="{FF2B5EF4-FFF2-40B4-BE49-F238E27FC236}">
                <a16:creationId xmlns:a16="http://schemas.microsoft.com/office/drawing/2014/main" id="{2C9825BF-477C-FBC0-1BEF-BB129BAFB5EF}"/>
              </a:ext>
            </a:extLst>
          </p:cNvPr>
          <p:cNvGraphicFramePr/>
          <p:nvPr/>
        </p:nvGraphicFramePr>
        <p:xfrm>
          <a:off x="717439" y="2082805"/>
          <a:ext cx="3243579" cy="259106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10" name="Resim 9">
            <a:extLst>
              <a:ext uri="{FF2B5EF4-FFF2-40B4-BE49-F238E27FC236}">
                <a16:creationId xmlns:a16="http://schemas.microsoft.com/office/drawing/2014/main" id="{1CBDC1E3-F891-1374-E257-A745C74A801B}"/>
              </a:ext>
            </a:extLst>
          </p:cNvPr>
          <p:cNvPicPr>
            <a:picLocks noChangeAspect="1"/>
          </p:cNvPicPr>
          <p:nvPr/>
        </p:nvPicPr>
        <p:blipFill rotWithShape="1">
          <a:blip r:embed="rId8"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FBE6A2A2-8996-AE20-0632-2F14D70DA348}"/>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84998" name="Resim 11">
            <a:extLst>
              <a:ext uri="{FF2B5EF4-FFF2-40B4-BE49-F238E27FC236}">
                <a16:creationId xmlns:a16="http://schemas.microsoft.com/office/drawing/2014/main" id="{DA8D963A-8043-423E-F799-0C4B2EA946CD}"/>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84999" name="Grafik 6">
            <a:extLst>
              <a:ext uri="{FF2B5EF4-FFF2-40B4-BE49-F238E27FC236}">
                <a16:creationId xmlns:a16="http://schemas.microsoft.com/office/drawing/2014/main" id="{7957176E-E5BE-D1DF-F487-885460FA4DEE}"/>
              </a:ext>
            </a:extLst>
          </p:cNvPr>
          <p:cNvGraphicFramePr>
            <a:graphicFrameLocks/>
          </p:cNvGraphicFramePr>
          <p:nvPr/>
        </p:nvGraphicFramePr>
        <p:xfrm>
          <a:off x="681038" y="4618038"/>
          <a:ext cx="3462337" cy="1857375"/>
        </p:xfrm>
        <a:graphic>
          <a:graphicData uri="http://schemas.openxmlformats.org/presentationml/2006/ole">
            <mc:AlternateContent xmlns:mc="http://schemas.openxmlformats.org/markup-compatibility/2006">
              <mc:Choice xmlns:v="urn:schemas-microsoft-com:vml" Requires="v">
                <p:oleObj r:id="rId10" imgW="3462828" imgH="1853345" progId="Excel.Chart.8">
                  <p:embed/>
                </p:oleObj>
              </mc:Choice>
              <mc:Fallback>
                <p:oleObj r:id="rId10" imgW="3462828" imgH="1853345" progId="Excel.Chart.8">
                  <p:embed/>
                  <p:pic>
                    <p:nvPicPr>
                      <p:cNvPr id="0" name="Grafik 6"/>
                      <p:cNvPicPr>
                        <a:picLocks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81038" y="4618038"/>
                        <a:ext cx="3462337" cy="185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3" name="Unvan 13">
            <a:extLst>
              <a:ext uri="{FF2B5EF4-FFF2-40B4-BE49-F238E27FC236}">
                <a16:creationId xmlns:a16="http://schemas.microsoft.com/office/drawing/2014/main" id="{7780DD6B-BFBF-7BF0-E33A-55F69929021C}"/>
              </a:ext>
            </a:extLst>
          </p:cNvPr>
          <p:cNvSpPr txBox="1">
            <a:spLocks/>
          </p:cNvSpPr>
          <p:nvPr/>
        </p:nvSpPr>
        <p:spPr bwMode="auto">
          <a:xfrm>
            <a:off x="3678238" y="1452563"/>
            <a:ext cx="3468687" cy="3206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600" b="0" i="1" dirty="0">
                <a:solidFill>
                  <a:srgbClr val="FF0000"/>
                </a:solidFill>
                <a:effectLst>
                  <a:outerShdw blurRad="38100" dist="38100" dir="2700000" algn="tl">
                    <a:srgbClr val="000000">
                      <a:alpha val="43137"/>
                    </a:srgbClr>
                  </a:outerShdw>
                </a:effectLst>
                <a:latin typeface="Franklin Gothic Book (Gövde)"/>
              </a:rPr>
              <a:t>İlçe Tarım ve Orman Müdürlüğü</a:t>
            </a:r>
            <a:endParaRPr lang="tr-TR" sz="1600" b="0" i="1" kern="0" dirty="0">
              <a:solidFill>
                <a:srgbClr val="FF0000"/>
              </a:solidFill>
              <a:effectLst>
                <a:outerShdw blurRad="38100" dist="38100" dir="2700000" algn="tl">
                  <a:srgbClr val="000000">
                    <a:alpha val="43137"/>
                  </a:srgbClr>
                </a:outerShdw>
              </a:effectLst>
              <a:latin typeface="Franklin Gothic Book (Gövde)"/>
            </a:endParaRPr>
          </a:p>
        </p:txBody>
      </p:sp>
      <p:sp>
        <p:nvSpPr>
          <p:cNvPr id="12" name="Unvan 13">
            <a:extLst>
              <a:ext uri="{FF2B5EF4-FFF2-40B4-BE49-F238E27FC236}">
                <a16:creationId xmlns:a16="http://schemas.microsoft.com/office/drawing/2014/main" id="{D12CCAD5-A2BB-1F42-E2F3-68C0D4B6BDBE}"/>
              </a:ext>
            </a:extLst>
          </p:cNvPr>
          <p:cNvSpPr txBox="1">
            <a:spLocks/>
          </p:cNvSpPr>
          <p:nvPr/>
        </p:nvSpPr>
        <p:spPr bwMode="auto">
          <a:xfrm>
            <a:off x="3603625" y="1143000"/>
            <a:ext cx="4259263" cy="3937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800" b="0" i="1">
                <a:solidFill>
                  <a:srgbClr val="330033"/>
                </a:solidFill>
                <a:effectLst>
                  <a:outerShdw blurRad="38100" dist="38100" dir="2700000" algn="tl">
                    <a:srgbClr val="000000">
                      <a:alpha val="43137"/>
                    </a:srgbClr>
                  </a:outerShdw>
                </a:effectLst>
                <a:latin typeface="Franklin Gothic Book (Gövde)"/>
              </a:rPr>
              <a:t>TARIM ve ORMAN</a:t>
            </a:r>
            <a:endParaRPr lang="tr-TR" sz="1800" b="0" i="1" kern="0" dirty="0">
              <a:solidFill>
                <a:srgbClr val="330033"/>
              </a:solidFill>
              <a:effectLst>
                <a:outerShdw blurRad="38100" dist="38100" dir="2700000" algn="tl">
                  <a:srgbClr val="000000">
                    <a:alpha val="43137"/>
                  </a:srgbClr>
                </a:outerShdw>
              </a:effectLst>
              <a:latin typeface="Franklin Gothic Book (Gövde)"/>
            </a:endParaRPr>
          </a:p>
        </p:txBody>
      </p:sp>
      <p:graphicFrame>
        <p:nvGraphicFramePr>
          <p:cNvPr id="14" name="Tablo 13">
            <a:extLst>
              <a:ext uri="{FF2B5EF4-FFF2-40B4-BE49-F238E27FC236}">
                <a16:creationId xmlns:a16="http://schemas.microsoft.com/office/drawing/2014/main" id="{0E4A3D93-3526-4A06-B124-173B77EBCF39}"/>
              </a:ext>
            </a:extLst>
          </p:cNvPr>
          <p:cNvGraphicFramePr>
            <a:graphicFrameLocks noGrp="1"/>
          </p:cNvGraphicFramePr>
          <p:nvPr/>
        </p:nvGraphicFramePr>
        <p:xfrm>
          <a:off x="4086225" y="2109788"/>
          <a:ext cx="4625977" cy="2379663"/>
        </p:xfrm>
        <a:graphic>
          <a:graphicData uri="http://schemas.openxmlformats.org/drawingml/2006/table">
            <a:tbl>
              <a:tblPr firstRow="1" firstCol="1" bandRow="1">
                <a:tableStyleId>{5940675A-B579-460E-94D1-54222C63F5DA}</a:tableStyleId>
              </a:tblPr>
              <a:tblGrid>
                <a:gridCol w="855077">
                  <a:extLst>
                    <a:ext uri="{9D8B030D-6E8A-4147-A177-3AD203B41FA5}">
                      <a16:colId xmlns:a16="http://schemas.microsoft.com/office/drawing/2014/main" val="20000"/>
                    </a:ext>
                  </a:extLst>
                </a:gridCol>
                <a:gridCol w="711605">
                  <a:extLst>
                    <a:ext uri="{9D8B030D-6E8A-4147-A177-3AD203B41FA5}">
                      <a16:colId xmlns:a16="http://schemas.microsoft.com/office/drawing/2014/main" val="20001"/>
                    </a:ext>
                  </a:extLst>
                </a:gridCol>
                <a:gridCol w="711605">
                  <a:extLst>
                    <a:ext uri="{9D8B030D-6E8A-4147-A177-3AD203B41FA5}">
                      <a16:colId xmlns:a16="http://schemas.microsoft.com/office/drawing/2014/main" val="20002"/>
                    </a:ext>
                  </a:extLst>
                </a:gridCol>
                <a:gridCol w="864063">
                  <a:extLst>
                    <a:ext uri="{9D8B030D-6E8A-4147-A177-3AD203B41FA5}">
                      <a16:colId xmlns:a16="http://schemas.microsoft.com/office/drawing/2014/main" val="20003"/>
                    </a:ext>
                  </a:extLst>
                </a:gridCol>
                <a:gridCol w="768587">
                  <a:extLst>
                    <a:ext uri="{9D8B030D-6E8A-4147-A177-3AD203B41FA5}">
                      <a16:colId xmlns:a16="http://schemas.microsoft.com/office/drawing/2014/main" val="20004"/>
                    </a:ext>
                  </a:extLst>
                </a:gridCol>
                <a:gridCol w="715040">
                  <a:extLst>
                    <a:ext uri="{9D8B030D-6E8A-4147-A177-3AD203B41FA5}">
                      <a16:colId xmlns:a16="http://schemas.microsoft.com/office/drawing/2014/main" val="20005"/>
                    </a:ext>
                  </a:extLst>
                </a:gridCol>
              </a:tblGrid>
              <a:tr h="1056177">
                <a:tc rowSpan="2">
                  <a:txBody>
                    <a:bodyPr/>
                    <a:lstStyle/>
                    <a:p>
                      <a:pPr algn="ctr">
                        <a:spcAft>
                          <a:spcPts val="0"/>
                        </a:spcAft>
                      </a:pPr>
                      <a:r>
                        <a:rPr lang="tr-TR" sz="1200" dirty="0">
                          <a:solidFill>
                            <a:schemeClr val="bg1">
                              <a:lumMod val="10000"/>
                            </a:schemeClr>
                          </a:solidFill>
                          <a:effectLst/>
                          <a:latin typeface="Franklin Gothic Book" panose="020B0503020102020204" pitchFamily="34" charset="0"/>
                        </a:rPr>
                        <a:t>Toplam Tarım Alanı (da)</a:t>
                      </a:r>
                      <a:endParaRPr lang="tr-TR" sz="1200" b="1" dirty="0">
                        <a:solidFill>
                          <a:schemeClr val="bg1">
                            <a:lumMod val="10000"/>
                          </a:schemeClr>
                        </a:solidFill>
                        <a:effectLst/>
                        <a:latin typeface="Franklin Gothic Book" panose="020B0503020102020204" pitchFamily="34" charset="0"/>
                        <a:ea typeface="Times New Roman"/>
                      </a:endParaRPr>
                    </a:p>
                  </a:txBody>
                  <a:tcPr marL="44453" marR="44453" marT="0" marB="0" anchor="ctr"/>
                </a:tc>
                <a:tc gridSpan="2">
                  <a:txBody>
                    <a:bodyPr/>
                    <a:lstStyle/>
                    <a:p>
                      <a:pPr algn="ctr">
                        <a:spcAft>
                          <a:spcPts val="0"/>
                        </a:spcAft>
                      </a:pPr>
                      <a:r>
                        <a:rPr lang="tr-TR" sz="1200" dirty="0">
                          <a:solidFill>
                            <a:schemeClr val="bg1">
                              <a:lumMod val="10000"/>
                            </a:schemeClr>
                          </a:solidFill>
                          <a:effectLst/>
                          <a:latin typeface="Franklin Gothic Book" panose="020B0503020102020204" pitchFamily="34" charset="0"/>
                        </a:rPr>
                        <a:t>Toplam Tarım Alanı (da)</a:t>
                      </a:r>
                      <a:endParaRPr lang="tr-TR" sz="1200" b="1" dirty="0">
                        <a:solidFill>
                          <a:schemeClr val="bg1">
                            <a:lumMod val="10000"/>
                          </a:schemeClr>
                        </a:solidFill>
                        <a:effectLst/>
                        <a:latin typeface="Franklin Gothic Book" panose="020B0503020102020204" pitchFamily="34" charset="0"/>
                        <a:ea typeface="Times New Roman"/>
                      </a:endParaRPr>
                    </a:p>
                  </a:txBody>
                  <a:tcPr marL="44453" marR="44453" marT="0" marB="0" anchor="ctr"/>
                </a:tc>
                <a:tc hMerge="1">
                  <a:txBody>
                    <a:bodyPr/>
                    <a:lstStyle/>
                    <a:p>
                      <a:endParaRPr lang="tr-TR"/>
                    </a:p>
                  </a:txBody>
                  <a:tcPr/>
                </a:tc>
                <a:tc rowSpan="2">
                  <a:txBody>
                    <a:bodyPr/>
                    <a:lstStyle/>
                    <a:p>
                      <a:pPr algn="ctr">
                        <a:spcAft>
                          <a:spcPts val="0"/>
                        </a:spcAft>
                      </a:pPr>
                      <a:r>
                        <a:rPr lang="tr-TR" sz="1200" dirty="0">
                          <a:solidFill>
                            <a:schemeClr val="bg1">
                              <a:lumMod val="10000"/>
                            </a:schemeClr>
                          </a:solidFill>
                          <a:effectLst/>
                          <a:latin typeface="Franklin Gothic Book" panose="020B0503020102020204" pitchFamily="34" charset="0"/>
                        </a:rPr>
                        <a:t>Çayır - Mera (da)</a:t>
                      </a:r>
                      <a:endParaRPr lang="tr-TR" sz="1200" b="1" dirty="0">
                        <a:solidFill>
                          <a:schemeClr val="bg1">
                            <a:lumMod val="10000"/>
                          </a:schemeClr>
                        </a:solidFill>
                        <a:effectLst/>
                        <a:latin typeface="Franklin Gothic Book" panose="020B0503020102020204" pitchFamily="34" charset="0"/>
                        <a:ea typeface="Times New Roman"/>
                      </a:endParaRPr>
                    </a:p>
                  </a:txBody>
                  <a:tcPr marL="44453" marR="44453" marT="0" marB="0" anchor="ctr"/>
                </a:tc>
                <a:tc rowSpan="2">
                  <a:txBody>
                    <a:bodyPr/>
                    <a:lstStyle/>
                    <a:p>
                      <a:pPr algn="ctr">
                        <a:spcAft>
                          <a:spcPts val="0"/>
                        </a:spcAft>
                      </a:pPr>
                      <a:r>
                        <a:rPr lang="tr-TR" sz="1200" dirty="0">
                          <a:solidFill>
                            <a:schemeClr val="bg1">
                              <a:lumMod val="10000"/>
                            </a:schemeClr>
                          </a:solidFill>
                          <a:effectLst/>
                          <a:latin typeface="Franklin Gothic Book" panose="020B0503020102020204" pitchFamily="34" charset="0"/>
                        </a:rPr>
                        <a:t>Tarım Dışı* (da)</a:t>
                      </a:r>
                      <a:endParaRPr lang="tr-TR" sz="1200" b="1" dirty="0">
                        <a:solidFill>
                          <a:schemeClr val="bg1">
                            <a:lumMod val="10000"/>
                          </a:schemeClr>
                        </a:solidFill>
                        <a:effectLst/>
                        <a:latin typeface="Franklin Gothic Book" panose="020B0503020102020204" pitchFamily="34" charset="0"/>
                        <a:ea typeface="Times New Roman"/>
                      </a:endParaRPr>
                    </a:p>
                  </a:txBody>
                  <a:tcPr marL="44453" marR="44453" marT="0" marB="0" anchor="ctr"/>
                </a:tc>
                <a:tc rowSpan="2">
                  <a:txBody>
                    <a:bodyPr/>
                    <a:lstStyle/>
                    <a:p>
                      <a:pPr algn="ctr">
                        <a:spcAft>
                          <a:spcPts val="0"/>
                        </a:spcAft>
                      </a:pPr>
                      <a:r>
                        <a:rPr lang="tr-TR" sz="1200" dirty="0">
                          <a:solidFill>
                            <a:schemeClr val="bg1">
                              <a:lumMod val="10000"/>
                            </a:schemeClr>
                          </a:solidFill>
                          <a:effectLst/>
                          <a:latin typeface="Franklin Gothic Book" panose="020B0503020102020204" pitchFamily="34" charset="0"/>
                        </a:rPr>
                        <a:t>Yüz Ölçümü (da)</a:t>
                      </a:r>
                      <a:endParaRPr lang="tr-TR" sz="1200" b="1" dirty="0">
                        <a:solidFill>
                          <a:schemeClr val="bg1">
                            <a:lumMod val="10000"/>
                          </a:schemeClr>
                        </a:solidFill>
                        <a:effectLst/>
                        <a:latin typeface="Franklin Gothic Book" panose="020B0503020102020204" pitchFamily="34" charset="0"/>
                        <a:ea typeface="Times New Roman"/>
                      </a:endParaRPr>
                    </a:p>
                  </a:txBody>
                  <a:tcPr marL="44453" marR="44453" marT="0" marB="0" anchor="ctr"/>
                </a:tc>
                <a:extLst>
                  <a:ext uri="{0D108BD9-81ED-4DB2-BD59-A6C34878D82A}">
                    <a16:rowId xmlns:a16="http://schemas.microsoft.com/office/drawing/2014/main" val="10000"/>
                  </a:ext>
                </a:extLst>
              </a:tr>
              <a:tr h="661743">
                <a:tc vMerge="1">
                  <a:txBody>
                    <a:bodyPr/>
                    <a:lstStyle/>
                    <a:p>
                      <a:endParaRPr lang="tr-TR"/>
                    </a:p>
                  </a:txBody>
                  <a:tcPr/>
                </a:tc>
                <a:tc>
                  <a:txBody>
                    <a:bodyPr/>
                    <a:lstStyle/>
                    <a:p>
                      <a:pPr algn="ctr">
                        <a:spcAft>
                          <a:spcPts val="0"/>
                        </a:spcAft>
                      </a:pPr>
                      <a:r>
                        <a:rPr lang="tr-TR" sz="1200" kern="1200" dirty="0">
                          <a:solidFill>
                            <a:schemeClr val="bg1">
                              <a:lumMod val="10000"/>
                            </a:schemeClr>
                          </a:solidFill>
                          <a:effectLst/>
                          <a:latin typeface="Franklin Gothic Book" panose="020B0503020102020204" pitchFamily="34" charset="0"/>
                        </a:rPr>
                        <a:t>Sulu</a:t>
                      </a:r>
                      <a:endParaRPr lang="tr-TR" sz="1200" b="1" kern="1200" dirty="0">
                        <a:solidFill>
                          <a:schemeClr val="bg1">
                            <a:lumMod val="10000"/>
                          </a:schemeClr>
                        </a:solidFill>
                        <a:effectLst/>
                        <a:latin typeface="Franklin Gothic Book" panose="020B0503020102020204" pitchFamily="34" charset="0"/>
                        <a:ea typeface="+mn-ea"/>
                        <a:cs typeface="+mn-cs"/>
                      </a:endParaRPr>
                    </a:p>
                  </a:txBody>
                  <a:tcPr marL="44453" marR="44453" marT="0" marB="0" anchor="ctr"/>
                </a:tc>
                <a:tc>
                  <a:txBody>
                    <a:bodyPr/>
                    <a:lstStyle/>
                    <a:p>
                      <a:pPr algn="ctr">
                        <a:spcAft>
                          <a:spcPts val="0"/>
                        </a:spcAft>
                      </a:pPr>
                      <a:r>
                        <a:rPr lang="tr-TR" sz="1200" kern="1200" dirty="0">
                          <a:solidFill>
                            <a:schemeClr val="bg1">
                              <a:lumMod val="10000"/>
                            </a:schemeClr>
                          </a:solidFill>
                          <a:effectLst/>
                          <a:latin typeface="Franklin Gothic Book" panose="020B0503020102020204" pitchFamily="34" charset="0"/>
                        </a:rPr>
                        <a:t>Kuru</a:t>
                      </a:r>
                      <a:endParaRPr lang="tr-TR" sz="1200" b="1" kern="1200" dirty="0">
                        <a:solidFill>
                          <a:schemeClr val="bg1">
                            <a:lumMod val="10000"/>
                          </a:schemeClr>
                        </a:solidFill>
                        <a:effectLst/>
                        <a:latin typeface="Franklin Gothic Book" panose="020B0503020102020204" pitchFamily="34" charset="0"/>
                        <a:ea typeface="+mn-ea"/>
                        <a:cs typeface="+mn-cs"/>
                      </a:endParaRPr>
                    </a:p>
                  </a:txBody>
                  <a:tcPr marL="44453" marR="44453" marT="0" marB="0" anchor="ctr"/>
                </a:tc>
                <a:tc vMerge="1">
                  <a:txBody>
                    <a:bodyPr/>
                    <a:lstStyle/>
                    <a:p>
                      <a:endParaRPr lang="tr-TR"/>
                    </a:p>
                  </a:txBody>
                  <a:tcPr/>
                </a:tc>
                <a:tc vMerge="1">
                  <a:txBody>
                    <a:bodyPr/>
                    <a:lstStyle/>
                    <a:p>
                      <a:endParaRPr lang="tr-TR"/>
                    </a:p>
                  </a:txBody>
                  <a:tcPr/>
                </a:tc>
                <a:tc vMerge="1">
                  <a:txBody>
                    <a:bodyPr/>
                    <a:lstStyle/>
                    <a:p>
                      <a:endParaRPr lang="tr-TR"/>
                    </a:p>
                  </a:txBody>
                  <a:tcPr/>
                </a:tc>
                <a:extLst>
                  <a:ext uri="{0D108BD9-81ED-4DB2-BD59-A6C34878D82A}">
                    <a16:rowId xmlns:a16="http://schemas.microsoft.com/office/drawing/2014/main" val="10001"/>
                  </a:ext>
                </a:extLst>
              </a:tr>
              <a:tr h="661743">
                <a:tc>
                  <a:txBody>
                    <a:bodyPr/>
                    <a:lstStyle/>
                    <a:p>
                      <a:pPr algn="ctr">
                        <a:spcAft>
                          <a:spcPts val="0"/>
                        </a:spcAft>
                      </a:pPr>
                      <a:r>
                        <a:rPr lang="tr-TR" sz="1200" dirty="0">
                          <a:solidFill>
                            <a:schemeClr val="bg1">
                              <a:lumMod val="10000"/>
                            </a:schemeClr>
                          </a:solidFill>
                          <a:effectLst/>
                          <a:latin typeface="Franklin Gothic Book" panose="020B0503020102020204" pitchFamily="34" charset="0"/>
                        </a:rPr>
                        <a:t>359.563</a:t>
                      </a:r>
                      <a:endParaRPr lang="tr-TR" sz="1200" dirty="0">
                        <a:solidFill>
                          <a:schemeClr val="bg1">
                            <a:lumMod val="10000"/>
                          </a:schemeClr>
                        </a:solidFill>
                        <a:effectLst/>
                        <a:latin typeface="Franklin Gothic Book" panose="020B0503020102020204" pitchFamily="34" charset="0"/>
                        <a:ea typeface="Times New Roman"/>
                      </a:endParaRPr>
                    </a:p>
                  </a:txBody>
                  <a:tcPr marL="44453" marR="44453" marT="0" marB="0" anchor="ctr"/>
                </a:tc>
                <a:tc>
                  <a:txBody>
                    <a:bodyPr/>
                    <a:lstStyle/>
                    <a:p>
                      <a:pPr algn="ctr">
                        <a:spcAft>
                          <a:spcPts val="0"/>
                        </a:spcAft>
                      </a:pPr>
                      <a:r>
                        <a:rPr lang="tr-TR" sz="1200" dirty="0">
                          <a:solidFill>
                            <a:schemeClr val="bg1">
                              <a:lumMod val="10000"/>
                            </a:schemeClr>
                          </a:solidFill>
                          <a:effectLst/>
                          <a:latin typeface="Franklin Gothic Book" panose="020B0503020102020204" pitchFamily="34" charset="0"/>
                        </a:rPr>
                        <a:t>143.816</a:t>
                      </a:r>
                      <a:endParaRPr lang="tr-TR" sz="1200" b="1" dirty="0">
                        <a:solidFill>
                          <a:schemeClr val="bg1">
                            <a:lumMod val="10000"/>
                          </a:schemeClr>
                        </a:solidFill>
                        <a:effectLst/>
                        <a:latin typeface="Franklin Gothic Book" panose="020B0503020102020204" pitchFamily="34" charset="0"/>
                        <a:ea typeface="Times New Roman"/>
                      </a:endParaRPr>
                    </a:p>
                  </a:txBody>
                  <a:tcPr marL="44453" marR="44453" marT="0" marB="0" anchor="ctr"/>
                </a:tc>
                <a:tc>
                  <a:txBody>
                    <a:bodyPr/>
                    <a:lstStyle/>
                    <a:p>
                      <a:pPr algn="ctr">
                        <a:spcAft>
                          <a:spcPts val="0"/>
                        </a:spcAft>
                      </a:pPr>
                      <a:r>
                        <a:rPr lang="tr-TR" sz="1200" dirty="0">
                          <a:solidFill>
                            <a:schemeClr val="bg1">
                              <a:lumMod val="10000"/>
                            </a:schemeClr>
                          </a:solidFill>
                          <a:effectLst/>
                          <a:latin typeface="Franklin Gothic Book" panose="020B0503020102020204" pitchFamily="34" charset="0"/>
                          <a:ea typeface="+mn-ea"/>
                        </a:rPr>
                        <a:t>215.747</a:t>
                      </a:r>
                      <a:endParaRPr lang="tr-TR" sz="1200" dirty="0">
                        <a:solidFill>
                          <a:schemeClr val="bg1">
                            <a:lumMod val="10000"/>
                          </a:schemeClr>
                        </a:solidFill>
                        <a:effectLst/>
                        <a:latin typeface="Franklin Gothic Book" panose="020B0503020102020204" pitchFamily="34" charset="0"/>
                        <a:ea typeface="Times New Roman"/>
                      </a:endParaRPr>
                    </a:p>
                  </a:txBody>
                  <a:tcPr marL="44453" marR="44453" marT="0" marB="0" anchor="ctr"/>
                </a:tc>
                <a:tc>
                  <a:txBody>
                    <a:bodyPr/>
                    <a:lstStyle/>
                    <a:p>
                      <a:pPr algn="ctr">
                        <a:spcAft>
                          <a:spcPts val="0"/>
                        </a:spcAft>
                      </a:pPr>
                      <a:r>
                        <a:rPr lang="tr-TR" sz="1200" dirty="0">
                          <a:solidFill>
                            <a:schemeClr val="bg1">
                              <a:lumMod val="10000"/>
                            </a:schemeClr>
                          </a:solidFill>
                          <a:effectLst/>
                          <a:latin typeface="Franklin Gothic Book" panose="020B0503020102020204" pitchFamily="34" charset="0"/>
                        </a:rPr>
                        <a:t>128.000</a:t>
                      </a:r>
                      <a:endParaRPr lang="tr-TR" sz="1200" dirty="0">
                        <a:solidFill>
                          <a:schemeClr val="bg1">
                            <a:lumMod val="10000"/>
                          </a:schemeClr>
                        </a:solidFill>
                        <a:effectLst/>
                        <a:latin typeface="Franklin Gothic Book" panose="020B0503020102020204" pitchFamily="34" charset="0"/>
                        <a:ea typeface="Times New Roman"/>
                      </a:endParaRPr>
                    </a:p>
                  </a:txBody>
                  <a:tcPr marL="44453" marR="44453" marT="0" marB="0" anchor="ctr"/>
                </a:tc>
                <a:tc>
                  <a:txBody>
                    <a:bodyPr/>
                    <a:lstStyle/>
                    <a:p>
                      <a:pPr algn="ctr">
                        <a:spcAft>
                          <a:spcPts val="0"/>
                        </a:spcAft>
                      </a:pPr>
                      <a:r>
                        <a:rPr lang="tr-TR" sz="1200" dirty="0">
                          <a:solidFill>
                            <a:schemeClr val="bg1">
                              <a:lumMod val="10000"/>
                            </a:schemeClr>
                          </a:solidFill>
                          <a:effectLst/>
                          <a:latin typeface="Franklin Gothic Book" panose="020B0503020102020204" pitchFamily="34" charset="0"/>
                        </a:rPr>
                        <a:t>365.437</a:t>
                      </a:r>
                      <a:endParaRPr lang="tr-TR" sz="1200" b="1" dirty="0">
                        <a:solidFill>
                          <a:schemeClr val="bg1">
                            <a:lumMod val="10000"/>
                          </a:schemeClr>
                        </a:solidFill>
                        <a:effectLst/>
                        <a:latin typeface="Franklin Gothic Book" panose="020B0503020102020204" pitchFamily="34" charset="0"/>
                        <a:ea typeface="Times New Roman"/>
                      </a:endParaRPr>
                    </a:p>
                  </a:txBody>
                  <a:tcPr marL="44453" marR="44453" marT="0" marB="0" anchor="ctr"/>
                </a:tc>
                <a:tc>
                  <a:txBody>
                    <a:bodyPr/>
                    <a:lstStyle/>
                    <a:p>
                      <a:pPr algn="ctr">
                        <a:spcAft>
                          <a:spcPts val="0"/>
                        </a:spcAft>
                      </a:pPr>
                      <a:r>
                        <a:rPr lang="tr-TR" sz="1200" dirty="0">
                          <a:solidFill>
                            <a:schemeClr val="bg1">
                              <a:lumMod val="10000"/>
                            </a:schemeClr>
                          </a:solidFill>
                          <a:effectLst/>
                          <a:latin typeface="Franklin Gothic Book" panose="020B0503020102020204" pitchFamily="34" charset="0"/>
                        </a:rPr>
                        <a:t>853.000</a:t>
                      </a:r>
                      <a:endParaRPr lang="tr-TR" sz="1200" dirty="0">
                        <a:solidFill>
                          <a:schemeClr val="bg1">
                            <a:lumMod val="10000"/>
                          </a:schemeClr>
                        </a:solidFill>
                        <a:effectLst/>
                        <a:latin typeface="Franklin Gothic Book" panose="020B0503020102020204" pitchFamily="34" charset="0"/>
                        <a:ea typeface="Times New Roman"/>
                      </a:endParaRPr>
                    </a:p>
                  </a:txBody>
                  <a:tcPr marL="44453" marR="44453" marT="0" marB="0" anchor="ctr"/>
                </a:tc>
                <a:extLst>
                  <a:ext uri="{0D108BD9-81ED-4DB2-BD59-A6C34878D82A}">
                    <a16:rowId xmlns:a16="http://schemas.microsoft.com/office/drawing/2014/main" val="10002"/>
                  </a:ext>
                </a:extLst>
              </a:tr>
            </a:tbl>
          </a:graphicData>
        </a:graphic>
      </p:graphicFrame>
      <p:graphicFrame>
        <p:nvGraphicFramePr>
          <p:cNvPr id="6" name="Tablo 5">
            <a:extLst>
              <a:ext uri="{FF2B5EF4-FFF2-40B4-BE49-F238E27FC236}">
                <a16:creationId xmlns:a16="http://schemas.microsoft.com/office/drawing/2014/main" id="{60B37748-43D1-E74E-6F76-245B0A98EDBB}"/>
              </a:ext>
            </a:extLst>
          </p:cNvPr>
          <p:cNvGraphicFramePr>
            <a:graphicFrameLocks noGrp="1"/>
          </p:cNvGraphicFramePr>
          <p:nvPr/>
        </p:nvGraphicFramePr>
        <p:xfrm>
          <a:off x="4086719" y="4825571"/>
          <a:ext cx="4691522" cy="1937734"/>
        </p:xfrm>
        <a:graphic>
          <a:graphicData uri="http://schemas.openxmlformats.org/drawingml/2006/table">
            <a:tbl>
              <a:tblPr/>
              <a:tblGrid>
                <a:gridCol w="784543">
                  <a:extLst>
                    <a:ext uri="{9D8B030D-6E8A-4147-A177-3AD203B41FA5}">
                      <a16:colId xmlns:a16="http://schemas.microsoft.com/office/drawing/2014/main" val="20000"/>
                    </a:ext>
                  </a:extLst>
                </a:gridCol>
                <a:gridCol w="550947">
                  <a:extLst>
                    <a:ext uri="{9D8B030D-6E8A-4147-A177-3AD203B41FA5}">
                      <a16:colId xmlns:a16="http://schemas.microsoft.com/office/drawing/2014/main" val="20001"/>
                    </a:ext>
                  </a:extLst>
                </a:gridCol>
                <a:gridCol w="564960">
                  <a:extLst>
                    <a:ext uri="{9D8B030D-6E8A-4147-A177-3AD203B41FA5}">
                      <a16:colId xmlns:a16="http://schemas.microsoft.com/office/drawing/2014/main" val="20002"/>
                    </a:ext>
                  </a:extLst>
                </a:gridCol>
                <a:gridCol w="549605">
                  <a:extLst>
                    <a:ext uri="{9D8B030D-6E8A-4147-A177-3AD203B41FA5}">
                      <a16:colId xmlns:a16="http://schemas.microsoft.com/office/drawing/2014/main" val="20003"/>
                    </a:ext>
                  </a:extLst>
                </a:gridCol>
                <a:gridCol w="776313">
                  <a:extLst>
                    <a:ext uri="{9D8B030D-6E8A-4147-A177-3AD203B41FA5}">
                      <a16:colId xmlns:a16="http://schemas.microsoft.com/office/drawing/2014/main" val="20004"/>
                    </a:ext>
                  </a:extLst>
                </a:gridCol>
                <a:gridCol w="732577">
                  <a:extLst>
                    <a:ext uri="{9D8B030D-6E8A-4147-A177-3AD203B41FA5}">
                      <a16:colId xmlns:a16="http://schemas.microsoft.com/office/drawing/2014/main" val="20005"/>
                    </a:ext>
                  </a:extLst>
                </a:gridCol>
                <a:gridCol w="732577">
                  <a:extLst>
                    <a:ext uri="{9D8B030D-6E8A-4147-A177-3AD203B41FA5}">
                      <a16:colId xmlns:a16="http://schemas.microsoft.com/office/drawing/2014/main" val="20006"/>
                    </a:ext>
                  </a:extLst>
                </a:gridCol>
              </a:tblGrid>
              <a:tr h="1071267">
                <a:tc>
                  <a:txBody>
                    <a:bodyPr/>
                    <a:lstStyle/>
                    <a:p>
                      <a:pPr marL="71755" marR="71755" algn="ctr">
                        <a:lnSpc>
                          <a:spcPct val="107000"/>
                        </a:lnSpc>
                        <a:spcAft>
                          <a:spcPts val="0"/>
                        </a:spcAft>
                      </a:pPr>
                      <a:r>
                        <a:rPr lang="tr-TR" sz="1200" kern="1200" dirty="0">
                          <a:solidFill>
                            <a:srgbClr val="595959"/>
                          </a:solidFill>
                          <a:effectLst/>
                          <a:latin typeface="Franklin Gothic Book" panose="020B0503020102020204"/>
                          <a:ea typeface="Times New Roman" panose="02020603050405020304" pitchFamily="18" charset="0"/>
                          <a:cs typeface="Arial" panose="020B0604020202020204" pitchFamily="34" charset="0"/>
                        </a:rPr>
                        <a:t>Tarla Alanı</a:t>
                      </a:r>
                      <a:endParaRPr lang="tr-TR"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58041" marR="58041" marT="12437"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gn="ctr">
                        <a:lnSpc>
                          <a:spcPct val="107000"/>
                        </a:lnSpc>
                        <a:spcAft>
                          <a:spcPts val="0"/>
                        </a:spcAft>
                      </a:pPr>
                      <a:r>
                        <a:rPr lang="tr-TR" sz="1200" kern="1200" dirty="0">
                          <a:solidFill>
                            <a:srgbClr val="595959"/>
                          </a:solidFill>
                          <a:effectLst/>
                          <a:latin typeface="Franklin Gothic Book" panose="020B0503020102020204"/>
                          <a:ea typeface="Times New Roman" panose="02020603050405020304" pitchFamily="18" charset="0"/>
                          <a:cs typeface="Arial" panose="020B0604020202020204" pitchFamily="34" charset="0"/>
                        </a:rPr>
                        <a:t>Sebze Alanı</a:t>
                      </a:r>
                      <a:endParaRPr lang="tr-TR"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58041" marR="58041" marT="12437"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gn="ctr">
                        <a:lnSpc>
                          <a:spcPct val="107000"/>
                        </a:lnSpc>
                        <a:spcAft>
                          <a:spcPts val="0"/>
                        </a:spcAft>
                      </a:pPr>
                      <a:r>
                        <a:rPr lang="tr-TR" sz="1200" kern="1200" dirty="0">
                          <a:solidFill>
                            <a:srgbClr val="595959"/>
                          </a:solidFill>
                          <a:effectLst/>
                          <a:latin typeface="Franklin Gothic Book" panose="020B0503020102020204"/>
                          <a:ea typeface="Times New Roman" panose="02020603050405020304" pitchFamily="18" charset="0"/>
                          <a:cs typeface="Arial" panose="020B0604020202020204" pitchFamily="34" charset="0"/>
                        </a:rPr>
                        <a:t>Meyve Alanı</a:t>
                      </a:r>
                      <a:endParaRPr lang="tr-TR"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58041" marR="58041" marT="12437"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gn="ctr">
                        <a:lnSpc>
                          <a:spcPct val="107000"/>
                        </a:lnSpc>
                        <a:spcAft>
                          <a:spcPts val="0"/>
                        </a:spcAft>
                      </a:pPr>
                      <a:r>
                        <a:rPr lang="tr-TR" sz="1200" kern="1200" dirty="0">
                          <a:solidFill>
                            <a:srgbClr val="595959"/>
                          </a:solidFill>
                          <a:effectLst/>
                          <a:latin typeface="Franklin Gothic Book" panose="020B0503020102020204"/>
                          <a:ea typeface="Times New Roman" panose="02020603050405020304" pitchFamily="18" charset="0"/>
                          <a:cs typeface="Arial" panose="020B0604020202020204" pitchFamily="34" charset="0"/>
                        </a:rPr>
                        <a:t>Süs Bitkileri</a:t>
                      </a:r>
                      <a:endParaRPr lang="tr-TR"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58041" marR="58041" marT="12437"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gn="ctr">
                        <a:lnSpc>
                          <a:spcPct val="107000"/>
                        </a:lnSpc>
                        <a:spcAft>
                          <a:spcPts val="0"/>
                        </a:spcAft>
                      </a:pPr>
                      <a:r>
                        <a:rPr lang="tr-TR" sz="1200" kern="1200" dirty="0">
                          <a:solidFill>
                            <a:srgbClr val="595959"/>
                          </a:solidFill>
                          <a:effectLst/>
                          <a:latin typeface="Franklin Gothic Book" panose="020B0503020102020204"/>
                          <a:ea typeface="Times New Roman" panose="02020603050405020304" pitchFamily="18" charset="0"/>
                          <a:cs typeface="Arial" panose="020B0604020202020204" pitchFamily="34" charset="0"/>
                        </a:rPr>
                        <a:t>Nadas Alanı</a:t>
                      </a:r>
                      <a:endParaRPr lang="tr-TR"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58041" marR="58041" marT="12437"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gn="ctr">
                        <a:lnSpc>
                          <a:spcPct val="107000"/>
                        </a:lnSpc>
                        <a:spcAft>
                          <a:spcPts val="0"/>
                        </a:spcAft>
                      </a:pPr>
                      <a:r>
                        <a:rPr lang="tr-TR" sz="1200" kern="1200" dirty="0">
                          <a:solidFill>
                            <a:srgbClr val="595959"/>
                          </a:solidFill>
                          <a:effectLst/>
                          <a:latin typeface="Franklin Gothic Book" panose="020B0503020102020204"/>
                          <a:ea typeface="Times New Roman" panose="02020603050405020304" pitchFamily="18" charset="0"/>
                          <a:cs typeface="Arial" panose="020B0604020202020204" pitchFamily="34" charset="0"/>
                        </a:rPr>
                        <a:t>Diğer Alan</a:t>
                      </a:r>
                      <a:endParaRPr lang="tr-TR"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58041" marR="58041" marT="12437"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gn="ctr">
                        <a:lnSpc>
                          <a:spcPct val="107000"/>
                        </a:lnSpc>
                        <a:spcAft>
                          <a:spcPts val="0"/>
                        </a:spcAft>
                      </a:pPr>
                      <a:r>
                        <a:rPr lang="tr-TR" sz="1200" kern="1200">
                          <a:solidFill>
                            <a:srgbClr val="595959"/>
                          </a:solidFill>
                          <a:effectLst/>
                          <a:latin typeface="Franklin Gothic Book" panose="020B0503020102020204"/>
                          <a:ea typeface="Times New Roman" panose="02020603050405020304" pitchFamily="18" charset="0"/>
                          <a:cs typeface="Arial" panose="020B0604020202020204" pitchFamily="34" charset="0"/>
                        </a:rPr>
                        <a:t>Toplam Alan</a:t>
                      </a:r>
                      <a:endParaRPr lang="tr-TR" sz="1200">
                        <a:effectLst/>
                        <a:latin typeface="Calibri" panose="020F0502020204030204" pitchFamily="34" charset="0"/>
                        <a:ea typeface="Calibri" panose="020F0502020204030204" pitchFamily="34" charset="0"/>
                        <a:cs typeface="Times New Roman" panose="02020603050405020304" pitchFamily="18" charset="0"/>
                      </a:endParaRPr>
                    </a:p>
                  </a:txBody>
                  <a:tcPr marL="58041" marR="58041" marT="12437"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866467">
                <a:tc>
                  <a:txBody>
                    <a:bodyPr/>
                    <a:lstStyle/>
                    <a:p>
                      <a:pPr algn="ctr">
                        <a:lnSpc>
                          <a:spcPct val="107000"/>
                        </a:lnSpc>
                        <a:spcAft>
                          <a:spcPts val="0"/>
                        </a:spcAft>
                      </a:pPr>
                      <a:r>
                        <a:rPr lang="tr-TR" sz="1200" kern="1200">
                          <a:solidFill>
                            <a:srgbClr val="595959"/>
                          </a:solidFill>
                          <a:effectLst/>
                          <a:latin typeface="Franklin Gothic Book" panose="020B0503020102020204"/>
                          <a:ea typeface="Times New Roman" panose="02020603050405020304" pitchFamily="18" charset="0"/>
                          <a:cs typeface="Arial" panose="020B0604020202020204" pitchFamily="34" charset="0"/>
                        </a:rPr>
                        <a:t>265.678</a:t>
                      </a:r>
                      <a:endParaRPr lang="tr-TR" sz="1200">
                        <a:effectLst/>
                        <a:latin typeface="Calibri" panose="020F0502020204030204" pitchFamily="34" charset="0"/>
                        <a:ea typeface="Calibri" panose="020F0502020204030204" pitchFamily="34" charset="0"/>
                        <a:cs typeface="Times New Roman" panose="02020603050405020304" pitchFamily="18" charset="0"/>
                      </a:endParaRPr>
                    </a:p>
                  </a:txBody>
                  <a:tcPr marL="58041" marR="58041" marT="1243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tr-TR" sz="1200" kern="1200" dirty="0">
                          <a:solidFill>
                            <a:srgbClr val="595959"/>
                          </a:solidFill>
                          <a:effectLst/>
                          <a:latin typeface="Franklin Gothic Book" panose="020B0503020102020204"/>
                          <a:ea typeface="Times New Roman" panose="02020603050405020304" pitchFamily="18" charset="0"/>
                          <a:cs typeface="Arial" panose="020B0604020202020204" pitchFamily="34" charset="0"/>
                        </a:rPr>
                        <a:t>9.060</a:t>
                      </a:r>
                      <a:endParaRPr lang="tr-TR"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58041" marR="58041" marT="1243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tr-TR" sz="1200" kern="1200">
                          <a:solidFill>
                            <a:srgbClr val="595959"/>
                          </a:solidFill>
                          <a:effectLst/>
                          <a:latin typeface="Franklin Gothic Book" panose="020B0503020102020204"/>
                          <a:ea typeface="Times New Roman" panose="02020603050405020304" pitchFamily="18" charset="0"/>
                          <a:cs typeface="Arial" panose="020B0604020202020204" pitchFamily="34" charset="0"/>
                        </a:rPr>
                        <a:t>7.597</a:t>
                      </a:r>
                      <a:endParaRPr lang="tr-TR" sz="1200">
                        <a:effectLst/>
                        <a:latin typeface="Calibri" panose="020F0502020204030204" pitchFamily="34" charset="0"/>
                        <a:ea typeface="Calibri" panose="020F0502020204030204" pitchFamily="34" charset="0"/>
                        <a:cs typeface="Times New Roman" panose="02020603050405020304" pitchFamily="18" charset="0"/>
                      </a:endParaRPr>
                    </a:p>
                  </a:txBody>
                  <a:tcPr marL="58041" marR="58041" marT="1243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tr-TR" sz="1200" kern="1200" dirty="0">
                          <a:solidFill>
                            <a:srgbClr val="595959"/>
                          </a:solidFill>
                          <a:effectLst/>
                          <a:latin typeface="Franklin Gothic Book" panose="020B0503020102020204"/>
                          <a:ea typeface="Times New Roman" panose="02020603050405020304" pitchFamily="18" charset="0"/>
                          <a:cs typeface="Arial" panose="020B0604020202020204" pitchFamily="34" charset="0"/>
                        </a:rPr>
                        <a:t>0</a:t>
                      </a:r>
                      <a:endParaRPr lang="tr-TR"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58041" marR="58041" marT="1243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tr-TR" sz="1200" kern="1200" dirty="0">
                          <a:solidFill>
                            <a:srgbClr val="595959"/>
                          </a:solidFill>
                          <a:effectLst/>
                          <a:latin typeface="Franklin Gothic Book" panose="020B0503020102020204"/>
                          <a:ea typeface="Times New Roman" panose="02020603050405020304" pitchFamily="18" charset="0"/>
                          <a:cs typeface="Arial" panose="020B0604020202020204" pitchFamily="34" charset="0"/>
                        </a:rPr>
                        <a:t>39.943</a:t>
                      </a:r>
                      <a:endParaRPr lang="tr-TR"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58041" marR="58041" marT="1243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tr-TR" sz="1200" kern="1200" dirty="0">
                          <a:solidFill>
                            <a:srgbClr val="595959"/>
                          </a:solidFill>
                          <a:effectLst/>
                          <a:latin typeface="Franklin Gothic Book" panose="020B0503020102020204"/>
                          <a:ea typeface="Times New Roman" panose="02020603050405020304" pitchFamily="18" charset="0"/>
                          <a:cs typeface="Arial" panose="020B0604020202020204" pitchFamily="34" charset="0"/>
                        </a:rPr>
                        <a:t>37.285</a:t>
                      </a:r>
                      <a:endParaRPr lang="tr-TR"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58041" marR="58041" marT="1243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tr-TR" sz="1200" kern="1200" dirty="0">
                          <a:solidFill>
                            <a:srgbClr val="595959"/>
                          </a:solidFill>
                          <a:effectLst/>
                          <a:latin typeface="Franklin Gothic Book" panose="020B0503020102020204"/>
                          <a:ea typeface="Times New Roman" panose="02020603050405020304" pitchFamily="18" charset="0"/>
                          <a:cs typeface="Arial" panose="020B0604020202020204" pitchFamily="34" charset="0"/>
                        </a:rPr>
                        <a:t>359.563</a:t>
                      </a:r>
                      <a:endParaRPr lang="tr-TR"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58041" marR="58041" marT="1243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5028" name="Metin kutusu 6">
            <a:extLst>
              <a:ext uri="{FF2B5EF4-FFF2-40B4-BE49-F238E27FC236}">
                <a16:creationId xmlns:a16="http://schemas.microsoft.com/office/drawing/2014/main" id="{1B6B051F-7488-2A73-3B6D-F452D5EC1867}"/>
              </a:ext>
            </a:extLst>
          </p:cNvPr>
          <p:cNvSpPr txBox="1">
            <a:spLocks noChangeArrowheads="1"/>
          </p:cNvSpPr>
          <p:nvPr/>
        </p:nvSpPr>
        <p:spPr bwMode="auto">
          <a:xfrm>
            <a:off x="4452938" y="4513263"/>
            <a:ext cx="46243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 typeface="Wingdings" panose="05000000000000000000" pitchFamily="2" charset="2"/>
              <a:buNone/>
            </a:pPr>
            <a:r>
              <a:rPr lang="tr-TR" altLang="tr-TR" sz="1200">
                <a:solidFill>
                  <a:srgbClr val="000000"/>
                </a:solidFill>
              </a:rPr>
              <a:t>Tarım Alanlarının Kullanılış Amaçlarına Göre Dağılımı (da)</a:t>
            </a:r>
          </a:p>
          <a:p>
            <a:pPr>
              <a:spcBef>
                <a:spcPct val="0"/>
              </a:spcBef>
              <a:buClrTx/>
              <a:buSzTx/>
              <a:buFont typeface="Wingdings" panose="05000000000000000000" pitchFamily="2" charset="2"/>
              <a:buNone/>
            </a:pPr>
            <a:endParaRPr lang="tr-TR" altLang="tr-TR" sz="1200">
              <a:solidFill>
                <a:srgbClr val="000000"/>
              </a:solidFill>
            </a:endParaRPr>
          </a:p>
        </p:txBody>
      </p:sp>
    </p:spTree>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Dikdörtgen 7">
            <a:extLst>
              <a:ext uri="{FF2B5EF4-FFF2-40B4-BE49-F238E27FC236}">
                <a16:creationId xmlns:a16="http://schemas.microsoft.com/office/drawing/2014/main" id="{1E2F8395-577A-4C63-47CD-C1E8C023C1BD}"/>
              </a:ext>
            </a:extLst>
          </p:cNvPr>
          <p:cNvSpPr>
            <a:spLocks noChangeArrowheads="1"/>
          </p:cNvSpPr>
          <p:nvPr/>
        </p:nvSpPr>
        <p:spPr bwMode="auto">
          <a:xfrm>
            <a:off x="612775" y="1784350"/>
            <a:ext cx="32845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 typeface="Wingdings" panose="05000000000000000000" pitchFamily="2" charset="2"/>
              <a:buNone/>
            </a:pPr>
            <a:r>
              <a:rPr lang="tr-TR" altLang="tr-TR" sz="1600">
                <a:solidFill>
                  <a:srgbClr val="000000"/>
                </a:solidFill>
                <a:latin typeface="Franklin Gothic Book (Gövde)"/>
                <a:cs typeface="Adobe Devanagari" panose="02040503050201020203" pitchFamily="18" charset="0"/>
              </a:rPr>
              <a:t>TARIMSAL ÜRETİM DURUMU	</a:t>
            </a:r>
          </a:p>
        </p:txBody>
      </p:sp>
      <p:pic>
        <p:nvPicPr>
          <p:cNvPr id="9" name="Resim 8">
            <a:extLst>
              <a:ext uri="{FF2B5EF4-FFF2-40B4-BE49-F238E27FC236}">
                <a16:creationId xmlns:a16="http://schemas.microsoft.com/office/drawing/2014/main" id="{49557FBE-3477-58C5-9D2A-EE2D79D6EC0F}"/>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1FE54EB8-3EF5-21CE-11BA-2A53D97C62B8}"/>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87045" name="Resim 11">
            <a:extLst>
              <a:ext uri="{FF2B5EF4-FFF2-40B4-BE49-F238E27FC236}">
                <a16:creationId xmlns:a16="http://schemas.microsoft.com/office/drawing/2014/main" id="{4E6200B8-5007-8315-260C-C571F4263418}"/>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2" name="3 Tablo">
            <a:extLst>
              <a:ext uri="{FF2B5EF4-FFF2-40B4-BE49-F238E27FC236}">
                <a16:creationId xmlns:a16="http://schemas.microsoft.com/office/drawing/2014/main" id="{4C4100BC-89D0-38B9-B3D5-5B05E45D5AE6}"/>
              </a:ext>
            </a:extLst>
          </p:cNvPr>
          <p:cNvGraphicFramePr>
            <a:graphicFrameLocks noGrp="1"/>
          </p:cNvGraphicFramePr>
          <p:nvPr/>
        </p:nvGraphicFramePr>
        <p:xfrm>
          <a:off x="730250" y="2173288"/>
          <a:ext cx="8075613" cy="4413250"/>
        </p:xfrm>
        <a:graphic>
          <a:graphicData uri="http://schemas.openxmlformats.org/drawingml/2006/table">
            <a:tbl>
              <a:tblPr/>
              <a:tblGrid>
                <a:gridCol w="2371725">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033588">
                  <a:extLst>
                    <a:ext uri="{9D8B030D-6E8A-4147-A177-3AD203B41FA5}">
                      <a16:colId xmlns:a16="http://schemas.microsoft.com/office/drawing/2014/main" val="20002"/>
                    </a:ext>
                  </a:extLst>
                </a:gridCol>
                <a:gridCol w="2032000">
                  <a:extLst>
                    <a:ext uri="{9D8B030D-6E8A-4147-A177-3AD203B41FA5}">
                      <a16:colId xmlns:a16="http://schemas.microsoft.com/office/drawing/2014/main" val="20003"/>
                    </a:ext>
                  </a:extLst>
                </a:gridCol>
              </a:tblGrid>
              <a:tr h="295273">
                <a:tc rowSpan="2" grid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ÜRÜNLER</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rowSpan="2" hMerge="1">
                  <a:txBody>
                    <a:bodyPr/>
                    <a:lstStyle/>
                    <a:p>
                      <a:endParaRPr lang="tr-TR"/>
                    </a:p>
                  </a:txBody>
                  <a:tcPr/>
                </a:tc>
                <a:tc grid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chemeClr val="tx1"/>
                          </a:solidFill>
                          <a:effectLst/>
                          <a:latin typeface="Franklin Gothic Book (Gövde)"/>
                          <a:cs typeface="Adobe Devanagari" panose="02040503050201020203" pitchFamily="18" charset="0"/>
                        </a:rPr>
                        <a:t>EKİLEN ALANLAR (DA)</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hMerge="1">
                  <a:txBody>
                    <a:bodyPr/>
                    <a:lstStyle/>
                    <a:p>
                      <a:endParaRPr lang="tr-TR"/>
                    </a:p>
                  </a:txBody>
                  <a:tcPr/>
                </a:tc>
                <a:extLst>
                  <a:ext uri="{0D108BD9-81ED-4DB2-BD59-A6C34878D82A}">
                    <a16:rowId xmlns:a16="http://schemas.microsoft.com/office/drawing/2014/main" val="10000"/>
                  </a:ext>
                </a:extLst>
              </a:tr>
              <a:tr h="320673">
                <a:tc gridSpan="2" vMerge="1">
                  <a:txBody>
                    <a:bodyPr/>
                    <a:lstStyle/>
                    <a:p>
                      <a:endParaRPr lang="tr-TR"/>
                    </a:p>
                  </a:txBody>
                  <a:tcPr/>
                </a:tc>
                <a:tc hMerge="1" v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500" b="0" i="0" u="none" strike="noStrike" cap="none" normalizeH="0" baseline="0">
                          <a:ln>
                            <a:noFill/>
                          </a:ln>
                          <a:solidFill>
                            <a:srgbClr val="303000"/>
                          </a:solidFill>
                          <a:effectLst/>
                          <a:latin typeface="Franklin Gothic Book (Gövde)"/>
                          <a:cs typeface="Adobe Devanagari" panose="02040503050201020203" pitchFamily="18" charset="0"/>
                        </a:rPr>
                        <a:t>2023 Yılı</a:t>
                      </a:r>
                    </a:p>
                  </a:txBody>
                  <a:tcPr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500" b="0" i="0" u="none" strike="noStrike" cap="none" normalizeH="0" baseline="0">
                          <a:ln>
                            <a:noFill/>
                          </a:ln>
                          <a:solidFill>
                            <a:srgbClr val="303000"/>
                          </a:solidFill>
                          <a:effectLst/>
                          <a:latin typeface="Franklin Gothic Book (Gövde)"/>
                          <a:cs typeface="Adobe Devanagari" panose="02040503050201020203" pitchFamily="18" charset="0"/>
                        </a:rPr>
                        <a:t>2024 Yılı</a:t>
                      </a:r>
                    </a:p>
                  </a:txBody>
                  <a:tcPr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extLst>
                  <a:ext uri="{0D108BD9-81ED-4DB2-BD59-A6C34878D82A}">
                    <a16:rowId xmlns:a16="http://schemas.microsoft.com/office/drawing/2014/main" val="10001"/>
                  </a:ext>
                </a:extLst>
              </a:tr>
              <a:tr h="365123">
                <a:tc grid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BUĞDAY</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154.500</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155.546</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65123">
                <a:tc grid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ARPA</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50.320</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53.500</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73061">
                <a:tc grid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Ş.PANCARI</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1.403</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2000</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65123">
                <a:tc grid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AYÇİÇEĞİ (YAĞLIK)</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15.000</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12000</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365123">
                <a:tc grid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BEZELYE</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9.500</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8500</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487360">
                <a:tc row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HAŞHAŞ</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KAPSÜL</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9.810</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row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9294</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381020">
                <a:tc v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TOHUM</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tr-TR" altLang="tr-TR" sz="1900" b="0" i="0" u="none" strike="noStrike" cap="none" normalizeH="0" baseline="0">
                        <a:ln>
                          <a:noFill/>
                        </a:ln>
                        <a:solidFill>
                          <a:schemeClr val="tx1"/>
                        </a:solidFill>
                        <a:effectLst/>
                        <a:latin typeface="Arial" panose="020B0604020202020204" pitchFamily="34" charset="0"/>
                      </a:endParaRPr>
                    </a:p>
                  </a:txBody>
                  <a:tcPr marT="45731" marB="4573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lang="tr-TR"/>
                    </a:p>
                  </a:txBody>
                  <a:tcPr/>
                </a:tc>
                <a:extLst>
                  <a:ext uri="{0D108BD9-81ED-4DB2-BD59-A6C34878D82A}">
                    <a16:rowId xmlns:a16="http://schemas.microsoft.com/office/drawing/2014/main" val="10008"/>
                  </a:ext>
                </a:extLst>
              </a:tr>
              <a:tr h="365123">
                <a:tc grid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MISIR (SİLAJ)</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16.811</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15200</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365123">
                <a:tc grid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YONCA(KURU OT)</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7.522</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8826</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65123">
                <a:tc grid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CEVİZ</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3.100</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303000"/>
                          </a:solidFill>
                          <a:effectLst/>
                          <a:latin typeface="Franklin Gothic Book (Gövde)"/>
                          <a:cs typeface="Adobe Devanagari" panose="02040503050201020203" pitchFamily="18" charset="0"/>
                        </a:rPr>
                        <a:t>3.100</a:t>
                      </a:r>
                    </a:p>
                  </a:txBody>
                  <a:tcPr marL="91445" marR="91445" marT="45676" marB="4567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bl>
          </a:graphicData>
        </a:graphic>
      </p:graphicFrame>
      <p:sp>
        <p:nvSpPr>
          <p:cNvPr id="13" name="Unvan 13">
            <a:extLst>
              <a:ext uri="{FF2B5EF4-FFF2-40B4-BE49-F238E27FC236}">
                <a16:creationId xmlns:a16="http://schemas.microsoft.com/office/drawing/2014/main" id="{79EB3835-FB78-CB12-B568-C7BD99C49795}"/>
              </a:ext>
            </a:extLst>
          </p:cNvPr>
          <p:cNvSpPr txBox="1">
            <a:spLocks/>
          </p:cNvSpPr>
          <p:nvPr/>
        </p:nvSpPr>
        <p:spPr bwMode="auto">
          <a:xfrm>
            <a:off x="3678238" y="1452563"/>
            <a:ext cx="3468687" cy="3206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600" b="0" i="1" dirty="0">
                <a:solidFill>
                  <a:srgbClr val="FF0000"/>
                </a:solidFill>
                <a:effectLst>
                  <a:outerShdw blurRad="38100" dist="38100" dir="2700000" algn="tl">
                    <a:srgbClr val="000000">
                      <a:alpha val="43137"/>
                    </a:srgbClr>
                  </a:outerShdw>
                </a:effectLst>
                <a:latin typeface="Franklin Gothic Book (Gövde)"/>
              </a:rPr>
              <a:t>İlçe Tarım ve Orman Müdürlüğü</a:t>
            </a:r>
            <a:endParaRPr lang="tr-TR" sz="1600" b="0" i="1" kern="0" dirty="0">
              <a:solidFill>
                <a:srgbClr val="FF0000"/>
              </a:solidFill>
              <a:effectLst>
                <a:outerShdw blurRad="38100" dist="38100" dir="2700000" algn="tl">
                  <a:srgbClr val="000000">
                    <a:alpha val="43137"/>
                  </a:srgbClr>
                </a:outerShdw>
              </a:effectLst>
              <a:latin typeface="Franklin Gothic Book (Gövde)"/>
            </a:endParaRPr>
          </a:p>
        </p:txBody>
      </p:sp>
      <p:sp>
        <p:nvSpPr>
          <p:cNvPr id="10" name="Unvan 13">
            <a:extLst>
              <a:ext uri="{FF2B5EF4-FFF2-40B4-BE49-F238E27FC236}">
                <a16:creationId xmlns:a16="http://schemas.microsoft.com/office/drawing/2014/main" id="{17F40CE7-C6BD-496B-49D9-3DFBC1C1FC55}"/>
              </a:ext>
            </a:extLst>
          </p:cNvPr>
          <p:cNvSpPr txBox="1">
            <a:spLocks/>
          </p:cNvSpPr>
          <p:nvPr/>
        </p:nvSpPr>
        <p:spPr bwMode="auto">
          <a:xfrm>
            <a:off x="3603625" y="1143000"/>
            <a:ext cx="4259263" cy="3937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800" b="0" i="1">
                <a:solidFill>
                  <a:srgbClr val="330033"/>
                </a:solidFill>
                <a:effectLst>
                  <a:outerShdw blurRad="38100" dist="38100" dir="2700000" algn="tl">
                    <a:srgbClr val="000000">
                      <a:alpha val="43137"/>
                    </a:srgbClr>
                  </a:outerShdw>
                </a:effectLst>
                <a:latin typeface="Franklin Gothic Book (Gövde)"/>
              </a:rPr>
              <a:t>TARIM ve ORMAN</a:t>
            </a:r>
            <a:endParaRPr lang="tr-TR" sz="1800" b="0" i="1" kern="0" dirty="0">
              <a:solidFill>
                <a:srgbClr val="330033"/>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Dikdörtgen 7">
            <a:extLst>
              <a:ext uri="{FF2B5EF4-FFF2-40B4-BE49-F238E27FC236}">
                <a16:creationId xmlns:a16="http://schemas.microsoft.com/office/drawing/2014/main" id="{6F814A84-130F-9250-841D-FE108D89F08C}"/>
              </a:ext>
            </a:extLst>
          </p:cNvPr>
          <p:cNvSpPr>
            <a:spLocks noChangeArrowheads="1"/>
          </p:cNvSpPr>
          <p:nvPr/>
        </p:nvSpPr>
        <p:spPr bwMode="auto">
          <a:xfrm>
            <a:off x="649288" y="1874838"/>
            <a:ext cx="22240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 typeface="Wingdings" panose="05000000000000000000" pitchFamily="2" charset="2"/>
              <a:buNone/>
            </a:pPr>
            <a:r>
              <a:rPr lang="tr-TR" altLang="tr-TR" sz="1400">
                <a:solidFill>
                  <a:srgbClr val="000000"/>
                </a:solidFill>
                <a:latin typeface="Franklin Gothic Book (Gövde)"/>
                <a:cs typeface="Adobe Devanagari" panose="02040503050201020203" pitchFamily="18" charset="0"/>
              </a:rPr>
              <a:t>TARIMSAL BİLDİRİMLER	</a:t>
            </a:r>
          </a:p>
        </p:txBody>
      </p:sp>
      <p:pic>
        <p:nvPicPr>
          <p:cNvPr id="9" name="Resim 8">
            <a:extLst>
              <a:ext uri="{FF2B5EF4-FFF2-40B4-BE49-F238E27FC236}">
                <a16:creationId xmlns:a16="http://schemas.microsoft.com/office/drawing/2014/main" id="{86559B5D-8CE9-C0DE-1509-46265D4C3A56}"/>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B90C60BA-4253-4EE3-80A8-F75E4034878A}"/>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89093" name="Resim 11">
            <a:extLst>
              <a:ext uri="{FF2B5EF4-FFF2-40B4-BE49-F238E27FC236}">
                <a16:creationId xmlns:a16="http://schemas.microsoft.com/office/drawing/2014/main" id="{BC7115FF-50CE-F8D3-2BC2-66530B4CF56C}"/>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Unvan 13">
            <a:extLst>
              <a:ext uri="{FF2B5EF4-FFF2-40B4-BE49-F238E27FC236}">
                <a16:creationId xmlns:a16="http://schemas.microsoft.com/office/drawing/2014/main" id="{2C8CACCF-936B-573B-5B98-F5DC97C2DDFE}"/>
              </a:ext>
            </a:extLst>
          </p:cNvPr>
          <p:cNvSpPr txBox="1">
            <a:spLocks/>
          </p:cNvSpPr>
          <p:nvPr/>
        </p:nvSpPr>
        <p:spPr bwMode="auto">
          <a:xfrm>
            <a:off x="3678238" y="1452563"/>
            <a:ext cx="3468687" cy="3206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600" b="0" i="1" dirty="0">
                <a:solidFill>
                  <a:srgbClr val="FF0000"/>
                </a:solidFill>
                <a:effectLst>
                  <a:outerShdw blurRad="38100" dist="38100" dir="2700000" algn="tl">
                    <a:srgbClr val="000000">
                      <a:alpha val="43137"/>
                    </a:srgbClr>
                  </a:outerShdw>
                </a:effectLst>
                <a:latin typeface="Franklin Gothic Book (Gövde)"/>
              </a:rPr>
              <a:t>İlçe Tarım ve Orman Müdürlüğü</a:t>
            </a:r>
            <a:endParaRPr lang="tr-TR" sz="1600" b="0" i="1" kern="0" dirty="0">
              <a:solidFill>
                <a:srgbClr val="FF0000"/>
              </a:solidFill>
              <a:effectLst>
                <a:outerShdw blurRad="38100" dist="38100" dir="2700000" algn="tl">
                  <a:srgbClr val="000000">
                    <a:alpha val="43137"/>
                  </a:srgbClr>
                </a:outerShdw>
              </a:effectLst>
              <a:latin typeface="Franklin Gothic Book (Gövde)"/>
            </a:endParaRPr>
          </a:p>
        </p:txBody>
      </p:sp>
      <p:sp>
        <p:nvSpPr>
          <p:cNvPr id="10" name="Unvan 13">
            <a:extLst>
              <a:ext uri="{FF2B5EF4-FFF2-40B4-BE49-F238E27FC236}">
                <a16:creationId xmlns:a16="http://schemas.microsoft.com/office/drawing/2014/main" id="{FA2EF8B1-3712-A2D8-AEAE-55CDFF69468F}"/>
              </a:ext>
            </a:extLst>
          </p:cNvPr>
          <p:cNvSpPr txBox="1">
            <a:spLocks/>
          </p:cNvSpPr>
          <p:nvPr/>
        </p:nvSpPr>
        <p:spPr bwMode="auto">
          <a:xfrm>
            <a:off x="3603625" y="1143000"/>
            <a:ext cx="4259263" cy="3937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800" b="0" i="1">
                <a:solidFill>
                  <a:srgbClr val="330033"/>
                </a:solidFill>
                <a:effectLst>
                  <a:outerShdw blurRad="38100" dist="38100" dir="2700000" algn="tl">
                    <a:srgbClr val="000000">
                      <a:alpha val="43137"/>
                    </a:srgbClr>
                  </a:outerShdw>
                </a:effectLst>
                <a:latin typeface="Franklin Gothic Book (Gövde)"/>
              </a:rPr>
              <a:t>TARIM ve ORMAN</a:t>
            </a:r>
            <a:endParaRPr lang="tr-TR" sz="1800" b="0" i="1" kern="0" dirty="0">
              <a:solidFill>
                <a:srgbClr val="330033"/>
              </a:solidFill>
              <a:effectLst>
                <a:outerShdw blurRad="38100" dist="38100" dir="2700000" algn="tl">
                  <a:srgbClr val="000000">
                    <a:alpha val="43137"/>
                  </a:srgbClr>
                </a:outerShdw>
              </a:effectLst>
              <a:latin typeface="Franklin Gothic Book (Gövde)"/>
            </a:endParaRPr>
          </a:p>
        </p:txBody>
      </p:sp>
      <p:graphicFrame>
        <p:nvGraphicFramePr>
          <p:cNvPr id="3" name="Tablo 2">
            <a:extLst>
              <a:ext uri="{FF2B5EF4-FFF2-40B4-BE49-F238E27FC236}">
                <a16:creationId xmlns:a16="http://schemas.microsoft.com/office/drawing/2014/main" id="{C93B6C4F-0C2C-9231-31B2-EC9AA19F39F4}"/>
              </a:ext>
            </a:extLst>
          </p:cNvPr>
          <p:cNvGraphicFramePr>
            <a:graphicFrameLocks noGrp="1"/>
          </p:cNvGraphicFramePr>
          <p:nvPr/>
        </p:nvGraphicFramePr>
        <p:xfrm>
          <a:off x="715963" y="2654300"/>
          <a:ext cx="3973513" cy="3211515"/>
        </p:xfrm>
        <a:graphic>
          <a:graphicData uri="http://schemas.openxmlformats.org/drawingml/2006/table">
            <a:tbl>
              <a:tblPr firstRow="1" firstCol="1" bandRow="1">
                <a:tableStyleId>{5940675A-B579-460E-94D1-54222C63F5DA}</a:tableStyleId>
              </a:tblPr>
              <a:tblGrid>
                <a:gridCol w="731792">
                  <a:extLst>
                    <a:ext uri="{9D8B030D-6E8A-4147-A177-3AD203B41FA5}">
                      <a16:colId xmlns:a16="http://schemas.microsoft.com/office/drawing/2014/main" val="20000"/>
                    </a:ext>
                  </a:extLst>
                </a:gridCol>
                <a:gridCol w="936315">
                  <a:extLst>
                    <a:ext uri="{9D8B030D-6E8A-4147-A177-3AD203B41FA5}">
                      <a16:colId xmlns:a16="http://schemas.microsoft.com/office/drawing/2014/main" val="20001"/>
                    </a:ext>
                  </a:extLst>
                </a:gridCol>
                <a:gridCol w="1138679">
                  <a:extLst>
                    <a:ext uri="{9D8B030D-6E8A-4147-A177-3AD203B41FA5}">
                      <a16:colId xmlns:a16="http://schemas.microsoft.com/office/drawing/2014/main" val="20002"/>
                    </a:ext>
                  </a:extLst>
                </a:gridCol>
                <a:gridCol w="1166727">
                  <a:extLst>
                    <a:ext uri="{9D8B030D-6E8A-4147-A177-3AD203B41FA5}">
                      <a16:colId xmlns:a16="http://schemas.microsoft.com/office/drawing/2014/main" val="20003"/>
                    </a:ext>
                  </a:extLst>
                </a:gridCol>
              </a:tblGrid>
              <a:tr h="767173">
                <a:tc>
                  <a:txBody>
                    <a:bodyPr/>
                    <a:lstStyle/>
                    <a:p>
                      <a:pPr>
                        <a:lnSpc>
                          <a:spcPct val="107000"/>
                        </a:lnSpc>
                        <a:spcAft>
                          <a:spcPts val="0"/>
                        </a:spcAft>
                      </a:pPr>
                      <a:r>
                        <a:rPr lang="tr-TR" sz="1100" dirty="0">
                          <a:solidFill>
                            <a:schemeClr val="bg1">
                              <a:lumMod val="10000"/>
                            </a:schemeClr>
                          </a:solidFill>
                          <a:effectLst/>
                          <a:latin typeface="Franklin Gothic Book" panose="020B0503020102020204" pitchFamily="34" charset="0"/>
                        </a:rPr>
                        <a:t>ÜRÜN</a:t>
                      </a:r>
                      <a:endPar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tc>
                  <a:txBody>
                    <a:bodyPr/>
                    <a:lstStyle/>
                    <a:p>
                      <a:pPr algn="ctr">
                        <a:lnSpc>
                          <a:spcPct val="107000"/>
                        </a:lnSpc>
                        <a:spcAft>
                          <a:spcPts val="0"/>
                        </a:spcAft>
                      </a:pPr>
                      <a:r>
                        <a:rPr lang="tr-TR" sz="1100" dirty="0">
                          <a:solidFill>
                            <a:schemeClr val="bg1">
                              <a:lumMod val="10000"/>
                            </a:schemeClr>
                          </a:solidFill>
                          <a:effectLst/>
                          <a:latin typeface="Franklin Gothic Book" panose="020B0503020102020204" pitchFamily="34" charset="0"/>
                        </a:rPr>
                        <a:t>İL GENELİ EKİLİŞ MİKTARI (da)</a:t>
                      </a:r>
                      <a:endPar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tc>
                  <a:txBody>
                    <a:bodyPr/>
                    <a:lstStyle/>
                    <a:p>
                      <a:pPr algn="ctr">
                        <a:lnSpc>
                          <a:spcPct val="107000"/>
                        </a:lnSpc>
                        <a:spcAft>
                          <a:spcPts val="0"/>
                        </a:spcAft>
                      </a:pPr>
                      <a:r>
                        <a:rPr lang="tr-TR" sz="1100" dirty="0">
                          <a:solidFill>
                            <a:schemeClr val="bg1">
                              <a:lumMod val="10000"/>
                            </a:schemeClr>
                          </a:solidFill>
                          <a:effectLst/>
                          <a:latin typeface="Franklin Gothic Book" panose="020B0503020102020204" pitchFamily="34" charset="0"/>
                        </a:rPr>
                        <a:t>İLÇE EKİLİŞ MİKTARI(da)</a:t>
                      </a:r>
                      <a:endPar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tc>
                  <a:txBody>
                    <a:bodyPr/>
                    <a:lstStyle/>
                    <a:p>
                      <a:pPr algn="ctr">
                        <a:lnSpc>
                          <a:spcPct val="107000"/>
                        </a:lnSpc>
                        <a:spcAft>
                          <a:spcPts val="0"/>
                        </a:spcAft>
                      </a:pPr>
                      <a:r>
                        <a:rPr lang="tr-TR" sz="1100" dirty="0">
                          <a:solidFill>
                            <a:schemeClr val="bg1">
                              <a:lumMod val="10000"/>
                            </a:schemeClr>
                          </a:solidFill>
                          <a:effectLst/>
                          <a:latin typeface="Franklin Gothic Book" panose="020B0503020102020204" pitchFamily="34" charset="0"/>
                        </a:rPr>
                        <a:t>SIRALAMA</a:t>
                      </a:r>
                      <a:endPar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extLst>
                  <a:ext uri="{0D108BD9-81ED-4DB2-BD59-A6C34878D82A}">
                    <a16:rowId xmlns:a16="http://schemas.microsoft.com/office/drawing/2014/main" val="10000"/>
                  </a:ext>
                </a:extLst>
              </a:tr>
              <a:tr h="404912">
                <a:tc>
                  <a:txBody>
                    <a:bodyPr/>
                    <a:lstStyle/>
                    <a:p>
                      <a:pPr>
                        <a:lnSpc>
                          <a:spcPct val="107000"/>
                        </a:lnSpc>
                        <a:spcAft>
                          <a:spcPts val="0"/>
                        </a:spcAft>
                      </a:pPr>
                      <a:r>
                        <a:rPr lang="tr-TR" sz="1100">
                          <a:solidFill>
                            <a:schemeClr val="bg1">
                              <a:lumMod val="10000"/>
                            </a:schemeClr>
                          </a:solidFill>
                          <a:effectLst/>
                          <a:latin typeface="Franklin Gothic Book" panose="020B0503020102020204" pitchFamily="34" charset="0"/>
                        </a:rPr>
                        <a:t>BEZELYE</a:t>
                      </a:r>
                      <a:endParaRPr lang="tr-TR" sz="110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tc>
                  <a:txBody>
                    <a:bodyPr/>
                    <a:lstStyle/>
                    <a:p>
                      <a:pPr algn="ctr">
                        <a:lnSpc>
                          <a:spcPct val="107000"/>
                        </a:lnSpc>
                        <a:spcAft>
                          <a:spcPts val="0"/>
                        </a:spcAft>
                      </a:pPr>
                      <a:r>
                        <a:rPr lang="tr-TR" sz="1100" dirty="0">
                          <a:solidFill>
                            <a:schemeClr val="bg1">
                              <a:lumMod val="10000"/>
                            </a:schemeClr>
                          </a:solidFill>
                          <a:effectLst/>
                          <a:latin typeface="Franklin Gothic Book" panose="020B0503020102020204" pitchFamily="34" charset="0"/>
                        </a:rPr>
                        <a:t>11.000</a:t>
                      </a:r>
                      <a:endPar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tc>
                  <a:txBody>
                    <a:bodyPr/>
                    <a:lstStyle/>
                    <a:p>
                      <a:pPr algn="ctr">
                        <a:lnSpc>
                          <a:spcPct val="107000"/>
                        </a:lnSpc>
                        <a:spcAft>
                          <a:spcPts val="0"/>
                        </a:spcAft>
                      </a:pPr>
                      <a:r>
                        <a:rPr lang="tr-TR" sz="1100" dirty="0">
                          <a:solidFill>
                            <a:schemeClr val="bg1">
                              <a:lumMod val="10000"/>
                            </a:schemeClr>
                          </a:solidFill>
                          <a:effectLst/>
                          <a:latin typeface="Franklin Gothic Book" panose="020B0503020102020204" pitchFamily="34" charset="0"/>
                          <a:ea typeface="+mn-ea"/>
                          <a:cs typeface="+mn-cs"/>
                        </a:rPr>
                        <a:t>8.500</a:t>
                      </a:r>
                      <a:endPar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tc>
                  <a:txBody>
                    <a:bodyPr/>
                    <a:lstStyle/>
                    <a:p>
                      <a:pPr algn="ctr">
                        <a:lnSpc>
                          <a:spcPct val="107000"/>
                        </a:lnSpc>
                        <a:spcAft>
                          <a:spcPts val="0"/>
                        </a:spcAft>
                      </a:pPr>
                      <a:r>
                        <a:rPr lang="tr-TR" sz="1100" dirty="0">
                          <a:solidFill>
                            <a:schemeClr val="bg1">
                              <a:lumMod val="10000"/>
                            </a:schemeClr>
                          </a:solidFill>
                          <a:effectLst/>
                          <a:latin typeface="Franklin Gothic Book" panose="020B0503020102020204" pitchFamily="34" charset="0"/>
                        </a:rPr>
                        <a:t>En çok ekiliş ile 2. sıradayız</a:t>
                      </a:r>
                      <a:endPar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extLst>
                  <a:ext uri="{0D108BD9-81ED-4DB2-BD59-A6C34878D82A}">
                    <a16:rowId xmlns:a16="http://schemas.microsoft.com/office/drawing/2014/main" val="10001"/>
                  </a:ext>
                </a:extLst>
              </a:tr>
              <a:tr h="614803">
                <a:tc>
                  <a:txBody>
                    <a:bodyPr/>
                    <a:lstStyle/>
                    <a:p>
                      <a:pPr>
                        <a:lnSpc>
                          <a:spcPct val="107000"/>
                        </a:lnSpc>
                        <a:spcAft>
                          <a:spcPts val="0"/>
                        </a:spcAft>
                      </a:pPr>
                      <a:r>
                        <a:rPr lang="tr-TR" sz="1100" dirty="0">
                          <a:solidFill>
                            <a:schemeClr val="bg1">
                              <a:lumMod val="10000"/>
                            </a:schemeClr>
                          </a:solidFill>
                          <a:effectLst/>
                          <a:latin typeface="Franklin Gothic Book" panose="020B0503020102020204" pitchFamily="34" charset="0"/>
                        </a:rPr>
                        <a:t>HAŞHAŞ</a:t>
                      </a:r>
                      <a:endPar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tc>
                  <a:txBody>
                    <a:bodyPr/>
                    <a:lstStyle/>
                    <a:p>
                      <a:pPr algn="ctr">
                        <a:lnSpc>
                          <a:spcPct val="107000"/>
                        </a:lnSpc>
                        <a:spcAft>
                          <a:spcPts val="0"/>
                        </a:spcAft>
                      </a:pPr>
                      <a:r>
                        <a:rPr lang="tr-TR" sz="1100" dirty="0">
                          <a:solidFill>
                            <a:schemeClr val="bg1">
                              <a:lumMod val="10000"/>
                            </a:schemeClr>
                          </a:solidFill>
                          <a:effectLst/>
                          <a:latin typeface="Franklin Gothic Book" panose="020B0503020102020204" pitchFamily="34" charset="0"/>
                        </a:rPr>
                        <a:t>130.000</a:t>
                      </a:r>
                      <a:endPar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tc>
                  <a:txBody>
                    <a:bodyPr/>
                    <a:lstStyle/>
                    <a:p>
                      <a:pPr algn="ctr">
                        <a:lnSpc>
                          <a:spcPct val="107000"/>
                        </a:lnSpc>
                        <a:spcAft>
                          <a:spcPts val="0"/>
                        </a:spcAft>
                      </a:pPr>
                      <a:r>
                        <a:rPr lang="tr-TR" sz="1100" dirty="0">
                          <a:solidFill>
                            <a:schemeClr val="bg1">
                              <a:lumMod val="10000"/>
                            </a:schemeClr>
                          </a:solidFill>
                          <a:effectLst/>
                          <a:latin typeface="Franklin Gothic Book" panose="020B0503020102020204" pitchFamily="34" charset="0"/>
                          <a:ea typeface="+mn-ea"/>
                          <a:cs typeface="+mn-cs"/>
                        </a:rPr>
                        <a:t>9.294</a:t>
                      </a:r>
                      <a:endPar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tc>
                  <a:txBody>
                    <a:bodyPr/>
                    <a:lstStyle/>
                    <a:p>
                      <a:pPr algn="ctr">
                        <a:lnSpc>
                          <a:spcPct val="107000"/>
                        </a:lnSpc>
                        <a:spcAft>
                          <a:spcPts val="0"/>
                        </a:spcAft>
                      </a:pPr>
                      <a:r>
                        <a:rPr lang="tr-TR" sz="1100" dirty="0">
                          <a:solidFill>
                            <a:schemeClr val="bg1">
                              <a:lumMod val="10000"/>
                            </a:schemeClr>
                          </a:solidFill>
                          <a:effectLst/>
                          <a:latin typeface="Franklin Gothic Book" panose="020B0503020102020204" pitchFamily="34" charset="0"/>
                        </a:rPr>
                        <a:t>Dinar ve Sandıklı’dan sonra 3. sıradayız</a:t>
                      </a:r>
                      <a:endPar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extLst>
                  <a:ext uri="{0D108BD9-81ED-4DB2-BD59-A6C34878D82A}">
                    <a16:rowId xmlns:a16="http://schemas.microsoft.com/office/drawing/2014/main" val="10002"/>
                  </a:ext>
                </a:extLst>
              </a:tr>
              <a:tr h="404912">
                <a:tc>
                  <a:txBody>
                    <a:bodyPr/>
                    <a:lstStyle/>
                    <a:p>
                      <a:pPr>
                        <a:lnSpc>
                          <a:spcPct val="107000"/>
                        </a:lnSpc>
                        <a:spcAft>
                          <a:spcPts val="0"/>
                        </a:spcAft>
                      </a:pPr>
                      <a:r>
                        <a:rPr lang="tr-TR" sz="1100">
                          <a:solidFill>
                            <a:schemeClr val="bg1">
                              <a:lumMod val="10000"/>
                            </a:schemeClr>
                          </a:solidFill>
                          <a:effectLst/>
                          <a:latin typeface="Franklin Gothic Book" panose="020B0503020102020204" pitchFamily="34" charset="0"/>
                        </a:rPr>
                        <a:t>SİLAJLIK MISIR</a:t>
                      </a:r>
                      <a:endParaRPr lang="tr-TR" sz="110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tc>
                  <a:txBody>
                    <a:bodyPr/>
                    <a:lstStyle/>
                    <a:p>
                      <a:pPr algn="ctr">
                        <a:lnSpc>
                          <a:spcPct val="107000"/>
                        </a:lnSpc>
                        <a:spcAft>
                          <a:spcPts val="0"/>
                        </a:spcAft>
                      </a:pPr>
                      <a:r>
                        <a:rPr lang="tr-TR" sz="1100" dirty="0">
                          <a:solidFill>
                            <a:schemeClr val="bg1">
                              <a:lumMod val="10000"/>
                            </a:schemeClr>
                          </a:solidFill>
                          <a:effectLst/>
                          <a:latin typeface="Franklin Gothic Book" panose="020B0503020102020204" pitchFamily="34" charset="0"/>
                        </a:rPr>
                        <a:t>82.000</a:t>
                      </a:r>
                      <a:endPar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tc>
                  <a:txBody>
                    <a:bodyPr/>
                    <a:lstStyle/>
                    <a:p>
                      <a:pPr algn="ctr">
                        <a:lnSpc>
                          <a:spcPct val="107000"/>
                        </a:lnSpc>
                        <a:spcAft>
                          <a:spcPts val="0"/>
                        </a:spcAft>
                      </a:pPr>
                      <a:r>
                        <a:rPr lang="tr-TR" sz="1100" dirty="0">
                          <a:solidFill>
                            <a:schemeClr val="bg1">
                              <a:lumMod val="10000"/>
                            </a:schemeClr>
                          </a:solidFill>
                          <a:effectLst/>
                          <a:latin typeface="Franklin Gothic Book" panose="020B0503020102020204" pitchFamily="34" charset="0"/>
                          <a:ea typeface="+mn-ea"/>
                          <a:cs typeface="+mn-cs"/>
                        </a:rPr>
                        <a:t>15.200</a:t>
                      </a:r>
                      <a:endPar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tc>
                  <a:txBody>
                    <a:bodyPr/>
                    <a:lstStyle/>
                    <a:p>
                      <a:pPr algn="ctr">
                        <a:lnSpc>
                          <a:spcPct val="107000"/>
                        </a:lnSpc>
                        <a:spcAft>
                          <a:spcPts val="0"/>
                        </a:spcAft>
                      </a:pPr>
                      <a:r>
                        <a:rPr lang="tr-TR" sz="1100" dirty="0">
                          <a:solidFill>
                            <a:schemeClr val="bg1">
                              <a:lumMod val="10000"/>
                            </a:schemeClr>
                          </a:solidFill>
                          <a:effectLst/>
                          <a:latin typeface="Franklin Gothic Book" panose="020B0503020102020204" pitchFamily="34" charset="0"/>
                        </a:rPr>
                        <a:t>Merkez’den sonra 2. sıradayız</a:t>
                      </a:r>
                      <a:endPar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extLst>
                  <a:ext uri="{0D108BD9-81ED-4DB2-BD59-A6C34878D82A}">
                    <a16:rowId xmlns:a16="http://schemas.microsoft.com/office/drawing/2014/main" val="10003"/>
                  </a:ext>
                </a:extLst>
              </a:tr>
              <a:tr h="404912">
                <a:tc>
                  <a:txBody>
                    <a:bodyPr/>
                    <a:lstStyle/>
                    <a:p>
                      <a:pPr>
                        <a:lnSpc>
                          <a:spcPct val="107000"/>
                        </a:lnSpc>
                        <a:spcAft>
                          <a:spcPts val="0"/>
                        </a:spcAft>
                      </a:pPr>
                      <a:r>
                        <a:rPr lang="tr-TR" sz="1100">
                          <a:solidFill>
                            <a:schemeClr val="bg1">
                              <a:lumMod val="10000"/>
                            </a:schemeClr>
                          </a:solidFill>
                          <a:effectLst/>
                          <a:latin typeface="Franklin Gothic Book" panose="020B0503020102020204" pitchFamily="34" charset="0"/>
                        </a:rPr>
                        <a:t>NOHUT</a:t>
                      </a:r>
                      <a:endParaRPr lang="tr-TR" sz="110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tc>
                  <a:txBody>
                    <a:bodyPr/>
                    <a:lstStyle/>
                    <a:p>
                      <a:pPr algn="ctr">
                        <a:lnSpc>
                          <a:spcPct val="107000"/>
                        </a:lnSpc>
                        <a:spcAft>
                          <a:spcPts val="0"/>
                        </a:spcAft>
                      </a:pPr>
                      <a:r>
                        <a:rPr lang="tr-TR" sz="1100" dirty="0">
                          <a:solidFill>
                            <a:schemeClr val="bg1">
                              <a:lumMod val="10000"/>
                            </a:schemeClr>
                          </a:solidFill>
                          <a:effectLst/>
                          <a:latin typeface="Franklin Gothic Book" panose="020B0503020102020204" pitchFamily="34" charset="0"/>
                        </a:rPr>
                        <a:t>22.000</a:t>
                      </a:r>
                      <a:endPar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tc>
                  <a:txBody>
                    <a:bodyPr/>
                    <a:lstStyle/>
                    <a:p>
                      <a:pPr algn="ctr">
                        <a:lnSpc>
                          <a:spcPct val="107000"/>
                        </a:lnSpc>
                        <a:spcAft>
                          <a:spcPts val="0"/>
                        </a:spcAft>
                      </a:pPr>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1443</a:t>
                      </a:r>
                    </a:p>
                  </a:txBody>
                  <a:tcPr marL="40680" marR="40680" marT="0" marB="0" anchor="ctr"/>
                </a:tc>
                <a:tc>
                  <a:txBody>
                    <a:bodyPr/>
                    <a:lstStyle/>
                    <a:p>
                      <a:pPr algn="ctr">
                        <a:lnSpc>
                          <a:spcPct val="107000"/>
                        </a:lnSpc>
                        <a:spcAft>
                          <a:spcPts val="0"/>
                        </a:spcAft>
                      </a:pPr>
                      <a:r>
                        <a:rPr lang="tr-TR" sz="1100" dirty="0">
                          <a:solidFill>
                            <a:schemeClr val="bg1">
                              <a:lumMod val="10000"/>
                            </a:schemeClr>
                          </a:solidFill>
                          <a:effectLst/>
                          <a:latin typeface="Franklin Gothic Book" panose="020B0503020102020204" pitchFamily="34" charset="0"/>
                        </a:rPr>
                        <a:t>En çok ekiliş ile 1. sıradayız</a:t>
                      </a:r>
                      <a:endPar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extLst>
                  <a:ext uri="{0D108BD9-81ED-4DB2-BD59-A6C34878D82A}">
                    <a16:rowId xmlns:a16="http://schemas.microsoft.com/office/drawing/2014/main" val="10004"/>
                  </a:ext>
                </a:extLst>
              </a:tr>
              <a:tr h="614803">
                <a:tc>
                  <a:txBody>
                    <a:bodyPr/>
                    <a:lstStyle/>
                    <a:p>
                      <a:pPr>
                        <a:lnSpc>
                          <a:spcPct val="107000"/>
                        </a:lnSpc>
                        <a:spcAft>
                          <a:spcPts val="0"/>
                        </a:spcAft>
                      </a:pPr>
                      <a:r>
                        <a:rPr lang="tr-TR" sz="1100">
                          <a:solidFill>
                            <a:schemeClr val="bg1">
                              <a:lumMod val="10000"/>
                            </a:schemeClr>
                          </a:solidFill>
                          <a:effectLst/>
                          <a:latin typeface="Franklin Gothic Book" panose="020B0503020102020204" pitchFamily="34" charset="0"/>
                        </a:rPr>
                        <a:t>KURU FASULYE</a:t>
                      </a:r>
                      <a:endParaRPr lang="tr-TR" sz="110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tc>
                  <a:txBody>
                    <a:bodyPr/>
                    <a:lstStyle/>
                    <a:p>
                      <a:pPr algn="ctr">
                        <a:lnSpc>
                          <a:spcPct val="107000"/>
                        </a:lnSpc>
                        <a:spcAft>
                          <a:spcPts val="0"/>
                        </a:spcAft>
                      </a:pPr>
                      <a:r>
                        <a:rPr lang="tr-TR" sz="1100" dirty="0">
                          <a:solidFill>
                            <a:schemeClr val="bg1">
                              <a:lumMod val="10000"/>
                            </a:schemeClr>
                          </a:solidFill>
                          <a:effectLst/>
                          <a:latin typeface="Franklin Gothic Book" panose="020B0503020102020204" pitchFamily="34" charset="0"/>
                        </a:rPr>
                        <a:t>10.750</a:t>
                      </a:r>
                      <a:endPar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tc>
                  <a:txBody>
                    <a:bodyPr/>
                    <a:lstStyle/>
                    <a:p>
                      <a:pPr algn="ctr">
                        <a:lnSpc>
                          <a:spcPct val="107000"/>
                        </a:lnSpc>
                        <a:spcAft>
                          <a:spcPts val="0"/>
                        </a:spcAft>
                      </a:pPr>
                      <a:r>
                        <a:rPr lang="tr-TR" sz="1100" dirty="0">
                          <a:solidFill>
                            <a:schemeClr val="bg1">
                              <a:lumMod val="10000"/>
                            </a:schemeClr>
                          </a:solidFill>
                          <a:effectLst/>
                          <a:latin typeface="Franklin Gothic Book" panose="020B0503020102020204" pitchFamily="34" charset="0"/>
                        </a:rPr>
                        <a:t>1.920</a:t>
                      </a:r>
                      <a:endPar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tc>
                  <a:txBody>
                    <a:bodyPr/>
                    <a:lstStyle/>
                    <a:p>
                      <a:pPr algn="ctr">
                        <a:lnSpc>
                          <a:spcPct val="107000"/>
                        </a:lnSpc>
                        <a:spcAft>
                          <a:spcPts val="0"/>
                        </a:spcAft>
                      </a:pPr>
                      <a:r>
                        <a:rPr lang="tr-TR" sz="1100" dirty="0">
                          <a:solidFill>
                            <a:schemeClr val="bg1">
                              <a:lumMod val="10000"/>
                            </a:schemeClr>
                          </a:solidFill>
                          <a:effectLst/>
                          <a:latin typeface="Franklin Gothic Book" panose="020B0503020102020204" pitchFamily="34" charset="0"/>
                        </a:rPr>
                        <a:t>Şuhut ve Merkez’den sonra 3. sıradayız</a:t>
                      </a:r>
                      <a:endPar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40680" marR="40680" marT="0" marB="0" anchor="ctr"/>
                </a:tc>
                <a:extLst>
                  <a:ext uri="{0D108BD9-81ED-4DB2-BD59-A6C34878D82A}">
                    <a16:rowId xmlns:a16="http://schemas.microsoft.com/office/drawing/2014/main" val="10005"/>
                  </a:ext>
                </a:extLst>
              </a:tr>
            </a:tbl>
          </a:graphicData>
        </a:graphic>
      </p:graphicFrame>
      <p:graphicFrame>
        <p:nvGraphicFramePr>
          <p:cNvPr id="12" name="Diyagram 11">
            <a:extLst>
              <a:ext uri="{FF2B5EF4-FFF2-40B4-BE49-F238E27FC236}">
                <a16:creationId xmlns:a16="http://schemas.microsoft.com/office/drawing/2014/main" id="{C75B5974-6094-4264-E5C7-724879E56731}"/>
              </a:ext>
            </a:extLst>
          </p:cNvPr>
          <p:cNvGraphicFramePr/>
          <p:nvPr/>
        </p:nvGraphicFramePr>
        <p:xfrm>
          <a:off x="2850769" y="1522415"/>
          <a:ext cx="6103424" cy="4429847"/>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Tree>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1">
            <a:extLst>
              <a:ext uri="{FF2B5EF4-FFF2-40B4-BE49-F238E27FC236}">
                <a16:creationId xmlns:a16="http://schemas.microsoft.com/office/drawing/2014/main" id="{CCF0A710-3E53-3395-CA95-472DE485793D}"/>
              </a:ext>
            </a:extLst>
          </p:cNvPr>
          <p:cNvSpPr>
            <a:spLocks noChangeArrowheads="1"/>
          </p:cNvSpPr>
          <p:nvPr/>
        </p:nvSpPr>
        <p:spPr bwMode="auto">
          <a:xfrm>
            <a:off x="801688" y="1819275"/>
            <a:ext cx="31273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tr-TR" altLang="tr-TR" sz="1800"/>
              <a:t> </a:t>
            </a:r>
          </a:p>
          <a:p>
            <a:pPr>
              <a:spcBef>
                <a:spcPct val="0"/>
              </a:spcBef>
              <a:buClrTx/>
              <a:buSzTx/>
              <a:buFontTx/>
              <a:buNone/>
            </a:pPr>
            <a:r>
              <a:rPr lang="tr-TR" altLang="tr-TR" sz="1800"/>
              <a:t>  </a:t>
            </a:r>
          </a:p>
        </p:txBody>
      </p:sp>
      <p:sp>
        <p:nvSpPr>
          <p:cNvPr id="9" name="Unvan 13">
            <a:extLst>
              <a:ext uri="{FF2B5EF4-FFF2-40B4-BE49-F238E27FC236}">
                <a16:creationId xmlns:a16="http://schemas.microsoft.com/office/drawing/2014/main" id="{A930D158-74A8-B77E-D6A1-D493625C1CA6}"/>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0" name="Resim 9">
            <a:extLst>
              <a:ext uri="{FF2B5EF4-FFF2-40B4-BE49-F238E27FC236}">
                <a16:creationId xmlns:a16="http://schemas.microsoft.com/office/drawing/2014/main" id="{5C220890-58E3-E423-DFF0-8CC7EDE8DF08}"/>
              </a:ext>
            </a:extLst>
          </p:cNvPr>
          <p:cNvPicPr>
            <a:picLocks noChangeAspect="1"/>
          </p:cNvPicPr>
          <p:nvPr/>
        </p:nvPicPr>
        <p:blipFill rotWithShape="1">
          <a:blip r:embed="rId2" cstate="email"/>
          <a:srcRect r="-583" b="-582"/>
          <a:stretch/>
        </p:blipFill>
        <p:spPr>
          <a:xfrm>
            <a:off x="612476" y="127773"/>
            <a:ext cx="1332000" cy="1332000"/>
          </a:xfrm>
          <a:prstGeom prst="flowChartConnector">
            <a:avLst/>
          </a:prstGeom>
        </p:spPr>
      </p:pic>
      <p:pic>
        <p:nvPicPr>
          <p:cNvPr id="10245" name="Resim 10">
            <a:extLst>
              <a:ext uri="{FF2B5EF4-FFF2-40B4-BE49-F238E27FC236}">
                <a16:creationId xmlns:a16="http://schemas.microsoft.com/office/drawing/2014/main" id="{AD4140AE-18FD-65A6-E099-E51758DFA88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Dikdörtgen 11">
            <a:extLst>
              <a:ext uri="{FF2B5EF4-FFF2-40B4-BE49-F238E27FC236}">
                <a16:creationId xmlns:a16="http://schemas.microsoft.com/office/drawing/2014/main" id="{28DBFD43-6F62-E51A-50D5-F210728E0387}"/>
              </a:ext>
            </a:extLst>
          </p:cNvPr>
          <p:cNvSpPr/>
          <p:nvPr/>
        </p:nvSpPr>
        <p:spPr>
          <a:xfrm>
            <a:off x="3878263" y="1195388"/>
            <a:ext cx="2822575"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NÜFUS VE İDARİ YAPISI</a:t>
            </a:r>
            <a:endParaRPr lang="tr-TR" i="1" kern="0" dirty="0">
              <a:effectLst>
                <a:outerShdw blurRad="38100" dist="38100" dir="2700000" algn="tl">
                  <a:srgbClr val="000000">
                    <a:alpha val="43137"/>
                  </a:srgbClr>
                </a:outerShdw>
              </a:effectLst>
              <a:latin typeface="Franklin Gothic Book (Gövde)"/>
            </a:endParaRPr>
          </a:p>
        </p:txBody>
      </p:sp>
      <p:sp>
        <p:nvSpPr>
          <p:cNvPr id="13" name="Unvan 13">
            <a:extLst>
              <a:ext uri="{FF2B5EF4-FFF2-40B4-BE49-F238E27FC236}">
                <a16:creationId xmlns:a16="http://schemas.microsoft.com/office/drawing/2014/main" id="{A2445809-A398-D294-53DE-11B6C3065176}"/>
              </a:ext>
            </a:extLst>
          </p:cNvPr>
          <p:cNvSpPr txBox="1">
            <a:spLocks/>
          </p:cNvSpPr>
          <p:nvPr/>
        </p:nvSpPr>
        <p:spPr bwMode="auto">
          <a:xfrm>
            <a:off x="4279900" y="1420813"/>
            <a:ext cx="2698750" cy="3333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Yıllara Göre Sinanpaşa Nüfusu</a:t>
            </a:r>
          </a:p>
        </p:txBody>
      </p:sp>
      <p:graphicFrame>
        <p:nvGraphicFramePr>
          <p:cNvPr id="10248" name="Grafik 22">
            <a:extLst>
              <a:ext uri="{FF2B5EF4-FFF2-40B4-BE49-F238E27FC236}">
                <a16:creationId xmlns:a16="http://schemas.microsoft.com/office/drawing/2014/main" id="{5A041BF1-3E14-DCE5-A781-1DC1F6FF1046}"/>
              </a:ext>
            </a:extLst>
          </p:cNvPr>
          <p:cNvGraphicFramePr>
            <a:graphicFrameLocks/>
          </p:cNvGraphicFramePr>
          <p:nvPr/>
        </p:nvGraphicFramePr>
        <p:xfrm>
          <a:off x="920750" y="1766888"/>
          <a:ext cx="7785100" cy="4965700"/>
        </p:xfrm>
        <a:graphic>
          <a:graphicData uri="http://schemas.openxmlformats.org/presentationml/2006/ole">
            <mc:AlternateContent xmlns:mc="http://schemas.openxmlformats.org/markup-compatibility/2006">
              <mc:Choice xmlns:v="urn:schemas-microsoft-com:vml" Requires="v">
                <p:oleObj name="Chart" r:id="rId4" imgW="7791363" imgH="4974767" progId="Excel.Chart.8">
                  <p:embed/>
                </p:oleObj>
              </mc:Choice>
              <mc:Fallback>
                <p:oleObj name="Chart" r:id="rId4" imgW="7791363" imgH="4974767" progId="Excel.Chart.8">
                  <p:embed/>
                  <p:pic>
                    <p:nvPicPr>
                      <p:cNvPr id="0" name="Grafik 2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20750" y="1766888"/>
                        <a:ext cx="7785100" cy="496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Dikdörtgen 7">
            <a:extLst>
              <a:ext uri="{FF2B5EF4-FFF2-40B4-BE49-F238E27FC236}">
                <a16:creationId xmlns:a16="http://schemas.microsoft.com/office/drawing/2014/main" id="{EBB0B632-536D-6814-08AB-2DE3988BE892}"/>
              </a:ext>
            </a:extLst>
          </p:cNvPr>
          <p:cNvSpPr>
            <a:spLocks noChangeArrowheads="1"/>
          </p:cNvSpPr>
          <p:nvPr/>
        </p:nvSpPr>
        <p:spPr bwMode="auto">
          <a:xfrm>
            <a:off x="677863" y="1816100"/>
            <a:ext cx="481806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 typeface="Wingdings" panose="05000000000000000000" pitchFamily="2" charset="2"/>
              <a:buNone/>
            </a:pPr>
            <a:r>
              <a:rPr lang="tr-TR" altLang="tr-TR" sz="1600">
                <a:solidFill>
                  <a:srgbClr val="000000"/>
                </a:solidFill>
                <a:latin typeface="Franklin Gothic Book (Gövde)"/>
                <a:cs typeface="Adobe Devanagari" panose="02040503050201020203" pitchFamily="18" charset="0"/>
              </a:rPr>
              <a:t>DESTEKLEME FAALİYETLERİ (BİTKİSEL)	</a:t>
            </a:r>
          </a:p>
        </p:txBody>
      </p:sp>
      <p:pic>
        <p:nvPicPr>
          <p:cNvPr id="9" name="Resim 8">
            <a:extLst>
              <a:ext uri="{FF2B5EF4-FFF2-40B4-BE49-F238E27FC236}">
                <a16:creationId xmlns:a16="http://schemas.microsoft.com/office/drawing/2014/main" id="{BE64B235-8D94-8905-CB91-D3A2F9A94A99}"/>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sp>
        <p:nvSpPr>
          <p:cNvPr id="10" name="Unvan 13">
            <a:extLst>
              <a:ext uri="{FF2B5EF4-FFF2-40B4-BE49-F238E27FC236}">
                <a16:creationId xmlns:a16="http://schemas.microsoft.com/office/drawing/2014/main" id="{422C2015-0C17-ECD2-1EEB-8B2ECDC166D2}"/>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91141" name="Resim 10">
            <a:extLst>
              <a:ext uri="{FF2B5EF4-FFF2-40B4-BE49-F238E27FC236}">
                <a16:creationId xmlns:a16="http://schemas.microsoft.com/office/drawing/2014/main" id="{6AE235CC-FADC-64E9-4A82-D15FB13373FD}"/>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1" name="Group 67">
            <a:extLst>
              <a:ext uri="{FF2B5EF4-FFF2-40B4-BE49-F238E27FC236}">
                <a16:creationId xmlns:a16="http://schemas.microsoft.com/office/drawing/2014/main" id="{C2ED930B-7A6A-2EEA-14C3-DA22817C6A01}"/>
              </a:ext>
            </a:extLst>
          </p:cNvPr>
          <p:cNvGraphicFramePr>
            <a:graphicFrameLocks noGrp="1"/>
          </p:cNvGraphicFramePr>
          <p:nvPr/>
        </p:nvGraphicFramePr>
        <p:xfrm>
          <a:off x="819150" y="2270125"/>
          <a:ext cx="8186738" cy="3738563"/>
        </p:xfrm>
        <a:graphic>
          <a:graphicData uri="http://schemas.openxmlformats.org/drawingml/2006/table">
            <a:tbl>
              <a:tblPr/>
              <a:tblGrid>
                <a:gridCol w="2924175">
                  <a:extLst>
                    <a:ext uri="{9D8B030D-6E8A-4147-A177-3AD203B41FA5}">
                      <a16:colId xmlns:a16="http://schemas.microsoft.com/office/drawing/2014/main" val="20000"/>
                    </a:ext>
                  </a:extLst>
                </a:gridCol>
                <a:gridCol w="1520825">
                  <a:extLst>
                    <a:ext uri="{9D8B030D-6E8A-4147-A177-3AD203B41FA5}">
                      <a16:colId xmlns:a16="http://schemas.microsoft.com/office/drawing/2014/main" val="20001"/>
                    </a:ext>
                  </a:extLst>
                </a:gridCol>
                <a:gridCol w="1871663">
                  <a:extLst>
                    <a:ext uri="{9D8B030D-6E8A-4147-A177-3AD203B41FA5}">
                      <a16:colId xmlns:a16="http://schemas.microsoft.com/office/drawing/2014/main" val="20002"/>
                    </a:ext>
                  </a:extLst>
                </a:gridCol>
                <a:gridCol w="1870075">
                  <a:extLst>
                    <a:ext uri="{9D8B030D-6E8A-4147-A177-3AD203B41FA5}">
                      <a16:colId xmlns:a16="http://schemas.microsoft.com/office/drawing/2014/main" val="20003"/>
                    </a:ext>
                  </a:extLst>
                </a:gridCol>
              </a:tblGrid>
              <a:tr h="422685">
                <a:tc row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DESTEKLEME CİNSİ</a:t>
                      </a:r>
                    </a:p>
                  </a:txBody>
                  <a:tcPr marT="43678" marB="4367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row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ÇİFTÇİ SAYISI</a:t>
                      </a:r>
                    </a:p>
                  </a:txBody>
                  <a:tcPr marT="43678" marB="4367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grid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DESTEKLEME MİKTARI (TL)</a:t>
                      </a:r>
                    </a:p>
                  </a:txBody>
                  <a:tcPr marT="43678" marB="4367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hMerge="1">
                  <a:txBody>
                    <a:bodyPr/>
                    <a:lstStyle/>
                    <a:p>
                      <a:endParaRPr lang="tr-TR"/>
                    </a:p>
                  </a:txBody>
                  <a:tcPr/>
                </a:tc>
                <a:extLst>
                  <a:ext uri="{0D108BD9-81ED-4DB2-BD59-A6C34878D82A}">
                    <a16:rowId xmlns:a16="http://schemas.microsoft.com/office/drawing/2014/main" val="10000"/>
                  </a:ext>
                </a:extLst>
              </a:tr>
              <a:tr h="320721">
                <a:tc vMerge="1">
                  <a:txBody>
                    <a:bodyPr/>
                    <a:lstStyle/>
                    <a:p>
                      <a:endParaRPr lang="tr-TR"/>
                    </a:p>
                  </a:txBody>
                  <a:tcPr/>
                </a:tc>
                <a:tc v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500" b="0" i="0" u="none" strike="noStrike" cap="none" normalizeH="0" baseline="0">
                          <a:ln>
                            <a:noFill/>
                          </a:ln>
                          <a:solidFill>
                            <a:srgbClr val="303000"/>
                          </a:solidFill>
                          <a:effectLst/>
                          <a:latin typeface="Franklin Gothic Book (Gövde)"/>
                          <a:cs typeface="Adobe Devanagari" panose="02040503050201020203" pitchFamily="18" charset="0"/>
                        </a:rPr>
                        <a:t>2023 Yılı</a:t>
                      </a:r>
                    </a:p>
                  </a:txBody>
                  <a:tcPr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500" b="0" i="0" u="none" strike="noStrike" cap="none" normalizeH="0" baseline="0">
                          <a:ln>
                            <a:noFill/>
                          </a:ln>
                          <a:solidFill>
                            <a:srgbClr val="303000"/>
                          </a:solidFill>
                          <a:effectLst/>
                          <a:latin typeface="Franklin Gothic Book (Gövde)"/>
                          <a:cs typeface="Adobe Devanagari" panose="02040503050201020203" pitchFamily="18" charset="0"/>
                        </a:rPr>
                        <a:t>2024 Yılı İlk Altı Ay</a:t>
                      </a:r>
                    </a:p>
                  </a:txBody>
                  <a:tcPr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extLst>
                  <a:ext uri="{0D108BD9-81ED-4DB2-BD59-A6C34878D82A}">
                    <a16:rowId xmlns:a16="http://schemas.microsoft.com/office/drawing/2014/main" val="10001"/>
                  </a:ext>
                </a:extLst>
              </a:tr>
              <a:tr h="457266">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MAZOT-GÜBRE</a:t>
                      </a:r>
                    </a:p>
                  </a:txBody>
                  <a:tcPr marT="43678" marB="4367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 3286*</a:t>
                      </a:r>
                    </a:p>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 3312**</a:t>
                      </a:r>
                    </a:p>
                  </a:txBody>
                  <a:tcPr marT="43678" marB="4367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36.776.944,7</a:t>
                      </a:r>
                    </a:p>
                  </a:txBody>
                  <a:tcPr marT="45672" marB="4567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Başvuruları Devam Ediyor</a:t>
                      </a:r>
                    </a:p>
                  </a:txBody>
                  <a:tcPr marT="43678" marB="4367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1918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YEM BİTKİLERİ</a:t>
                      </a:r>
                    </a:p>
                  </a:txBody>
                  <a:tcPr marT="43678" marB="4367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426*</a:t>
                      </a:r>
                    </a:p>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344**</a:t>
                      </a:r>
                    </a:p>
                  </a:txBody>
                  <a:tcPr marT="43678" marB="4367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1.018.302,39</a:t>
                      </a:r>
                    </a:p>
                  </a:txBody>
                  <a:tcPr marT="45672" marB="4567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Başvuruları Devam Ediyor</a:t>
                      </a:r>
                    </a:p>
                    <a:p>
                      <a:pPr marL="0" marR="0" lvl="0" indent="0" algn="r" defTabSz="914400" rtl="0" eaLnBrk="1" fontAlgn="base" latinLnBrk="0" hangingPunct="1">
                        <a:lnSpc>
                          <a:spcPct val="115000"/>
                        </a:lnSpc>
                        <a:spcBef>
                          <a:spcPct val="0"/>
                        </a:spcBef>
                        <a:spcAft>
                          <a:spcPct val="0"/>
                        </a:spcAft>
                        <a:buClrTx/>
                        <a:buSzTx/>
                        <a:buFontTx/>
                        <a:buNone/>
                        <a:tabLst/>
                      </a:pPr>
                      <a:endPar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endParaRPr>
                    </a:p>
                  </a:txBody>
                  <a:tcPr marT="43678" marB="4367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42268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HUBUBAT PRİM( buğday,arpa vb.)</a:t>
                      </a:r>
                    </a:p>
                  </a:txBody>
                  <a:tcPr marT="43678" marB="4367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966*</a:t>
                      </a:r>
                    </a:p>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1049**</a:t>
                      </a:r>
                    </a:p>
                  </a:txBody>
                  <a:tcPr marT="43678" marB="4367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18.827.881,2</a:t>
                      </a:r>
                    </a:p>
                  </a:txBody>
                  <a:tcPr marT="45672" marB="4567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Başvuruları Devam Ediyor</a:t>
                      </a:r>
                    </a:p>
                  </a:txBody>
                  <a:tcPr marT="43678" marB="4367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42268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HUBUBAT PRİM (Yağlık)</a:t>
                      </a:r>
                    </a:p>
                  </a:txBody>
                  <a:tcPr marT="43678" marB="4367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26*</a:t>
                      </a:r>
                    </a:p>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50**</a:t>
                      </a:r>
                    </a:p>
                  </a:txBody>
                  <a:tcPr marT="43678" marB="4367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248.574,87</a:t>
                      </a:r>
                    </a:p>
                  </a:txBody>
                  <a:tcPr marT="45672" marB="4567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Başvuruları Devam Ediyor</a:t>
                      </a:r>
                    </a:p>
                  </a:txBody>
                  <a:tcPr marT="43678" marB="4367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457266">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SERTİFİKALI</a:t>
                      </a:r>
                    </a:p>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TOHUM KULLANIM DESTEĞİ</a:t>
                      </a:r>
                    </a:p>
                  </a:txBody>
                  <a:tcPr marT="43678" marB="4367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484*</a:t>
                      </a:r>
                    </a:p>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458**</a:t>
                      </a:r>
                    </a:p>
                  </a:txBody>
                  <a:tcPr marT="43678" marB="4367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Times New Roman" panose="02020603050405020304" pitchFamily="18" charset="0"/>
                        </a:rPr>
                        <a:t>688.628,00</a:t>
                      </a:r>
                    </a:p>
                  </a:txBody>
                  <a:tcPr marT="45672" marB="4567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Başvuruları Devam Ediyor</a:t>
                      </a:r>
                    </a:p>
                    <a:p>
                      <a:pPr marL="0" marR="0" lvl="0" indent="0" algn="r" defTabSz="914400" rtl="0" eaLnBrk="1" fontAlgn="base" latinLnBrk="0" hangingPunct="1">
                        <a:lnSpc>
                          <a:spcPct val="115000"/>
                        </a:lnSpc>
                        <a:spcBef>
                          <a:spcPct val="0"/>
                        </a:spcBef>
                        <a:spcAft>
                          <a:spcPct val="0"/>
                        </a:spcAft>
                        <a:buClrTx/>
                        <a:buSzTx/>
                        <a:buFontTx/>
                        <a:buNone/>
                        <a:tabLst/>
                      </a:pPr>
                      <a:endParaRPr kumimoji="0" lang="tr-TR" altLang="tr-TR" sz="1100" b="0" i="0" u="none" strike="noStrike" cap="none" normalizeH="0" baseline="0">
                        <a:ln>
                          <a:noFill/>
                        </a:ln>
                        <a:solidFill>
                          <a:srgbClr val="303000"/>
                        </a:solidFill>
                        <a:effectLst/>
                        <a:latin typeface="Franklin Gothic Book (Gövde)"/>
                        <a:cs typeface="Times New Roman" panose="02020603050405020304" pitchFamily="18" charset="0"/>
                      </a:endParaRPr>
                    </a:p>
                  </a:txBody>
                  <a:tcPr marT="43678" marB="4367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7788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BİTKİ PASAPORTU (PATATES)</a:t>
                      </a:r>
                    </a:p>
                  </a:txBody>
                  <a:tcPr marT="43678" marB="4367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41**</a:t>
                      </a:r>
                    </a:p>
                  </a:txBody>
                  <a:tcPr marT="43678" marB="4367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a:t>
                      </a:r>
                    </a:p>
                  </a:txBody>
                  <a:tcPr marT="45672" marB="4567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a:t>
                      </a:r>
                    </a:p>
                  </a:txBody>
                  <a:tcPr marT="43678" marB="4367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338187">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tr-TR" altLang="tr-TR" sz="1100" b="1" i="0" u="none" strike="noStrike" cap="none" normalizeH="0" baseline="0">
                          <a:ln>
                            <a:noFill/>
                          </a:ln>
                          <a:solidFill>
                            <a:srgbClr val="303000"/>
                          </a:solidFill>
                          <a:effectLst/>
                          <a:latin typeface="Franklin Gothic Book (Gövde)"/>
                          <a:cs typeface="Adobe Devanagari" panose="02040503050201020203" pitchFamily="18" charset="0"/>
                        </a:rPr>
                        <a:t>TOPLAM</a:t>
                      </a:r>
                    </a:p>
                  </a:txBody>
                  <a:tcPr marT="43678" marB="4367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endParaRPr>
                    </a:p>
                  </a:txBody>
                  <a:tcPr marT="43678" marB="43678" anchor="ctr"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chemeClr val="tx1"/>
                          </a:solidFill>
                          <a:effectLst/>
                          <a:latin typeface="Arial" panose="020B0604020202020204" pitchFamily="34" charset="0"/>
                        </a:rPr>
                        <a:t>57.560.331,2</a:t>
                      </a:r>
                    </a:p>
                  </a:txBody>
                  <a:tcPr marT="43678" marB="4367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chemeClr val="tx1"/>
                          </a:solidFill>
                          <a:effectLst/>
                          <a:latin typeface="Arial" panose="020B0604020202020204" pitchFamily="34" charset="0"/>
                        </a:rPr>
                        <a:t>-----------</a:t>
                      </a:r>
                    </a:p>
                  </a:txBody>
                  <a:tcPr marT="43678" marB="4367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12" name="Unvan 13">
            <a:extLst>
              <a:ext uri="{FF2B5EF4-FFF2-40B4-BE49-F238E27FC236}">
                <a16:creationId xmlns:a16="http://schemas.microsoft.com/office/drawing/2014/main" id="{9AF1F5FC-66B7-A19A-4623-CEE6E6ED3E27}"/>
              </a:ext>
            </a:extLst>
          </p:cNvPr>
          <p:cNvSpPr txBox="1">
            <a:spLocks/>
          </p:cNvSpPr>
          <p:nvPr/>
        </p:nvSpPr>
        <p:spPr bwMode="auto">
          <a:xfrm>
            <a:off x="3678238" y="1452563"/>
            <a:ext cx="3468687" cy="3206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600" b="0" i="1" dirty="0">
                <a:solidFill>
                  <a:srgbClr val="FF0000"/>
                </a:solidFill>
                <a:effectLst>
                  <a:outerShdw blurRad="38100" dist="38100" dir="2700000" algn="tl">
                    <a:srgbClr val="000000">
                      <a:alpha val="43137"/>
                    </a:srgbClr>
                  </a:outerShdw>
                </a:effectLst>
                <a:latin typeface="Franklin Gothic Book (Gövde)"/>
              </a:rPr>
              <a:t>İlçe Tarım ve Orman Müdürlüğü</a:t>
            </a:r>
            <a:endParaRPr lang="tr-TR" sz="1600" b="0" i="1" kern="0" dirty="0">
              <a:solidFill>
                <a:srgbClr val="FF0000"/>
              </a:solidFill>
              <a:effectLst>
                <a:outerShdw blurRad="38100" dist="38100" dir="2700000" algn="tl">
                  <a:srgbClr val="000000">
                    <a:alpha val="43137"/>
                  </a:srgbClr>
                </a:outerShdw>
              </a:effectLst>
              <a:latin typeface="Franklin Gothic Book (Gövde)"/>
            </a:endParaRPr>
          </a:p>
        </p:txBody>
      </p:sp>
      <p:sp>
        <p:nvSpPr>
          <p:cNvPr id="13" name="Unvan 13">
            <a:extLst>
              <a:ext uri="{FF2B5EF4-FFF2-40B4-BE49-F238E27FC236}">
                <a16:creationId xmlns:a16="http://schemas.microsoft.com/office/drawing/2014/main" id="{1A5361E3-B8E4-7240-7F46-5F61F90DB46E}"/>
              </a:ext>
            </a:extLst>
          </p:cNvPr>
          <p:cNvSpPr txBox="1">
            <a:spLocks/>
          </p:cNvSpPr>
          <p:nvPr/>
        </p:nvSpPr>
        <p:spPr bwMode="auto">
          <a:xfrm>
            <a:off x="3603625" y="1143000"/>
            <a:ext cx="4259263" cy="3937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800" b="0" i="1">
                <a:solidFill>
                  <a:srgbClr val="330033"/>
                </a:solidFill>
                <a:effectLst>
                  <a:outerShdw blurRad="38100" dist="38100" dir="2700000" algn="tl">
                    <a:srgbClr val="000000">
                      <a:alpha val="43137"/>
                    </a:srgbClr>
                  </a:outerShdw>
                </a:effectLst>
                <a:latin typeface="Franklin Gothic Book (Gövde)"/>
              </a:rPr>
              <a:t>TARIM ve ORMAN</a:t>
            </a:r>
            <a:endParaRPr lang="tr-TR" sz="1800" b="0" i="1" kern="0" dirty="0">
              <a:solidFill>
                <a:srgbClr val="330033"/>
              </a:solidFill>
              <a:effectLst>
                <a:outerShdw blurRad="38100" dist="38100" dir="2700000" algn="tl">
                  <a:srgbClr val="000000">
                    <a:alpha val="43137"/>
                  </a:srgbClr>
                </a:outerShdw>
              </a:effectLst>
              <a:latin typeface="Franklin Gothic Book (Gövde)"/>
            </a:endParaRPr>
          </a:p>
        </p:txBody>
      </p:sp>
      <p:sp>
        <p:nvSpPr>
          <p:cNvPr id="16446" name="Metin kutusu 1">
            <a:extLst>
              <a:ext uri="{FF2B5EF4-FFF2-40B4-BE49-F238E27FC236}">
                <a16:creationId xmlns:a16="http://schemas.microsoft.com/office/drawing/2014/main" id="{626BB7B1-68C3-4A39-02D4-B20ED17F8A8E}"/>
              </a:ext>
            </a:extLst>
          </p:cNvPr>
          <p:cNvSpPr txBox="1">
            <a:spLocks noChangeArrowheads="1"/>
          </p:cNvSpPr>
          <p:nvPr/>
        </p:nvSpPr>
        <p:spPr bwMode="auto">
          <a:xfrm>
            <a:off x="677863" y="5837238"/>
            <a:ext cx="8466137" cy="677862"/>
          </a:xfrm>
          <a:prstGeom prst="rect">
            <a:avLst/>
          </a:prstGeom>
          <a:noFill/>
          <a:ln>
            <a:noFill/>
          </a:ln>
        </p:spPr>
        <p:txBody>
          <a:bodyPr>
            <a:spAutoFit/>
          </a:bodyPr>
          <a:lstStyle>
            <a:lvl1pPr marL="285750" indent="-285750">
              <a:defRPr sz="2800">
                <a:solidFill>
                  <a:schemeClr val="tx1"/>
                </a:solidFill>
                <a:latin typeface="Arial" pitchFamily="34" charset="0"/>
              </a:defRPr>
            </a:lvl1pPr>
            <a:lvl2pPr>
              <a:defRPr sz="2600">
                <a:solidFill>
                  <a:schemeClr val="tx1"/>
                </a:solidFill>
                <a:latin typeface="Arial" pitchFamily="34" charset="0"/>
              </a:defRPr>
            </a:lvl2pPr>
            <a:lvl3pPr>
              <a:defRPr sz="2300">
                <a:solidFill>
                  <a:schemeClr val="tx1"/>
                </a:solidFill>
                <a:latin typeface="Arial" pitchFamily="34" charset="0"/>
              </a:defRPr>
            </a:lvl3pPr>
            <a:lvl4pPr>
              <a:defRPr sz="2000">
                <a:solidFill>
                  <a:schemeClr val="tx1"/>
                </a:solidFill>
                <a:latin typeface="Arial" pitchFamily="34" charset="0"/>
              </a:defRPr>
            </a:lvl4pPr>
            <a:lvl5pPr>
              <a:defRPr sz="2000">
                <a:solidFill>
                  <a:schemeClr val="tx1"/>
                </a:solidFill>
                <a:latin typeface="Arial" pitchFamily="34" charset="0"/>
              </a:defRPr>
            </a:lvl5pPr>
            <a:lvl6pPr eaLnBrk="0" hangingPunct="0">
              <a:defRPr sz="2000">
                <a:solidFill>
                  <a:schemeClr val="tx1"/>
                </a:solidFill>
                <a:latin typeface="Arial" pitchFamily="34" charset="0"/>
              </a:defRPr>
            </a:lvl6pPr>
            <a:lvl7pPr eaLnBrk="0" hangingPunct="0">
              <a:defRPr sz="2000">
                <a:solidFill>
                  <a:schemeClr val="tx1"/>
                </a:solidFill>
                <a:latin typeface="Arial" pitchFamily="34" charset="0"/>
              </a:defRPr>
            </a:lvl7pPr>
            <a:lvl8pPr eaLnBrk="0" hangingPunct="0">
              <a:defRPr sz="2000">
                <a:solidFill>
                  <a:schemeClr val="tx1"/>
                </a:solidFill>
                <a:latin typeface="Arial" pitchFamily="34" charset="0"/>
              </a:defRPr>
            </a:lvl8pPr>
            <a:lvl9pPr eaLnBrk="0" hangingPunct="0">
              <a:defRPr sz="2000">
                <a:solidFill>
                  <a:schemeClr val="tx1"/>
                </a:solidFill>
                <a:latin typeface="Arial" pitchFamily="34" charset="0"/>
              </a:defRPr>
            </a:lvl9pPr>
          </a:lstStyle>
          <a:p>
            <a:pPr marL="0" indent="0">
              <a:defRPr/>
            </a:pPr>
            <a:endParaRPr lang="tr-TR" altLang="tr-TR" sz="1400" dirty="0">
              <a:solidFill>
                <a:srgbClr val="FFFFE1">
                  <a:lumMod val="10000"/>
                </a:srgbClr>
              </a:solidFill>
              <a:latin typeface="Franklin Gothic Book" pitchFamily="34" charset="0"/>
            </a:endParaRPr>
          </a:p>
          <a:p>
            <a:pPr>
              <a:buFont typeface="Arial" pitchFamily="34" charset="0"/>
              <a:buChar char="•"/>
              <a:defRPr/>
            </a:pPr>
            <a:r>
              <a:rPr lang="tr-TR" altLang="tr-TR" sz="1200" dirty="0">
                <a:solidFill>
                  <a:srgbClr val="FFFFE1">
                    <a:lumMod val="10000"/>
                  </a:srgbClr>
                </a:solidFill>
                <a:latin typeface="Franklin Gothic Book" pitchFamily="34" charset="0"/>
              </a:rPr>
              <a:t>*2023 Yılı Destekleme Çiftçi Sayıları (Desteklemeler 2024 Yılı İlk Altı Ay İlk Altı Ayı içerisinde ödendi)</a:t>
            </a:r>
          </a:p>
          <a:p>
            <a:pPr>
              <a:buFont typeface="Arial" pitchFamily="34" charset="0"/>
              <a:buChar char="•"/>
              <a:defRPr/>
            </a:pPr>
            <a:r>
              <a:rPr lang="tr-TR" altLang="tr-TR" sz="1200" dirty="0">
                <a:solidFill>
                  <a:srgbClr val="FFFFE1">
                    <a:lumMod val="10000"/>
                  </a:srgbClr>
                </a:solidFill>
                <a:latin typeface="Franklin Gothic Book" pitchFamily="34" charset="0"/>
              </a:rPr>
              <a:t>*2024 Yılı İlk Altı Ay İlk Altı Ayı Destekleme Çiftçi Sayıları (Desteklemeler 2023 ödendi ve 2025 yılında ödenecek)</a:t>
            </a:r>
          </a:p>
        </p:txBody>
      </p:sp>
    </p:spTree>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Dikdörtgen 6">
            <a:extLst>
              <a:ext uri="{FF2B5EF4-FFF2-40B4-BE49-F238E27FC236}">
                <a16:creationId xmlns:a16="http://schemas.microsoft.com/office/drawing/2014/main" id="{4503C442-84DD-5603-60C7-8C324588706F}"/>
              </a:ext>
            </a:extLst>
          </p:cNvPr>
          <p:cNvSpPr>
            <a:spLocks noChangeArrowheads="1"/>
          </p:cNvSpPr>
          <p:nvPr/>
        </p:nvSpPr>
        <p:spPr bwMode="auto">
          <a:xfrm>
            <a:off x="733425" y="1673225"/>
            <a:ext cx="57404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 typeface="Wingdings" panose="05000000000000000000" pitchFamily="2" charset="2"/>
              <a:buNone/>
            </a:pPr>
            <a:r>
              <a:rPr lang="tr-TR" altLang="tr-TR" sz="1600">
                <a:solidFill>
                  <a:srgbClr val="000000"/>
                </a:solidFill>
                <a:latin typeface="Franklin Gothic Book (Gövde)"/>
                <a:cs typeface="Adobe Devanagari" panose="02040503050201020203" pitchFamily="18" charset="0"/>
              </a:rPr>
              <a:t>DESTEKLEME FAALİYETLERİ  (HAYVANSAL)</a:t>
            </a:r>
            <a:r>
              <a:rPr lang="tr-TR" altLang="tr-TR" sz="1400">
                <a:solidFill>
                  <a:srgbClr val="FF0000"/>
                </a:solidFill>
                <a:latin typeface="Franklin Gothic Book (Gövde)"/>
                <a:cs typeface="Adobe Devanagari" panose="02040503050201020203" pitchFamily="18" charset="0"/>
              </a:rPr>
              <a:t>	</a:t>
            </a:r>
          </a:p>
        </p:txBody>
      </p:sp>
      <p:pic>
        <p:nvPicPr>
          <p:cNvPr id="12" name="Resim 11">
            <a:extLst>
              <a:ext uri="{FF2B5EF4-FFF2-40B4-BE49-F238E27FC236}">
                <a16:creationId xmlns:a16="http://schemas.microsoft.com/office/drawing/2014/main" id="{8CE49EB2-99B7-02F6-A5E1-C53626E60DA1}"/>
              </a:ext>
            </a:extLst>
          </p:cNvPr>
          <p:cNvPicPr>
            <a:picLocks noChangeAspect="1"/>
          </p:cNvPicPr>
          <p:nvPr/>
        </p:nvPicPr>
        <p:blipFill rotWithShape="1">
          <a:blip r:embed="rId2" cstate="email"/>
          <a:srcRect r="-583" b="-582"/>
          <a:stretch/>
        </p:blipFill>
        <p:spPr>
          <a:xfrm>
            <a:off x="612476" y="127773"/>
            <a:ext cx="1332000" cy="1332000"/>
          </a:xfrm>
          <a:prstGeom prst="flowChartConnector">
            <a:avLst/>
          </a:prstGeom>
        </p:spPr>
      </p:pic>
      <p:sp>
        <p:nvSpPr>
          <p:cNvPr id="13" name="Unvan 13">
            <a:extLst>
              <a:ext uri="{FF2B5EF4-FFF2-40B4-BE49-F238E27FC236}">
                <a16:creationId xmlns:a16="http://schemas.microsoft.com/office/drawing/2014/main" id="{61DD39F3-E0A4-2FDC-261A-04FFAD93A830}"/>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93189" name="Resim 13">
            <a:extLst>
              <a:ext uri="{FF2B5EF4-FFF2-40B4-BE49-F238E27FC236}">
                <a16:creationId xmlns:a16="http://schemas.microsoft.com/office/drawing/2014/main" id="{06B265D5-A3EA-871B-9645-BF68BACD710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8" name="Tablo 7">
            <a:extLst>
              <a:ext uri="{FF2B5EF4-FFF2-40B4-BE49-F238E27FC236}">
                <a16:creationId xmlns:a16="http://schemas.microsoft.com/office/drawing/2014/main" id="{55D9A8AC-3542-F0C4-096C-307D4519A983}"/>
              </a:ext>
            </a:extLst>
          </p:cNvPr>
          <p:cNvGraphicFramePr>
            <a:graphicFrameLocks noGrp="1"/>
          </p:cNvGraphicFramePr>
          <p:nvPr/>
        </p:nvGraphicFramePr>
        <p:xfrm>
          <a:off x="854075" y="2016125"/>
          <a:ext cx="7897813" cy="4630808"/>
        </p:xfrm>
        <a:graphic>
          <a:graphicData uri="http://schemas.openxmlformats.org/drawingml/2006/table">
            <a:tbl>
              <a:tblPr/>
              <a:tblGrid>
                <a:gridCol w="2797175">
                  <a:extLst>
                    <a:ext uri="{9D8B030D-6E8A-4147-A177-3AD203B41FA5}">
                      <a16:colId xmlns:a16="http://schemas.microsoft.com/office/drawing/2014/main" val="20000"/>
                    </a:ext>
                  </a:extLst>
                </a:gridCol>
                <a:gridCol w="2125663">
                  <a:extLst>
                    <a:ext uri="{9D8B030D-6E8A-4147-A177-3AD203B41FA5}">
                      <a16:colId xmlns:a16="http://schemas.microsoft.com/office/drawing/2014/main" val="20001"/>
                    </a:ext>
                  </a:extLst>
                </a:gridCol>
                <a:gridCol w="1489075">
                  <a:extLst>
                    <a:ext uri="{9D8B030D-6E8A-4147-A177-3AD203B41FA5}">
                      <a16:colId xmlns:a16="http://schemas.microsoft.com/office/drawing/2014/main" val="20002"/>
                    </a:ext>
                  </a:extLst>
                </a:gridCol>
                <a:gridCol w="1485900">
                  <a:extLst>
                    <a:ext uri="{9D8B030D-6E8A-4147-A177-3AD203B41FA5}">
                      <a16:colId xmlns:a16="http://schemas.microsoft.com/office/drawing/2014/main" val="20003"/>
                    </a:ext>
                  </a:extLst>
                </a:gridCol>
              </a:tblGrid>
              <a:tr h="424063">
                <a:tc row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DESTEKLEME CİNSİ</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row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SAYI</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grid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DESTEKLEME MİKTARI (TL)</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hMerge="1">
                  <a:txBody>
                    <a:bodyPr/>
                    <a:lstStyle/>
                    <a:p>
                      <a:endParaRPr lang="tr-TR"/>
                    </a:p>
                  </a:txBody>
                  <a:tcPr/>
                </a:tc>
                <a:extLst>
                  <a:ext uri="{0D108BD9-81ED-4DB2-BD59-A6C34878D82A}">
                    <a16:rowId xmlns:a16="http://schemas.microsoft.com/office/drawing/2014/main" val="10000"/>
                  </a:ext>
                </a:extLst>
              </a:tr>
              <a:tr h="549217">
                <a:tc vMerge="1">
                  <a:txBody>
                    <a:bodyPr/>
                    <a:lstStyle/>
                    <a:p>
                      <a:endParaRPr lang="tr-TR"/>
                    </a:p>
                  </a:txBody>
                  <a:tcPr/>
                </a:tc>
                <a:tc v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500" b="0" i="0" u="none" strike="noStrike" cap="none" normalizeH="0" baseline="0">
                          <a:ln>
                            <a:noFill/>
                          </a:ln>
                          <a:solidFill>
                            <a:srgbClr val="303000"/>
                          </a:solidFill>
                          <a:effectLst/>
                          <a:latin typeface="Franklin Gothic Book (Gövde)"/>
                          <a:cs typeface="Adobe Devanagari" panose="02040503050201020203" pitchFamily="18" charset="0"/>
                        </a:rPr>
                        <a:t>2023 Yılı</a:t>
                      </a:r>
                    </a:p>
                  </a:txBody>
                  <a:tcPr marL="91445" marR="91445" marT="45747" marB="4574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500" b="0" i="0" u="none" strike="noStrike" cap="none" normalizeH="0" baseline="0">
                          <a:ln>
                            <a:noFill/>
                          </a:ln>
                          <a:solidFill>
                            <a:srgbClr val="303000"/>
                          </a:solidFill>
                          <a:effectLst/>
                          <a:latin typeface="Franklin Gothic Book (Gövde)"/>
                          <a:cs typeface="Adobe Devanagari" panose="02040503050201020203" pitchFamily="18" charset="0"/>
                        </a:rPr>
                        <a:t>2024 Yılı İlk Altı Ay</a:t>
                      </a:r>
                    </a:p>
                  </a:txBody>
                  <a:tcPr marL="91445" marR="91445" marT="45747" marB="4574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extLst>
                  <a:ext uri="{0D108BD9-81ED-4DB2-BD59-A6C34878D82A}">
                    <a16:rowId xmlns:a16="http://schemas.microsoft.com/office/drawing/2014/main" val="10001"/>
                  </a:ext>
                </a:extLst>
              </a:tr>
              <a:tr h="320641">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ARICILIK DESTEĞİ</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41 Kişi – 13.253 Kovan</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770.200,00</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İcmal aşamasında</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20641">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BUZAĞI DESTEĞİ</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1785 Kişi – 10245Hayvan</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5.828.175,00</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İcmal aşamasında</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458739">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MANDA DESTEĞİ</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23 Kişi -94 Hayvan</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47.000,00</a:t>
                      </a:r>
                    </a:p>
                    <a:p>
                      <a:pPr marL="0" marR="0" lvl="0" indent="0" algn="r" defTabSz="914400" rtl="0" eaLnBrk="1" fontAlgn="base" latinLnBrk="0" hangingPunct="1">
                        <a:lnSpc>
                          <a:spcPct val="115000"/>
                        </a:lnSpc>
                        <a:spcBef>
                          <a:spcPct val="0"/>
                        </a:spcBef>
                        <a:spcAft>
                          <a:spcPct val="0"/>
                        </a:spcAft>
                        <a:buClrTx/>
                        <a:buSzTx/>
                        <a:buFontTx/>
                        <a:buNone/>
                        <a:tabLst/>
                      </a:pPr>
                      <a:endPar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endParaRP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İcmal aşamasında</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44127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SÜT DESTEĞİ</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1400 Kişi -35.603.220,3 Litre</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10.869.300,82</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İcmal aşamasında</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458739">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KOYUN DESTEĞİ</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 271 Kişi – 26.116 Hayvan</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1.305.800,00</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İcmal aşamasında</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20641">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MALAK DESTEĞİ</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15 Kişi - 41 Hayvan</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20.500,00</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İcmal aşamasında</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320641">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BESİLİK SIĞIR ERKEK DESTEĞİ</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456 Kişi – 2547 Hayvan</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1.249.365,00</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İcmal aşamasında</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42406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SÜRÜ BÜYÜTME DESTEĞİ</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endParaRP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113 Kişi – 2.746 Hayvan</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549.200,00</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İcmal aşamasında</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59207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YEM DESTEĞİ</a:t>
                      </a:r>
                    </a:p>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2022-2023 Yılı İlk Altı Ayında uygulanmadı destek verilmedi</a:t>
                      </a: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endPar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endParaRP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tr-TR" altLang="tr-TR" sz="1900" b="0" i="0" u="none" strike="noStrike" cap="none" normalizeH="0" baseline="0">
                        <a:ln>
                          <a:noFill/>
                        </a:ln>
                        <a:solidFill>
                          <a:schemeClr val="tx1"/>
                        </a:solidFill>
                        <a:effectLst/>
                        <a:latin typeface="Arial" panose="020B0604020202020204" pitchFamily="34" charset="0"/>
                      </a:endParaRP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tr-TR" altLang="tr-TR" sz="1900" b="0" i="0" u="none" strike="noStrike" cap="none" normalizeH="0" baseline="0">
                        <a:ln>
                          <a:noFill/>
                        </a:ln>
                        <a:solidFill>
                          <a:schemeClr val="tx1"/>
                        </a:solidFill>
                        <a:effectLst/>
                        <a:latin typeface="Arial" panose="020B0604020202020204" pitchFamily="34" charset="0"/>
                      </a:endParaRPr>
                    </a:p>
                  </a:txBody>
                  <a:tcPr marL="91428" marR="91428" marT="44409" marB="444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bl>
          </a:graphicData>
        </a:graphic>
      </p:graphicFrame>
      <p:sp>
        <p:nvSpPr>
          <p:cNvPr id="11" name="Unvan 13">
            <a:extLst>
              <a:ext uri="{FF2B5EF4-FFF2-40B4-BE49-F238E27FC236}">
                <a16:creationId xmlns:a16="http://schemas.microsoft.com/office/drawing/2014/main" id="{3E52F4AD-B829-7EC4-6E9A-0BE6B5186246}"/>
              </a:ext>
            </a:extLst>
          </p:cNvPr>
          <p:cNvSpPr txBox="1">
            <a:spLocks/>
          </p:cNvSpPr>
          <p:nvPr/>
        </p:nvSpPr>
        <p:spPr bwMode="auto">
          <a:xfrm>
            <a:off x="3678238" y="1452563"/>
            <a:ext cx="3468687" cy="3206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600" b="0" i="1" dirty="0">
                <a:solidFill>
                  <a:srgbClr val="FF0000"/>
                </a:solidFill>
                <a:effectLst>
                  <a:outerShdw blurRad="38100" dist="38100" dir="2700000" algn="tl">
                    <a:srgbClr val="000000">
                      <a:alpha val="43137"/>
                    </a:srgbClr>
                  </a:outerShdw>
                </a:effectLst>
                <a:latin typeface="Franklin Gothic Book (Gövde)"/>
              </a:rPr>
              <a:t>İlçe Tarım ve Orman Müdürlüğü</a:t>
            </a:r>
            <a:endParaRPr lang="tr-TR" sz="1600" b="0" i="1" kern="0" dirty="0">
              <a:solidFill>
                <a:srgbClr val="FF0000"/>
              </a:solidFill>
              <a:effectLst>
                <a:outerShdw blurRad="38100" dist="38100" dir="2700000" algn="tl">
                  <a:srgbClr val="000000">
                    <a:alpha val="43137"/>
                  </a:srgbClr>
                </a:outerShdw>
              </a:effectLst>
              <a:latin typeface="Franklin Gothic Book (Gövde)"/>
            </a:endParaRPr>
          </a:p>
        </p:txBody>
      </p:sp>
      <p:sp>
        <p:nvSpPr>
          <p:cNvPr id="9" name="Unvan 13">
            <a:extLst>
              <a:ext uri="{FF2B5EF4-FFF2-40B4-BE49-F238E27FC236}">
                <a16:creationId xmlns:a16="http://schemas.microsoft.com/office/drawing/2014/main" id="{38D80078-ECEF-42C4-7E37-461F038953CE}"/>
              </a:ext>
            </a:extLst>
          </p:cNvPr>
          <p:cNvSpPr txBox="1">
            <a:spLocks/>
          </p:cNvSpPr>
          <p:nvPr/>
        </p:nvSpPr>
        <p:spPr bwMode="auto">
          <a:xfrm>
            <a:off x="3603625" y="1143000"/>
            <a:ext cx="4259263" cy="3937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800" b="0" i="1">
                <a:solidFill>
                  <a:srgbClr val="330033"/>
                </a:solidFill>
                <a:effectLst>
                  <a:outerShdw blurRad="38100" dist="38100" dir="2700000" algn="tl">
                    <a:srgbClr val="000000">
                      <a:alpha val="43137"/>
                    </a:srgbClr>
                  </a:outerShdw>
                </a:effectLst>
                <a:latin typeface="Franklin Gothic Book (Gövde)"/>
              </a:rPr>
              <a:t>TARIM ve ORMAN</a:t>
            </a:r>
            <a:endParaRPr lang="tr-TR" sz="1800" b="0" i="1" kern="0" dirty="0">
              <a:solidFill>
                <a:srgbClr val="330033"/>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Dikdörtgen 7">
            <a:extLst>
              <a:ext uri="{FF2B5EF4-FFF2-40B4-BE49-F238E27FC236}">
                <a16:creationId xmlns:a16="http://schemas.microsoft.com/office/drawing/2014/main" id="{74BB05C8-484B-8B55-8602-B69C3D7E015A}"/>
              </a:ext>
            </a:extLst>
          </p:cNvPr>
          <p:cNvSpPr>
            <a:spLocks noChangeArrowheads="1"/>
          </p:cNvSpPr>
          <p:nvPr/>
        </p:nvSpPr>
        <p:spPr bwMode="auto">
          <a:xfrm>
            <a:off x="484188" y="1465263"/>
            <a:ext cx="31940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a:spcBef>
                <a:spcPct val="0"/>
              </a:spcBef>
              <a:buClrTx/>
              <a:buSzTx/>
              <a:buFont typeface="Wingdings" panose="05000000000000000000" pitchFamily="2" charset="2"/>
              <a:buNone/>
            </a:pPr>
            <a:r>
              <a:rPr lang="tr-TR" altLang="tr-TR" sz="1400">
                <a:solidFill>
                  <a:srgbClr val="000000"/>
                </a:solidFill>
                <a:latin typeface="Franklin Gothic Book (Gövde)"/>
                <a:cs typeface="Adobe Devanagari" panose="02040503050201020203" pitchFamily="18" charset="0"/>
              </a:rPr>
              <a:t>İlçe Hayvancılık İşletme Sayıları</a:t>
            </a:r>
            <a:r>
              <a:rPr lang="tr-TR" altLang="tr-TR" sz="1600">
                <a:solidFill>
                  <a:srgbClr val="FF0000"/>
                </a:solidFill>
                <a:latin typeface="Franklin Gothic Book (Gövde)"/>
                <a:cs typeface="Adobe Devanagari" panose="02040503050201020203" pitchFamily="18" charset="0"/>
              </a:rPr>
              <a:t>	</a:t>
            </a:r>
          </a:p>
        </p:txBody>
      </p:sp>
      <p:pic>
        <p:nvPicPr>
          <p:cNvPr id="9" name="Resim 8">
            <a:extLst>
              <a:ext uri="{FF2B5EF4-FFF2-40B4-BE49-F238E27FC236}">
                <a16:creationId xmlns:a16="http://schemas.microsoft.com/office/drawing/2014/main" id="{AA7645FA-33F9-B9A0-1ADF-0FF751E185D0}"/>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sp>
        <p:nvSpPr>
          <p:cNvPr id="10" name="Unvan 13">
            <a:extLst>
              <a:ext uri="{FF2B5EF4-FFF2-40B4-BE49-F238E27FC236}">
                <a16:creationId xmlns:a16="http://schemas.microsoft.com/office/drawing/2014/main" id="{7D60C17E-F172-4CD0-9E02-B76704576182}"/>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94213" name="Resim 10">
            <a:extLst>
              <a:ext uri="{FF2B5EF4-FFF2-40B4-BE49-F238E27FC236}">
                <a16:creationId xmlns:a16="http://schemas.microsoft.com/office/drawing/2014/main" id="{82A6A3A2-69C1-B2CE-E5EF-1E84584B9E1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Unvan 13">
            <a:extLst>
              <a:ext uri="{FF2B5EF4-FFF2-40B4-BE49-F238E27FC236}">
                <a16:creationId xmlns:a16="http://schemas.microsoft.com/office/drawing/2014/main" id="{766D402F-C79A-3B31-F1F2-8F93464469E2}"/>
              </a:ext>
            </a:extLst>
          </p:cNvPr>
          <p:cNvSpPr txBox="1">
            <a:spLocks/>
          </p:cNvSpPr>
          <p:nvPr/>
        </p:nvSpPr>
        <p:spPr bwMode="auto">
          <a:xfrm>
            <a:off x="3678238" y="1452563"/>
            <a:ext cx="3468687" cy="3206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600" b="0" i="1" dirty="0">
                <a:solidFill>
                  <a:srgbClr val="FF0000"/>
                </a:solidFill>
                <a:effectLst>
                  <a:outerShdw blurRad="38100" dist="38100" dir="2700000" algn="tl">
                    <a:srgbClr val="000000">
                      <a:alpha val="43137"/>
                    </a:srgbClr>
                  </a:outerShdw>
                </a:effectLst>
                <a:latin typeface="Franklin Gothic Book (Gövde)"/>
              </a:rPr>
              <a:t>İlçe Tarım ve Orman Müdürlüğü</a:t>
            </a:r>
            <a:endParaRPr lang="tr-TR" sz="1600" b="0" i="1" kern="0" dirty="0">
              <a:solidFill>
                <a:srgbClr val="FF0000"/>
              </a:solidFill>
              <a:effectLst>
                <a:outerShdw blurRad="38100" dist="38100" dir="2700000" algn="tl">
                  <a:srgbClr val="000000">
                    <a:alpha val="43137"/>
                  </a:srgbClr>
                </a:outerShdw>
              </a:effectLst>
              <a:latin typeface="Franklin Gothic Book (Gövde)"/>
            </a:endParaRPr>
          </a:p>
        </p:txBody>
      </p:sp>
      <p:sp>
        <p:nvSpPr>
          <p:cNvPr id="13" name="Unvan 13">
            <a:extLst>
              <a:ext uri="{FF2B5EF4-FFF2-40B4-BE49-F238E27FC236}">
                <a16:creationId xmlns:a16="http://schemas.microsoft.com/office/drawing/2014/main" id="{A1D4D3D8-6564-7B3A-031A-0C6DC56B3CBC}"/>
              </a:ext>
            </a:extLst>
          </p:cNvPr>
          <p:cNvSpPr txBox="1">
            <a:spLocks/>
          </p:cNvSpPr>
          <p:nvPr/>
        </p:nvSpPr>
        <p:spPr bwMode="auto">
          <a:xfrm>
            <a:off x="3603625" y="1143000"/>
            <a:ext cx="4259263" cy="3937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800" b="0" i="1">
                <a:solidFill>
                  <a:srgbClr val="330033"/>
                </a:solidFill>
                <a:effectLst>
                  <a:outerShdw blurRad="38100" dist="38100" dir="2700000" algn="tl">
                    <a:srgbClr val="000000">
                      <a:alpha val="43137"/>
                    </a:srgbClr>
                  </a:outerShdw>
                </a:effectLst>
                <a:latin typeface="Franklin Gothic Book (Gövde)"/>
              </a:rPr>
              <a:t>TARIM ve ORMAN</a:t>
            </a:r>
            <a:endParaRPr lang="tr-TR" sz="1800" b="0" i="1" kern="0" dirty="0">
              <a:solidFill>
                <a:srgbClr val="330033"/>
              </a:solidFill>
              <a:effectLst>
                <a:outerShdw blurRad="38100" dist="38100" dir="2700000" algn="tl">
                  <a:srgbClr val="000000">
                    <a:alpha val="43137"/>
                  </a:srgbClr>
                </a:outerShdw>
              </a:effectLst>
              <a:latin typeface="Franklin Gothic Book (Gövde)"/>
            </a:endParaRPr>
          </a:p>
        </p:txBody>
      </p:sp>
      <p:graphicFrame>
        <p:nvGraphicFramePr>
          <p:cNvPr id="3" name="Tablo 2">
            <a:extLst>
              <a:ext uri="{FF2B5EF4-FFF2-40B4-BE49-F238E27FC236}">
                <a16:creationId xmlns:a16="http://schemas.microsoft.com/office/drawing/2014/main" id="{778966B7-6374-5C42-4533-4727FC015849}"/>
              </a:ext>
            </a:extLst>
          </p:cNvPr>
          <p:cNvGraphicFramePr>
            <a:graphicFrameLocks noGrp="1"/>
          </p:cNvGraphicFramePr>
          <p:nvPr/>
        </p:nvGraphicFramePr>
        <p:xfrm>
          <a:off x="698500" y="5540375"/>
          <a:ext cx="8113715" cy="790575"/>
        </p:xfrm>
        <a:graphic>
          <a:graphicData uri="http://schemas.openxmlformats.org/drawingml/2006/table">
            <a:tbl>
              <a:tblPr firstRow="1" bandRow="1">
                <a:tableStyleId>{5940675A-B579-460E-94D1-54222C63F5DA}</a:tableStyleId>
              </a:tblPr>
              <a:tblGrid>
                <a:gridCol w="998161">
                  <a:extLst>
                    <a:ext uri="{9D8B030D-6E8A-4147-A177-3AD203B41FA5}">
                      <a16:colId xmlns:a16="http://schemas.microsoft.com/office/drawing/2014/main" val="20000"/>
                    </a:ext>
                  </a:extLst>
                </a:gridCol>
                <a:gridCol w="1353973">
                  <a:extLst>
                    <a:ext uri="{9D8B030D-6E8A-4147-A177-3AD203B41FA5}">
                      <a16:colId xmlns:a16="http://schemas.microsoft.com/office/drawing/2014/main" val="20001"/>
                    </a:ext>
                  </a:extLst>
                </a:gridCol>
                <a:gridCol w="1501344">
                  <a:extLst>
                    <a:ext uri="{9D8B030D-6E8A-4147-A177-3AD203B41FA5}">
                      <a16:colId xmlns:a16="http://schemas.microsoft.com/office/drawing/2014/main" val="20002"/>
                    </a:ext>
                  </a:extLst>
                </a:gridCol>
                <a:gridCol w="1298711">
                  <a:extLst>
                    <a:ext uri="{9D8B030D-6E8A-4147-A177-3AD203B41FA5}">
                      <a16:colId xmlns:a16="http://schemas.microsoft.com/office/drawing/2014/main" val="20003"/>
                    </a:ext>
                  </a:extLst>
                </a:gridCol>
                <a:gridCol w="1559111">
                  <a:extLst>
                    <a:ext uri="{9D8B030D-6E8A-4147-A177-3AD203B41FA5}">
                      <a16:colId xmlns:a16="http://schemas.microsoft.com/office/drawing/2014/main" val="20004"/>
                    </a:ext>
                  </a:extLst>
                </a:gridCol>
                <a:gridCol w="1402415">
                  <a:extLst>
                    <a:ext uri="{9D8B030D-6E8A-4147-A177-3AD203B41FA5}">
                      <a16:colId xmlns:a16="http://schemas.microsoft.com/office/drawing/2014/main" val="20005"/>
                    </a:ext>
                  </a:extLst>
                </a:gridCol>
              </a:tblGrid>
              <a:tr h="496968">
                <a:tc>
                  <a:txBody>
                    <a:bodyPr/>
                    <a:lstStyle/>
                    <a:p>
                      <a:pPr algn="ctr"/>
                      <a:r>
                        <a:rPr lang="tr-TR" sz="1300" dirty="0">
                          <a:solidFill>
                            <a:schemeClr val="bg1">
                              <a:lumMod val="10000"/>
                            </a:schemeClr>
                          </a:solidFill>
                          <a:effectLst/>
                          <a:latin typeface="Franklin Gothic Book" panose="020B0503020102020204" pitchFamily="34" charset="0"/>
                        </a:rPr>
                        <a:t>İlçe</a:t>
                      </a:r>
                      <a:endParaRPr lang="tr-TR" sz="1300" b="0" dirty="0">
                        <a:solidFill>
                          <a:schemeClr val="bg1">
                            <a:lumMod val="10000"/>
                          </a:schemeClr>
                        </a:solidFill>
                        <a:effectLst/>
                        <a:latin typeface="Franklin Gothic Book" panose="020B0503020102020204" pitchFamily="34" charset="0"/>
                      </a:endParaRPr>
                    </a:p>
                  </a:txBody>
                  <a:tcPr marL="90471" marR="90471" marT="45123" marB="45123" anchor="ctr"/>
                </a:tc>
                <a:tc>
                  <a:txBody>
                    <a:bodyPr/>
                    <a:lstStyle/>
                    <a:p>
                      <a:pPr algn="ctr"/>
                      <a:r>
                        <a:rPr lang="tr-TR" sz="1300" dirty="0">
                          <a:solidFill>
                            <a:schemeClr val="bg1">
                              <a:lumMod val="10000"/>
                            </a:schemeClr>
                          </a:solidFill>
                          <a:effectLst/>
                          <a:latin typeface="Franklin Gothic Book" panose="020B0503020102020204" pitchFamily="34" charset="0"/>
                        </a:rPr>
                        <a:t>Koyun Bulunan İşletme Sayısı</a:t>
                      </a:r>
                      <a:endParaRPr lang="tr-TR" sz="1300" b="0" dirty="0">
                        <a:solidFill>
                          <a:schemeClr val="bg1">
                            <a:lumMod val="10000"/>
                          </a:schemeClr>
                        </a:solidFill>
                        <a:effectLst/>
                        <a:latin typeface="Franklin Gothic Book" panose="020B0503020102020204" pitchFamily="34" charset="0"/>
                      </a:endParaRPr>
                    </a:p>
                  </a:txBody>
                  <a:tcPr marL="90471" marR="90471" marT="45123" marB="45123" anchor="ctr"/>
                </a:tc>
                <a:tc>
                  <a:txBody>
                    <a:bodyPr/>
                    <a:lstStyle/>
                    <a:p>
                      <a:pPr algn="ctr"/>
                      <a:r>
                        <a:rPr lang="tr-TR" sz="1300" dirty="0">
                          <a:solidFill>
                            <a:schemeClr val="bg1">
                              <a:lumMod val="10000"/>
                            </a:schemeClr>
                          </a:solidFill>
                          <a:effectLst/>
                          <a:latin typeface="Franklin Gothic Book" panose="020B0503020102020204" pitchFamily="34" charset="0"/>
                        </a:rPr>
                        <a:t>Keçi Bulunan İşletme Sayısı</a:t>
                      </a:r>
                      <a:endParaRPr lang="tr-TR" sz="1300" b="0" dirty="0">
                        <a:solidFill>
                          <a:schemeClr val="bg1">
                            <a:lumMod val="10000"/>
                          </a:schemeClr>
                        </a:solidFill>
                        <a:effectLst/>
                        <a:latin typeface="Franklin Gothic Book" panose="020B0503020102020204" pitchFamily="34" charset="0"/>
                      </a:endParaRPr>
                    </a:p>
                  </a:txBody>
                  <a:tcPr marL="90471" marR="90471" marT="45123" marB="45123" anchor="ctr"/>
                </a:tc>
                <a:tc>
                  <a:txBody>
                    <a:bodyPr/>
                    <a:lstStyle/>
                    <a:p>
                      <a:pPr algn="ctr"/>
                      <a:r>
                        <a:rPr lang="tr-TR" sz="1300" dirty="0">
                          <a:solidFill>
                            <a:schemeClr val="bg1">
                              <a:lumMod val="10000"/>
                            </a:schemeClr>
                          </a:solidFill>
                          <a:effectLst/>
                          <a:latin typeface="Franklin Gothic Book" panose="020B0503020102020204" pitchFamily="34" charset="0"/>
                        </a:rPr>
                        <a:t>Sığır Bulunan İşletme Sayısı</a:t>
                      </a:r>
                      <a:endParaRPr lang="tr-TR" sz="1300" b="0" dirty="0">
                        <a:solidFill>
                          <a:schemeClr val="bg1">
                            <a:lumMod val="10000"/>
                          </a:schemeClr>
                        </a:solidFill>
                        <a:effectLst/>
                        <a:latin typeface="Franklin Gothic Book" panose="020B0503020102020204" pitchFamily="34" charset="0"/>
                      </a:endParaRPr>
                    </a:p>
                  </a:txBody>
                  <a:tcPr marL="90471" marR="90471" marT="45123" marB="45123" anchor="ctr"/>
                </a:tc>
                <a:tc>
                  <a:txBody>
                    <a:bodyPr/>
                    <a:lstStyle/>
                    <a:p>
                      <a:pPr algn="ctr"/>
                      <a:r>
                        <a:rPr lang="tr-TR" sz="1300" dirty="0">
                          <a:solidFill>
                            <a:schemeClr val="bg1">
                              <a:lumMod val="10000"/>
                            </a:schemeClr>
                          </a:solidFill>
                          <a:effectLst/>
                          <a:latin typeface="Franklin Gothic Book" panose="020B0503020102020204" pitchFamily="34" charset="0"/>
                        </a:rPr>
                        <a:t>Manda</a:t>
                      </a:r>
                      <a:r>
                        <a:rPr lang="tr-TR" sz="1300" baseline="0" dirty="0">
                          <a:solidFill>
                            <a:schemeClr val="bg1">
                              <a:lumMod val="10000"/>
                            </a:schemeClr>
                          </a:solidFill>
                          <a:effectLst/>
                          <a:latin typeface="Franklin Gothic Book" panose="020B0503020102020204" pitchFamily="34" charset="0"/>
                        </a:rPr>
                        <a:t> Bulunan İşletme Sayısı</a:t>
                      </a:r>
                      <a:endParaRPr lang="tr-TR" sz="1300" b="0" dirty="0">
                        <a:solidFill>
                          <a:schemeClr val="bg1">
                            <a:lumMod val="10000"/>
                          </a:schemeClr>
                        </a:solidFill>
                        <a:effectLst/>
                        <a:latin typeface="Franklin Gothic Book" panose="020B0503020102020204" pitchFamily="34" charset="0"/>
                      </a:endParaRPr>
                    </a:p>
                  </a:txBody>
                  <a:tcPr marL="90471" marR="90471" marT="45123" marB="45123" anchor="ctr"/>
                </a:tc>
                <a:tc>
                  <a:txBody>
                    <a:bodyPr/>
                    <a:lstStyle/>
                    <a:p>
                      <a:pPr algn="ctr"/>
                      <a:r>
                        <a:rPr lang="tr-TR" sz="1300" dirty="0">
                          <a:solidFill>
                            <a:schemeClr val="bg1">
                              <a:lumMod val="10000"/>
                            </a:schemeClr>
                          </a:solidFill>
                          <a:latin typeface="Franklin Gothic Book" panose="020B0503020102020204" pitchFamily="34" charset="0"/>
                        </a:rPr>
                        <a:t>Toplam İşletme Sayısı</a:t>
                      </a:r>
                    </a:p>
                  </a:txBody>
                  <a:tcPr marL="90471" marR="90471" marT="45123" marB="45123" anchor="ctr"/>
                </a:tc>
                <a:extLst>
                  <a:ext uri="{0D108BD9-81ED-4DB2-BD59-A6C34878D82A}">
                    <a16:rowId xmlns:a16="http://schemas.microsoft.com/office/drawing/2014/main" val="10000"/>
                  </a:ext>
                </a:extLst>
              </a:tr>
              <a:tr h="293607">
                <a:tc>
                  <a:txBody>
                    <a:bodyPr/>
                    <a:lstStyle/>
                    <a:p>
                      <a:pPr algn="ctr"/>
                      <a:r>
                        <a:rPr lang="tr-TR" sz="1300" dirty="0">
                          <a:solidFill>
                            <a:schemeClr val="bg1">
                              <a:lumMod val="10000"/>
                            </a:schemeClr>
                          </a:solidFill>
                          <a:latin typeface="Franklin Gothic Book" panose="020B0503020102020204" pitchFamily="34" charset="0"/>
                        </a:rPr>
                        <a:t>Sinanpaşa</a:t>
                      </a:r>
                    </a:p>
                  </a:txBody>
                  <a:tcPr marL="90471" marR="90471" marT="45123" marB="45123"/>
                </a:tc>
                <a:tc>
                  <a:txBody>
                    <a:bodyPr/>
                    <a:lstStyle/>
                    <a:p>
                      <a:pPr algn="ctr"/>
                      <a:r>
                        <a:rPr lang="tr-TR" sz="1300" dirty="0">
                          <a:solidFill>
                            <a:schemeClr val="bg1">
                              <a:lumMod val="10000"/>
                            </a:schemeClr>
                          </a:solidFill>
                          <a:latin typeface="Franklin Gothic Book" panose="020B0503020102020204" pitchFamily="34" charset="0"/>
                        </a:rPr>
                        <a:t>545</a:t>
                      </a:r>
                    </a:p>
                  </a:txBody>
                  <a:tcPr marL="90471" marR="90471" marT="45123" marB="45123"/>
                </a:tc>
                <a:tc>
                  <a:txBody>
                    <a:bodyPr/>
                    <a:lstStyle/>
                    <a:p>
                      <a:pPr algn="ctr"/>
                      <a:r>
                        <a:rPr lang="tr-TR" sz="1300" dirty="0">
                          <a:solidFill>
                            <a:schemeClr val="bg1">
                              <a:lumMod val="10000"/>
                            </a:schemeClr>
                          </a:solidFill>
                          <a:latin typeface="Franklin Gothic Book" panose="020B0503020102020204" pitchFamily="34" charset="0"/>
                        </a:rPr>
                        <a:t>40</a:t>
                      </a:r>
                    </a:p>
                  </a:txBody>
                  <a:tcPr marL="90471" marR="90471" marT="45123" marB="45123"/>
                </a:tc>
                <a:tc>
                  <a:txBody>
                    <a:bodyPr/>
                    <a:lstStyle/>
                    <a:p>
                      <a:pPr algn="ctr"/>
                      <a:r>
                        <a:rPr lang="tr-TR" sz="1300" dirty="0">
                          <a:solidFill>
                            <a:schemeClr val="bg1">
                              <a:lumMod val="10000"/>
                            </a:schemeClr>
                          </a:solidFill>
                          <a:latin typeface="Franklin Gothic Book" panose="020B0503020102020204" pitchFamily="34" charset="0"/>
                        </a:rPr>
                        <a:t>3.132</a:t>
                      </a:r>
                    </a:p>
                  </a:txBody>
                  <a:tcPr marL="90471" marR="90471" marT="45123" marB="45123"/>
                </a:tc>
                <a:tc>
                  <a:txBody>
                    <a:bodyPr/>
                    <a:lstStyle/>
                    <a:p>
                      <a:pPr algn="ctr"/>
                      <a:r>
                        <a:rPr lang="tr-TR" sz="1300" dirty="0">
                          <a:solidFill>
                            <a:schemeClr val="bg1">
                              <a:lumMod val="10000"/>
                            </a:schemeClr>
                          </a:solidFill>
                          <a:latin typeface="Franklin Gothic Book" panose="020B0503020102020204" pitchFamily="34" charset="0"/>
                        </a:rPr>
                        <a:t>50</a:t>
                      </a:r>
                    </a:p>
                  </a:txBody>
                  <a:tcPr marL="90471" marR="90471" marT="45123" marB="45123"/>
                </a:tc>
                <a:tc>
                  <a:txBody>
                    <a:bodyPr/>
                    <a:lstStyle/>
                    <a:p>
                      <a:pPr algn="ctr"/>
                      <a:r>
                        <a:rPr lang="tr-TR" sz="1300" dirty="0">
                          <a:solidFill>
                            <a:schemeClr val="bg1">
                              <a:lumMod val="10000"/>
                            </a:schemeClr>
                          </a:solidFill>
                          <a:latin typeface="Franklin Gothic Book" panose="020B0503020102020204" pitchFamily="34" charset="0"/>
                        </a:rPr>
                        <a:t>3767</a:t>
                      </a:r>
                    </a:p>
                  </a:txBody>
                  <a:tcPr marL="90471" marR="90471" marT="45123" marB="45123"/>
                </a:tc>
                <a:extLst>
                  <a:ext uri="{0D108BD9-81ED-4DB2-BD59-A6C34878D82A}">
                    <a16:rowId xmlns:a16="http://schemas.microsoft.com/office/drawing/2014/main" val="10001"/>
                  </a:ext>
                </a:extLst>
              </a:tr>
            </a:tbl>
          </a:graphicData>
        </a:graphic>
      </p:graphicFrame>
      <p:graphicFrame>
        <p:nvGraphicFramePr>
          <p:cNvPr id="2" name="Tablo 1">
            <a:extLst>
              <a:ext uri="{FF2B5EF4-FFF2-40B4-BE49-F238E27FC236}">
                <a16:creationId xmlns:a16="http://schemas.microsoft.com/office/drawing/2014/main" id="{E198484B-F984-5EB1-86D0-E831819F3AB4}"/>
              </a:ext>
            </a:extLst>
          </p:cNvPr>
          <p:cNvGraphicFramePr>
            <a:graphicFrameLocks noGrp="1"/>
          </p:cNvGraphicFramePr>
          <p:nvPr/>
        </p:nvGraphicFramePr>
        <p:xfrm>
          <a:off x="698503" y="1782914"/>
          <a:ext cx="8113716" cy="3763264"/>
        </p:xfrm>
        <a:graphic>
          <a:graphicData uri="http://schemas.openxmlformats.org/drawingml/2006/table">
            <a:tbl>
              <a:tblPr/>
              <a:tblGrid>
                <a:gridCol w="428187">
                  <a:extLst>
                    <a:ext uri="{9D8B030D-6E8A-4147-A177-3AD203B41FA5}">
                      <a16:colId xmlns:a16="http://schemas.microsoft.com/office/drawing/2014/main" val="20000"/>
                    </a:ext>
                  </a:extLst>
                </a:gridCol>
                <a:gridCol w="2171583">
                  <a:extLst>
                    <a:ext uri="{9D8B030D-6E8A-4147-A177-3AD203B41FA5}">
                      <a16:colId xmlns:a16="http://schemas.microsoft.com/office/drawing/2014/main" val="20001"/>
                    </a:ext>
                  </a:extLst>
                </a:gridCol>
                <a:gridCol w="1950084">
                  <a:extLst>
                    <a:ext uri="{9D8B030D-6E8A-4147-A177-3AD203B41FA5}">
                      <a16:colId xmlns:a16="http://schemas.microsoft.com/office/drawing/2014/main" val="20002"/>
                    </a:ext>
                  </a:extLst>
                </a:gridCol>
                <a:gridCol w="1137039">
                  <a:extLst>
                    <a:ext uri="{9D8B030D-6E8A-4147-A177-3AD203B41FA5}">
                      <a16:colId xmlns:a16="http://schemas.microsoft.com/office/drawing/2014/main" val="20003"/>
                    </a:ext>
                  </a:extLst>
                </a:gridCol>
                <a:gridCol w="1403635">
                  <a:extLst>
                    <a:ext uri="{9D8B030D-6E8A-4147-A177-3AD203B41FA5}">
                      <a16:colId xmlns:a16="http://schemas.microsoft.com/office/drawing/2014/main" val="20004"/>
                    </a:ext>
                  </a:extLst>
                </a:gridCol>
                <a:gridCol w="1023188">
                  <a:extLst>
                    <a:ext uri="{9D8B030D-6E8A-4147-A177-3AD203B41FA5}">
                      <a16:colId xmlns:a16="http://schemas.microsoft.com/office/drawing/2014/main" val="20005"/>
                    </a:ext>
                  </a:extLst>
                </a:gridCol>
              </a:tblGrid>
              <a:tr h="269941">
                <a:tc rowSpan="14">
                  <a:txBody>
                    <a:bodyPr/>
                    <a:lstStyle/>
                    <a:p>
                      <a:pPr marL="71755" marR="71755" algn="ctr">
                        <a:lnSpc>
                          <a:spcPct val="107000"/>
                        </a:lnSpc>
                        <a:spcAft>
                          <a:spcPts val="800"/>
                        </a:spcAft>
                      </a:pPr>
                      <a:r>
                        <a:rPr lang="tr-TR" sz="1200" dirty="0">
                          <a:solidFill>
                            <a:schemeClr val="tx1"/>
                          </a:solidFill>
                          <a:effectLst/>
                          <a:latin typeface="Franklin Gothic Book" panose="020B0503020102020204" pitchFamily="34" charset="0"/>
                          <a:ea typeface="Calibri" panose="020F0502020204030204" pitchFamily="34" charset="0"/>
                          <a:cs typeface="Times New Roman" panose="02020603050405020304" pitchFamily="18" charset="0"/>
                        </a:rPr>
                        <a:t>HAYVAN SAYILARI</a:t>
                      </a:r>
                      <a:endParaRPr lang="tr-TR" sz="12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92061" marR="92061" marT="45279" marB="45279"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rowSpan="2" gridSpan="2">
                  <a:txBody>
                    <a:bodyPr/>
                    <a:lstStyle/>
                    <a:p>
                      <a:pPr algn="ctr">
                        <a:lnSpc>
                          <a:spcPct val="107000"/>
                        </a:lnSpc>
                        <a:spcAft>
                          <a:spcPts val="800"/>
                        </a:spcAft>
                      </a:pPr>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CİNSİ</a:t>
                      </a:r>
                      <a:endParaRPr lang="tr-TR" sz="1100" dirty="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92061" marR="92061" marT="45279" marB="4527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rowSpan="2" hMerge="1">
                  <a:txBody>
                    <a:bodyPr/>
                    <a:lstStyle/>
                    <a:p>
                      <a:endParaRPr lang="tr-TR"/>
                    </a:p>
                  </a:txBody>
                  <a:tcPr/>
                </a:tc>
                <a:tc gridSpan="2">
                  <a:txBody>
                    <a:bodyPr/>
                    <a:lstStyle/>
                    <a:p>
                      <a:pPr algn="ctr">
                        <a:lnSpc>
                          <a:spcPct val="107000"/>
                        </a:lnSpc>
                        <a:spcAft>
                          <a:spcPts val="800"/>
                        </a:spcAft>
                      </a:pPr>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ADET</a:t>
                      </a:r>
                      <a:endParaRPr lang="tr-TR" sz="1100" dirty="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CC99"/>
                    </a:solidFill>
                  </a:tcPr>
                </a:tc>
                <a:tc hMerge="1">
                  <a:txBody>
                    <a:bodyPr/>
                    <a:lstStyle/>
                    <a:p>
                      <a:endParaRPr lang="tr-TR"/>
                    </a:p>
                  </a:txBody>
                  <a:tcPr/>
                </a:tc>
                <a:tc rowSpan="2">
                  <a:txBody>
                    <a:bodyPr/>
                    <a:lstStyle/>
                    <a:p>
                      <a:pPr>
                        <a:lnSpc>
                          <a:spcPct val="107000"/>
                        </a:lnSpc>
                        <a:spcAft>
                          <a:spcPts val="800"/>
                        </a:spcAft>
                      </a:pPr>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TOPLAM</a:t>
                      </a:r>
                      <a:endParaRPr lang="tr-TR" sz="1100" dirty="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92061" marR="92061" marT="45279" marB="4527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extLst>
                  <a:ext uri="{0D108BD9-81ED-4DB2-BD59-A6C34878D82A}">
                    <a16:rowId xmlns:a16="http://schemas.microsoft.com/office/drawing/2014/main" val="10000"/>
                  </a:ext>
                </a:extLst>
              </a:tr>
              <a:tr h="263932">
                <a:tc vMerge="1">
                  <a:txBody>
                    <a:bodyPr/>
                    <a:lstStyle/>
                    <a:p>
                      <a:endParaRPr lang="tr-TR"/>
                    </a:p>
                  </a:txBody>
                  <a:tcPr/>
                </a:tc>
                <a:tc gridSpan="2" vMerge="1">
                  <a:txBody>
                    <a:bodyPr/>
                    <a:lstStyle/>
                    <a:p>
                      <a:endParaRPr lang="tr-TR"/>
                    </a:p>
                  </a:txBody>
                  <a:tcPr/>
                </a:tc>
                <a:tc hMerge="1" vMerge="1">
                  <a:txBody>
                    <a:bodyPr/>
                    <a:lstStyle/>
                    <a:p>
                      <a:endParaRPr lang="tr-TR"/>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dirty="0">
                          <a:ln>
                            <a:noFill/>
                          </a:ln>
                          <a:solidFill>
                            <a:schemeClr val="bg1">
                              <a:lumMod val="10000"/>
                            </a:schemeClr>
                          </a:solidFill>
                          <a:effectLst/>
                          <a:latin typeface="Franklin Gothic Book (Gövde)"/>
                          <a:ea typeface="Adobe Devanagari" pitchFamily="18" charset="0"/>
                          <a:cs typeface="Adobe Devanagari" pitchFamily="18" charset="0"/>
                        </a:rPr>
                        <a:t>2023 Yılı</a:t>
                      </a:r>
                    </a:p>
                  </a:txBody>
                  <a:tcPr marL="92061" marR="92061" marT="47191" marB="4719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CC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dirty="0">
                          <a:ln>
                            <a:noFill/>
                          </a:ln>
                          <a:solidFill>
                            <a:schemeClr val="bg1">
                              <a:lumMod val="10000"/>
                            </a:schemeClr>
                          </a:solidFill>
                          <a:effectLst/>
                          <a:latin typeface="Franklin Gothic Book (Gövde)"/>
                          <a:ea typeface="Adobe Devanagari" pitchFamily="18" charset="0"/>
                          <a:cs typeface="Adobe Devanagari" pitchFamily="18" charset="0"/>
                        </a:rPr>
                        <a:t>2024 Yılı İlk Altı Ay</a:t>
                      </a:r>
                    </a:p>
                  </a:txBody>
                  <a:tcPr marL="92061" marR="92061" marT="47191" marB="4719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CC99"/>
                    </a:solidFill>
                  </a:tcPr>
                </a:tc>
                <a:tc vMerge="1">
                  <a:txBody>
                    <a:bodyPr/>
                    <a:lstStyle/>
                    <a:p>
                      <a:endParaRPr lang="tr-TR"/>
                    </a:p>
                  </a:txBody>
                  <a:tcPr/>
                </a:tc>
                <a:extLst>
                  <a:ext uri="{0D108BD9-81ED-4DB2-BD59-A6C34878D82A}">
                    <a16:rowId xmlns:a16="http://schemas.microsoft.com/office/drawing/2014/main" val="10001"/>
                  </a:ext>
                </a:extLst>
              </a:tr>
              <a:tr h="269941">
                <a:tc vMerge="1">
                  <a:txBody>
                    <a:bodyPr/>
                    <a:lstStyle/>
                    <a:p>
                      <a:endParaRPr lang="tr-TR"/>
                    </a:p>
                  </a:txBody>
                  <a:tcPr/>
                </a:tc>
                <a:tc rowSpan="3">
                  <a:txBody>
                    <a:bodyPr/>
                    <a:lstStyle/>
                    <a:p>
                      <a:pPr>
                        <a:lnSpc>
                          <a:spcPct val="107000"/>
                        </a:lnSpc>
                        <a:spcAft>
                          <a:spcPts val="800"/>
                        </a:spcAft>
                      </a:pPr>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SIĞIR</a:t>
                      </a:r>
                      <a:endParaRPr lang="tr-TR" sz="1100" dirty="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92061" marR="92061" marT="45279" marB="4527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a:lnSpc>
                          <a:spcPct val="107000"/>
                        </a:lnSpc>
                        <a:spcAft>
                          <a:spcPts val="800"/>
                        </a:spcAft>
                      </a:pPr>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1-Kültür Irkı</a:t>
                      </a:r>
                      <a:endParaRPr lang="tr-TR" sz="1100" dirty="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dirty="0">
                          <a:ln>
                            <a:noFill/>
                          </a:ln>
                          <a:solidFill>
                            <a:schemeClr val="bg1">
                              <a:lumMod val="10000"/>
                            </a:schemeClr>
                          </a:solidFill>
                          <a:effectLst/>
                          <a:latin typeface="Franklin Gothic Book" panose="020B0503020102020204" pitchFamily="34" charset="0"/>
                          <a:ea typeface="Adobe Devanagari" pitchFamily="18" charset="0"/>
                          <a:cs typeface="Adobe Devanagari" pitchFamily="18" charset="0"/>
                        </a:rPr>
                        <a:t>33.092</a:t>
                      </a:r>
                    </a:p>
                  </a:txBody>
                  <a:tcPr marL="92068" marR="92068" marT="47127" marB="471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dirty="0">
                          <a:ln>
                            <a:noFill/>
                          </a:ln>
                          <a:solidFill>
                            <a:schemeClr val="bg1">
                              <a:lumMod val="10000"/>
                            </a:schemeClr>
                          </a:solidFill>
                          <a:effectLst/>
                          <a:latin typeface="Franklin Gothic Book" panose="020B0503020102020204" pitchFamily="34" charset="0"/>
                          <a:ea typeface="Adobe Devanagari" pitchFamily="18" charset="0"/>
                          <a:cs typeface="Adobe Devanagari" pitchFamily="18" charset="0"/>
                        </a:rPr>
                        <a:t>35.455</a:t>
                      </a:r>
                    </a:p>
                  </a:txBody>
                  <a:tcPr marL="92068" marR="92068" marT="47127" marB="471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rowSpan="3">
                  <a:txBody>
                    <a:bodyPr/>
                    <a:lstStyle/>
                    <a:p>
                      <a:pPr>
                        <a:lnSpc>
                          <a:spcPct val="107000"/>
                        </a:lnSpc>
                        <a:spcAft>
                          <a:spcPts val="800"/>
                        </a:spcAft>
                      </a:pPr>
                      <a:endPar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p>
                      <a:pPr>
                        <a:lnSpc>
                          <a:spcPct val="107000"/>
                        </a:lnSpc>
                        <a:spcAft>
                          <a:spcPts val="800"/>
                        </a:spcAft>
                      </a:pPr>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48.088</a:t>
                      </a:r>
                      <a:endParaRPr lang="tr-TR" sz="1100" dirty="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extLst>
                  <a:ext uri="{0D108BD9-81ED-4DB2-BD59-A6C34878D82A}">
                    <a16:rowId xmlns:a16="http://schemas.microsoft.com/office/drawing/2014/main" val="10002"/>
                  </a:ext>
                </a:extLst>
              </a:tr>
              <a:tr h="269928">
                <a:tc vMerge="1">
                  <a:txBody>
                    <a:bodyPr/>
                    <a:lstStyle/>
                    <a:p>
                      <a:endParaRPr lang="tr-TR"/>
                    </a:p>
                  </a:txBody>
                  <a:tcPr/>
                </a:tc>
                <a:tc vMerge="1">
                  <a:txBody>
                    <a:bodyPr/>
                    <a:lstStyle/>
                    <a:p>
                      <a:endParaRPr lang="tr-TR"/>
                    </a:p>
                  </a:txBody>
                  <a:tcPr/>
                </a:tc>
                <a:tc>
                  <a:txBody>
                    <a:bodyPr/>
                    <a:lstStyle/>
                    <a:p>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2-Melez Irklar</a:t>
                      </a:r>
                      <a:endParaRPr lang="tr-TR" sz="1100" dirty="0">
                        <a:solidFill>
                          <a:schemeClr val="bg1">
                            <a:lumMod val="10000"/>
                          </a:schemeClr>
                        </a:solidFill>
                      </a:endParaRP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dirty="0">
                          <a:ln>
                            <a:noFill/>
                          </a:ln>
                          <a:solidFill>
                            <a:schemeClr val="bg1">
                              <a:lumMod val="10000"/>
                            </a:schemeClr>
                          </a:solidFill>
                          <a:effectLst/>
                          <a:latin typeface="Franklin Gothic Book" panose="020B0503020102020204" pitchFamily="34" charset="0"/>
                          <a:ea typeface="Adobe Devanagari" pitchFamily="18" charset="0"/>
                          <a:cs typeface="Adobe Devanagari" pitchFamily="18" charset="0"/>
                        </a:rPr>
                        <a:t>10.182</a:t>
                      </a:r>
                    </a:p>
                  </a:txBody>
                  <a:tcPr marL="92068" marR="92068" marT="47127" marB="471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dirty="0">
                          <a:ln>
                            <a:noFill/>
                          </a:ln>
                          <a:solidFill>
                            <a:schemeClr val="bg1">
                              <a:lumMod val="10000"/>
                            </a:schemeClr>
                          </a:solidFill>
                          <a:effectLst/>
                          <a:latin typeface="Franklin Gothic Book" panose="020B0503020102020204" pitchFamily="34" charset="0"/>
                          <a:ea typeface="Adobe Devanagari" pitchFamily="18" charset="0"/>
                          <a:cs typeface="Adobe Devanagari" pitchFamily="18" charset="0"/>
                        </a:rPr>
                        <a:t>11.482</a:t>
                      </a:r>
                    </a:p>
                  </a:txBody>
                  <a:tcPr marL="92068" marR="92068" marT="47127" marB="471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vMerge="1">
                  <a:txBody>
                    <a:bodyPr/>
                    <a:lstStyle/>
                    <a:p>
                      <a:endParaRPr lang="tr-TR"/>
                    </a:p>
                  </a:txBody>
                  <a:tcPr/>
                </a:tc>
                <a:extLst>
                  <a:ext uri="{0D108BD9-81ED-4DB2-BD59-A6C34878D82A}">
                    <a16:rowId xmlns:a16="http://schemas.microsoft.com/office/drawing/2014/main" val="10003"/>
                  </a:ext>
                </a:extLst>
              </a:tr>
              <a:tr h="269928">
                <a:tc vMerge="1">
                  <a:txBody>
                    <a:bodyPr/>
                    <a:lstStyle/>
                    <a:p>
                      <a:endParaRPr lang="tr-TR"/>
                    </a:p>
                  </a:txBody>
                  <a:tcPr/>
                </a:tc>
                <a:tc vMerge="1">
                  <a:txBody>
                    <a:bodyPr/>
                    <a:lstStyle/>
                    <a:p>
                      <a:endParaRPr lang="tr-TR"/>
                    </a:p>
                  </a:txBody>
                  <a:tcPr/>
                </a:tc>
                <a:tc>
                  <a:txBody>
                    <a:bodyPr/>
                    <a:lstStyle/>
                    <a:p>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3-Yerli Irklar</a:t>
                      </a:r>
                      <a:endParaRPr lang="tr-TR" sz="1100" dirty="0">
                        <a:solidFill>
                          <a:schemeClr val="bg1">
                            <a:lumMod val="10000"/>
                          </a:schemeClr>
                        </a:solidFill>
                      </a:endParaRP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dirty="0">
                          <a:ln>
                            <a:noFill/>
                          </a:ln>
                          <a:solidFill>
                            <a:schemeClr val="bg1">
                              <a:lumMod val="10000"/>
                            </a:schemeClr>
                          </a:solidFill>
                          <a:effectLst/>
                          <a:latin typeface="Franklin Gothic Book" panose="020B0503020102020204" pitchFamily="34" charset="0"/>
                          <a:ea typeface="Adobe Devanagari" pitchFamily="18" charset="0"/>
                          <a:cs typeface="Adobe Devanagari" pitchFamily="18" charset="0"/>
                        </a:rPr>
                        <a:t>614</a:t>
                      </a:r>
                    </a:p>
                  </a:txBody>
                  <a:tcPr marL="92068" marR="92068" marT="47127" marB="471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dirty="0">
                          <a:ln>
                            <a:noFill/>
                          </a:ln>
                          <a:solidFill>
                            <a:schemeClr val="bg1">
                              <a:lumMod val="10000"/>
                            </a:schemeClr>
                          </a:solidFill>
                          <a:effectLst/>
                          <a:latin typeface="Franklin Gothic Book" panose="020B0503020102020204" pitchFamily="34" charset="0"/>
                          <a:ea typeface="Adobe Devanagari" pitchFamily="18" charset="0"/>
                          <a:cs typeface="Adobe Devanagari" pitchFamily="18" charset="0"/>
                        </a:rPr>
                        <a:t>1100</a:t>
                      </a:r>
                    </a:p>
                  </a:txBody>
                  <a:tcPr marL="92068" marR="92068" marT="47127" marB="471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vMerge="1">
                  <a:txBody>
                    <a:bodyPr/>
                    <a:lstStyle/>
                    <a:p>
                      <a:endParaRPr lang="tr-TR"/>
                    </a:p>
                  </a:txBody>
                  <a:tcPr/>
                </a:tc>
                <a:extLst>
                  <a:ext uri="{0D108BD9-81ED-4DB2-BD59-A6C34878D82A}">
                    <a16:rowId xmlns:a16="http://schemas.microsoft.com/office/drawing/2014/main" val="10004"/>
                  </a:ext>
                </a:extLst>
              </a:tr>
              <a:tr h="269941">
                <a:tc vMerge="1">
                  <a:txBody>
                    <a:bodyPr/>
                    <a:lstStyle/>
                    <a:p>
                      <a:endParaRPr lang="tr-TR"/>
                    </a:p>
                  </a:txBody>
                  <a:tcPr/>
                </a:tc>
                <a:tc gridSpan="2">
                  <a:txBody>
                    <a:bodyPr/>
                    <a:lstStyle/>
                    <a:p>
                      <a:pPr>
                        <a:lnSpc>
                          <a:spcPct val="107000"/>
                        </a:lnSpc>
                        <a:spcAft>
                          <a:spcPts val="800"/>
                        </a:spcAft>
                      </a:pPr>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MANDA</a:t>
                      </a:r>
                      <a:endParaRPr lang="tr-TR" sz="1100" dirty="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hMerge="1">
                  <a:txBody>
                    <a:bodyPr/>
                    <a:lstStyle/>
                    <a:p>
                      <a:endParaRPr lang="tr-TR"/>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dirty="0">
                          <a:ln>
                            <a:noFill/>
                          </a:ln>
                          <a:solidFill>
                            <a:schemeClr val="bg1">
                              <a:lumMod val="10000"/>
                            </a:schemeClr>
                          </a:solidFill>
                          <a:effectLst/>
                          <a:latin typeface="Franklin Gothic Book" panose="020B0503020102020204" pitchFamily="34" charset="0"/>
                          <a:ea typeface="Adobe Devanagari" pitchFamily="18" charset="0"/>
                          <a:cs typeface="Adobe Devanagari" pitchFamily="18" charset="0"/>
                        </a:rPr>
                        <a:t>265</a:t>
                      </a:r>
                    </a:p>
                  </a:txBody>
                  <a:tcPr marL="92068" marR="92068" marT="47127" marB="471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dirty="0">
                          <a:ln>
                            <a:noFill/>
                          </a:ln>
                          <a:solidFill>
                            <a:schemeClr val="bg1">
                              <a:lumMod val="10000"/>
                            </a:schemeClr>
                          </a:solidFill>
                          <a:effectLst/>
                          <a:latin typeface="Franklin Gothic Book" panose="020B0503020102020204" pitchFamily="34" charset="0"/>
                          <a:ea typeface="Adobe Devanagari" pitchFamily="18" charset="0"/>
                          <a:cs typeface="Adobe Devanagari" pitchFamily="18" charset="0"/>
                        </a:rPr>
                        <a:t>309</a:t>
                      </a:r>
                    </a:p>
                  </a:txBody>
                  <a:tcPr marL="92068" marR="92068" marT="47127" marB="471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a:lnSpc>
                          <a:spcPct val="107000"/>
                        </a:lnSpc>
                        <a:spcAft>
                          <a:spcPts val="800"/>
                        </a:spcAft>
                      </a:pPr>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309</a:t>
                      </a:r>
                      <a:endParaRPr lang="tr-TR" sz="1100" dirty="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extLst>
                  <a:ext uri="{0D108BD9-81ED-4DB2-BD59-A6C34878D82A}">
                    <a16:rowId xmlns:a16="http://schemas.microsoft.com/office/drawing/2014/main" val="10005"/>
                  </a:ext>
                </a:extLst>
              </a:tr>
              <a:tr h="269941">
                <a:tc vMerge="1">
                  <a:txBody>
                    <a:bodyPr/>
                    <a:lstStyle/>
                    <a:p>
                      <a:endParaRPr lang="tr-TR"/>
                    </a:p>
                  </a:txBody>
                  <a:tcPr/>
                </a:tc>
                <a:tc gridSpan="2">
                  <a:txBody>
                    <a:bodyPr/>
                    <a:lstStyle/>
                    <a:p>
                      <a:pPr>
                        <a:lnSpc>
                          <a:spcPct val="107000"/>
                        </a:lnSpc>
                        <a:spcAft>
                          <a:spcPts val="800"/>
                        </a:spcAft>
                      </a:pPr>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KOYUN</a:t>
                      </a:r>
                      <a:endParaRPr lang="tr-TR" sz="1100" dirty="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hMerge="1">
                  <a:txBody>
                    <a:bodyPr/>
                    <a:lstStyle/>
                    <a:p>
                      <a:endParaRPr lang="tr-TR"/>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dirty="0">
                          <a:ln>
                            <a:noFill/>
                          </a:ln>
                          <a:solidFill>
                            <a:schemeClr val="bg1">
                              <a:lumMod val="10000"/>
                            </a:schemeClr>
                          </a:solidFill>
                          <a:effectLst/>
                          <a:latin typeface="Franklin Gothic Book" panose="020B0503020102020204" pitchFamily="34" charset="0"/>
                          <a:ea typeface="Adobe Devanagari" pitchFamily="18" charset="0"/>
                          <a:cs typeface="Adobe Devanagari" pitchFamily="18" charset="0"/>
                        </a:rPr>
                        <a:t>56.750</a:t>
                      </a:r>
                    </a:p>
                  </a:txBody>
                  <a:tcPr marL="92068" marR="92068" marT="47127" marB="471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dirty="0">
                          <a:ln>
                            <a:noFill/>
                          </a:ln>
                          <a:solidFill>
                            <a:schemeClr val="bg1">
                              <a:lumMod val="10000"/>
                            </a:schemeClr>
                          </a:solidFill>
                          <a:effectLst/>
                          <a:latin typeface="Franklin Gothic Book" panose="020B0503020102020204" pitchFamily="34" charset="0"/>
                          <a:ea typeface="Adobe Devanagari" pitchFamily="18" charset="0"/>
                          <a:cs typeface="Adobe Devanagari" pitchFamily="18" charset="0"/>
                        </a:rPr>
                        <a:t>70.670</a:t>
                      </a:r>
                    </a:p>
                  </a:txBody>
                  <a:tcPr marL="92068" marR="92068" marT="47127" marB="471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a:lnSpc>
                          <a:spcPct val="107000"/>
                        </a:lnSpc>
                        <a:spcAft>
                          <a:spcPts val="800"/>
                        </a:spcAft>
                      </a:pPr>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70.670</a:t>
                      </a:r>
                      <a:endParaRPr lang="tr-TR" sz="1100" dirty="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extLst>
                  <a:ext uri="{0D108BD9-81ED-4DB2-BD59-A6C34878D82A}">
                    <a16:rowId xmlns:a16="http://schemas.microsoft.com/office/drawing/2014/main" val="10006"/>
                  </a:ext>
                </a:extLst>
              </a:tr>
              <a:tr h="269941">
                <a:tc vMerge="1">
                  <a:txBody>
                    <a:bodyPr/>
                    <a:lstStyle/>
                    <a:p>
                      <a:endParaRPr lang="tr-TR"/>
                    </a:p>
                  </a:txBody>
                  <a:tcPr/>
                </a:tc>
                <a:tc gridSpan="2">
                  <a:txBody>
                    <a:bodyPr/>
                    <a:lstStyle/>
                    <a:p>
                      <a:pPr>
                        <a:lnSpc>
                          <a:spcPct val="107000"/>
                        </a:lnSpc>
                        <a:spcAft>
                          <a:spcPts val="800"/>
                        </a:spcAft>
                      </a:pPr>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KEÇİ</a:t>
                      </a:r>
                      <a:endParaRPr lang="tr-TR" sz="1100" dirty="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hMerge="1">
                  <a:txBody>
                    <a:bodyPr/>
                    <a:lstStyle/>
                    <a:p>
                      <a:endParaRPr lang="tr-TR"/>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dirty="0">
                          <a:ln>
                            <a:noFill/>
                          </a:ln>
                          <a:solidFill>
                            <a:schemeClr val="bg1">
                              <a:lumMod val="10000"/>
                            </a:schemeClr>
                          </a:solidFill>
                          <a:effectLst/>
                          <a:latin typeface="Franklin Gothic Book" panose="020B0503020102020204" pitchFamily="34" charset="0"/>
                          <a:ea typeface="Adobe Devanagari" pitchFamily="18" charset="0"/>
                          <a:cs typeface="Adobe Devanagari" pitchFamily="18" charset="0"/>
                        </a:rPr>
                        <a:t>879</a:t>
                      </a:r>
                    </a:p>
                  </a:txBody>
                  <a:tcPr marL="92068" marR="92068" marT="47127" marB="471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dirty="0">
                          <a:ln>
                            <a:noFill/>
                          </a:ln>
                          <a:solidFill>
                            <a:schemeClr val="bg1">
                              <a:lumMod val="10000"/>
                            </a:schemeClr>
                          </a:solidFill>
                          <a:effectLst/>
                          <a:latin typeface="Franklin Gothic Book" panose="020B0503020102020204" pitchFamily="34" charset="0"/>
                          <a:ea typeface="Adobe Devanagari" pitchFamily="18" charset="0"/>
                          <a:cs typeface="Adobe Devanagari" pitchFamily="18" charset="0"/>
                        </a:rPr>
                        <a:t>1.323</a:t>
                      </a:r>
                    </a:p>
                  </a:txBody>
                  <a:tcPr marL="92068" marR="92068" marT="47127" marB="471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a:lnSpc>
                          <a:spcPct val="107000"/>
                        </a:lnSpc>
                        <a:spcAft>
                          <a:spcPts val="800"/>
                        </a:spcAft>
                      </a:pPr>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1.323</a:t>
                      </a:r>
                      <a:endParaRPr lang="tr-TR" sz="1100" dirty="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extLst>
                  <a:ext uri="{0D108BD9-81ED-4DB2-BD59-A6C34878D82A}">
                    <a16:rowId xmlns:a16="http://schemas.microsoft.com/office/drawing/2014/main" val="10007"/>
                  </a:ext>
                </a:extLst>
              </a:tr>
              <a:tr h="269941">
                <a:tc vMerge="1">
                  <a:txBody>
                    <a:bodyPr/>
                    <a:lstStyle/>
                    <a:p>
                      <a:endParaRPr lang="tr-TR"/>
                    </a:p>
                  </a:txBody>
                  <a:tcPr/>
                </a:tc>
                <a:tc rowSpan="5">
                  <a:txBody>
                    <a:bodyPr/>
                    <a:lstStyle/>
                    <a:p>
                      <a:pPr>
                        <a:lnSpc>
                          <a:spcPct val="107000"/>
                        </a:lnSpc>
                        <a:spcAft>
                          <a:spcPts val="800"/>
                        </a:spcAft>
                      </a:pPr>
                      <a:r>
                        <a:rPr lang="tr-TR" sz="110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KANATLILAR</a:t>
                      </a:r>
                      <a:endParaRPr lang="tr-TR" sz="110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a:lnSpc>
                          <a:spcPct val="107000"/>
                        </a:lnSpc>
                        <a:spcAft>
                          <a:spcPts val="800"/>
                        </a:spcAft>
                      </a:pPr>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1-Tavuk Ticari - Köy</a:t>
                      </a:r>
                      <a:endParaRPr lang="tr-TR" sz="1100" dirty="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dirty="0">
                          <a:ln>
                            <a:noFill/>
                          </a:ln>
                          <a:solidFill>
                            <a:schemeClr val="bg1">
                              <a:lumMod val="10000"/>
                            </a:schemeClr>
                          </a:solidFill>
                          <a:effectLst/>
                          <a:latin typeface="Franklin Gothic Book" panose="020B0503020102020204" pitchFamily="34" charset="0"/>
                          <a:ea typeface="Adobe Devanagari" pitchFamily="18" charset="0"/>
                          <a:cs typeface="Adobe Devanagari" pitchFamily="18" charset="0"/>
                        </a:rPr>
                        <a:t>4.600</a:t>
                      </a:r>
                    </a:p>
                  </a:txBody>
                  <a:tcPr marL="92068" marR="92068" marT="47127" marB="471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dirty="0">
                          <a:ln>
                            <a:noFill/>
                          </a:ln>
                          <a:solidFill>
                            <a:schemeClr val="bg1">
                              <a:lumMod val="10000"/>
                            </a:schemeClr>
                          </a:solidFill>
                          <a:effectLst/>
                          <a:latin typeface="Franklin Gothic Book" panose="020B0503020102020204" pitchFamily="34" charset="0"/>
                          <a:ea typeface="Adobe Devanagari" pitchFamily="18" charset="0"/>
                          <a:cs typeface="Adobe Devanagari" pitchFamily="18" charset="0"/>
                        </a:rPr>
                        <a:t>4.500</a:t>
                      </a:r>
                    </a:p>
                  </a:txBody>
                  <a:tcPr marL="92068" marR="92068" marT="47127" marB="471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rowSpan="5">
                  <a:txBody>
                    <a:bodyPr/>
                    <a:lstStyle/>
                    <a:p>
                      <a:pPr>
                        <a:lnSpc>
                          <a:spcPct val="107000"/>
                        </a:lnSpc>
                        <a:spcAft>
                          <a:spcPts val="800"/>
                        </a:spcAft>
                      </a:pPr>
                      <a:endPar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p>
                      <a:pPr>
                        <a:lnSpc>
                          <a:spcPct val="107000"/>
                        </a:lnSpc>
                        <a:spcAft>
                          <a:spcPts val="800"/>
                        </a:spcAft>
                      </a:pPr>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457.580</a:t>
                      </a:r>
                      <a:endParaRPr lang="tr-TR" sz="1100" dirty="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extLst>
                  <a:ext uri="{0D108BD9-81ED-4DB2-BD59-A6C34878D82A}">
                    <a16:rowId xmlns:a16="http://schemas.microsoft.com/office/drawing/2014/main" val="10008"/>
                  </a:ext>
                </a:extLst>
              </a:tr>
              <a:tr h="269928">
                <a:tc vMerge="1">
                  <a:txBody>
                    <a:bodyPr/>
                    <a:lstStyle/>
                    <a:p>
                      <a:endParaRPr lang="tr-TR"/>
                    </a:p>
                  </a:txBody>
                  <a:tcPr/>
                </a:tc>
                <a:tc vMerge="1">
                  <a:txBody>
                    <a:bodyPr/>
                    <a:lstStyle/>
                    <a:p>
                      <a:endParaRPr lang="tr-TR"/>
                    </a:p>
                  </a:txBody>
                  <a:tcPr/>
                </a:tc>
                <a:tc>
                  <a:txBody>
                    <a:bodyPr/>
                    <a:lstStyle/>
                    <a:p>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2-Tavuk </a:t>
                      </a:r>
                      <a:r>
                        <a:rPr lang="tr-TR" sz="1100" dirty="0" err="1">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Broiler</a:t>
                      </a:r>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 (Ticari)</a:t>
                      </a:r>
                      <a:endParaRPr lang="tr-TR" sz="1100" dirty="0">
                        <a:solidFill>
                          <a:schemeClr val="bg1">
                            <a:lumMod val="10000"/>
                          </a:schemeClr>
                        </a:solidFill>
                      </a:endParaRP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dirty="0">
                          <a:ln>
                            <a:noFill/>
                          </a:ln>
                          <a:solidFill>
                            <a:schemeClr val="bg1">
                              <a:lumMod val="10000"/>
                            </a:schemeClr>
                          </a:solidFill>
                          <a:effectLst/>
                          <a:latin typeface="Franklin Gothic Book" panose="020B0503020102020204" pitchFamily="34" charset="0"/>
                          <a:ea typeface="Adobe Devanagari" pitchFamily="18" charset="0"/>
                          <a:cs typeface="Adobe Devanagari" pitchFamily="18" charset="0"/>
                        </a:rPr>
                        <a:t>50.400</a:t>
                      </a:r>
                    </a:p>
                  </a:txBody>
                  <a:tcPr marL="92068" marR="92068" marT="47127" marB="471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dirty="0">
                          <a:ln>
                            <a:noFill/>
                          </a:ln>
                          <a:solidFill>
                            <a:schemeClr val="bg1">
                              <a:lumMod val="10000"/>
                            </a:schemeClr>
                          </a:solidFill>
                          <a:effectLst/>
                          <a:latin typeface="Franklin Gothic Book" panose="020B0503020102020204" pitchFamily="34" charset="0"/>
                          <a:ea typeface="Adobe Devanagari" pitchFamily="18" charset="0"/>
                          <a:cs typeface="Adobe Devanagari" pitchFamily="18" charset="0"/>
                        </a:rPr>
                        <a:t>447.000</a:t>
                      </a:r>
                    </a:p>
                  </a:txBody>
                  <a:tcPr marL="92068" marR="92068" marT="47127" marB="471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vMerge="1">
                  <a:txBody>
                    <a:bodyPr/>
                    <a:lstStyle/>
                    <a:p>
                      <a:endParaRPr lang="tr-TR"/>
                    </a:p>
                  </a:txBody>
                  <a:tcPr/>
                </a:tc>
                <a:extLst>
                  <a:ext uri="{0D108BD9-81ED-4DB2-BD59-A6C34878D82A}">
                    <a16:rowId xmlns:a16="http://schemas.microsoft.com/office/drawing/2014/main" val="10009"/>
                  </a:ext>
                </a:extLst>
              </a:tr>
              <a:tr h="269928">
                <a:tc vMerge="1">
                  <a:txBody>
                    <a:bodyPr/>
                    <a:lstStyle/>
                    <a:p>
                      <a:endParaRPr lang="tr-TR"/>
                    </a:p>
                  </a:txBody>
                  <a:tcPr/>
                </a:tc>
                <a:tc vMerge="1">
                  <a:txBody>
                    <a:bodyPr/>
                    <a:lstStyle/>
                    <a:p>
                      <a:endParaRPr lang="tr-TR"/>
                    </a:p>
                  </a:txBody>
                  <a:tcPr/>
                </a:tc>
                <a:tc>
                  <a:txBody>
                    <a:bodyPr/>
                    <a:lstStyle/>
                    <a:p>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2-Hindi</a:t>
                      </a:r>
                      <a:endParaRPr lang="tr-TR" sz="1100" dirty="0">
                        <a:solidFill>
                          <a:schemeClr val="bg1">
                            <a:lumMod val="10000"/>
                          </a:schemeClr>
                        </a:solidFill>
                      </a:endParaRP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dirty="0">
                          <a:ln>
                            <a:noFill/>
                          </a:ln>
                          <a:solidFill>
                            <a:schemeClr val="bg1">
                              <a:lumMod val="10000"/>
                            </a:schemeClr>
                          </a:solidFill>
                          <a:effectLst/>
                          <a:latin typeface="Franklin Gothic Book" panose="020B0503020102020204" pitchFamily="34" charset="0"/>
                          <a:ea typeface="Adobe Devanagari" pitchFamily="18" charset="0"/>
                          <a:cs typeface="Adobe Devanagari" pitchFamily="18" charset="0"/>
                        </a:rPr>
                        <a:t>680</a:t>
                      </a:r>
                    </a:p>
                  </a:txBody>
                  <a:tcPr marL="92068" marR="92068" marT="47127" marB="471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dirty="0">
                          <a:ln>
                            <a:noFill/>
                          </a:ln>
                          <a:solidFill>
                            <a:schemeClr val="bg1">
                              <a:lumMod val="10000"/>
                            </a:schemeClr>
                          </a:solidFill>
                          <a:effectLst/>
                          <a:latin typeface="Franklin Gothic Book" panose="020B0503020102020204" pitchFamily="34" charset="0"/>
                          <a:ea typeface="Adobe Devanagari" pitchFamily="18" charset="0"/>
                          <a:cs typeface="Adobe Devanagari" pitchFamily="18" charset="0"/>
                        </a:rPr>
                        <a:t>600</a:t>
                      </a:r>
                    </a:p>
                  </a:txBody>
                  <a:tcPr marL="92068" marR="92068" marT="47127" marB="471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vMerge="1">
                  <a:txBody>
                    <a:bodyPr/>
                    <a:lstStyle/>
                    <a:p>
                      <a:endParaRPr lang="tr-TR"/>
                    </a:p>
                  </a:txBody>
                  <a:tcPr/>
                </a:tc>
                <a:extLst>
                  <a:ext uri="{0D108BD9-81ED-4DB2-BD59-A6C34878D82A}">
                    <a16:rowId xmlns:a16="http://schemas.microsoft.com/office/drawing/2014/main" val="10010"/>
                  </a:ext>
                </a:extLst>
              </a:tr>
              <a:tr h="269928">
                <a:tc vMerge="1">
                  <a:txBody>
                    <a:bodyPr/>
                    <a:lstStyle/>
                    <a:p>
                      <a:endParaRPr lang="tr-TR"/>
                    </a:p>
                  </a:txBody>
                  <a:tcPr/>
                </a:tc>
                <a:tc vMerge="1">
                  <a:txBody>
                    <a:bodyPr/>
                    <a:lstStyle/>
                    <a:p>
                      <a:endParaRPr lang="tr-TR"/>
                    </a:p>
                  </a:txBody>
                  <a:tcPr/>
                </a:tc>
                <a:tc>
                  <a:txBody>
                    <a:bodyPr/>
                    <a:lstStyle/>
                    <a:p>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3-Ördek</a:t>
                      </a:r>
                      <a:endParaRPr lang="tr-TR" sz="1100" dirty="0">
                        <a:solidFill>
                          <a:schemeClr val="bg1">
                            <a:lumMod val="10000"/>
                          </a:schemeClr>
                        </a:solidFill>
                      </a:endParaRP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dirty="0">
                          <a:ln>
                            <a:noFill/>
                          </a:ln>
                          <a:solidFill>
                            <a:schemeClr val="bg1">
                              <a:lumMod val="10000"/>
                            </a:schemeClr>
                          </a:solidFill>
                          <a:effectLst/>
                          <a:latin typeface="Franklin Gothic Book" panose="020B0503020102020204" pitchFamily="34" charset="0"/>
                          <a:ea typeface="Adobe Devanagari" pitchFamily="18" charset="0"/>
                          <a:cs typeface="Adobe Devanagari" pitchFamily="18" charset="0"/>
                        </a:rPr>
                        <a:t>1.890</a:t>
                      </a:r>
                    </a:p>
                  </a:txBody>
                  <a:tcPr marL="92068" marR="92068" marT="47127" marB="471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100" b="0" i="0" u="none" strike="noStrike" cap="none" normalizeH="0" baseline="0" dirty="0">
                          <a:ln>
                            <a:noFill/>
                          </a:ln>
                          <a:solidFill>
                            <a:schemeClr val="bg1">
                              <a:lumMod val="10000"/>
                            </a:schemeClr>
                          </a:solidFill>
                          <a:effectLst/>
                          <a:latin typeface="Franklin Gothic Book" panose="020B0503020102020204" pitchFamily="34" charset="0"/>
                          <a:ea typeface="Adobe Devanagari" pitchFamily="18" charset="0"/>
                          <a:cs typeface="Adobe Devanagari" pitchFamily="18" charset="0"/>
                        </a:rPr>
                        <a:t>1.680</a:t>
                      </a:r>
                    </a:p>
                  </a:txBody>
                  <a:tcPr marL="92068" marR="92068" marT="47127" marB="471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vMerge="1">
                  <a:txBody>
                    <a:bodyPr/>
                    <a:lstStyle/>
                    <a:p>
                      <a:endParaRPr lang="tr-TR"/>
                    </a:p>
                  </a:txBody>
                  <a:tcPr/>
                </a:tc>
                <a:extLst>
                  <a:ext uri="{0D108BD9-81ED-4DB2-BD59-A6C34878D82A}">
                    <a16:rowId xmlns:a16="http://schemas.microsoft.com/office/drawing/2014/main" val="10011"/>
                  </a:ext>
                </a:extLst>
              </a:tr>
              <a:tr h="260105">
                <a:tc vMerge="1">
                  <a:txBody>
                    <a:bodyPr/>
                    <a:lstStyle/>
                    <a:p>
                      <a:endParaRPr lang="tr-TR"/>
                    </a:p>
                  </a:txBody>
                  <a:tcPr/>
                </a:tc>
                <a:tc vMerge="1">
                  <a:txBody>
                    <a:bodyPr/>
                    <a:lstStyle/>
                    <a:p>
                      <a:endParaRPr lang="tr-TR"/>
                    </a:p>
                  </a:txBody>
                  <a:tcPr/>
                </a:tc>
                <a:tc>
                  <a:txBody>
                    <a:bodyPr/>
                    <a:lstStyle/>
                    <a:p>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4-Kaz</a:t>
                      </a:r>
                      <a:endParaRPr lang="tr-TR" sz="1100" dirty="0">
                        <a:solidFill>
                          <a:schemeClr val="bg1">
                            <a:lumMod val="10000"/>
                          </a:schemeClr>
                        </a:solidFill>
                        <a:latin typeface="Franklin Gothic Book" panose="020B0503020102020204" pitchFamily="34" charset="0"/>
                      </a:endParaRP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a:txBody>
                    <a:bodyPr/>
                    <a:lstStyle/>
                    <a:p>
                      <a:pPr algn="ctr"/>
                      <a:r>
                        <a:rPr lang="tr-TR" sz="1100" b="0" dirty="0">
                          <a:solidFill>
                            <a:schemeClr val="bg1">
                              <a:lumMod val="10000"/>
                            </a:schemeClr>
                          </a:solidFill>
                          <a:latin typeface="Franklin Gothic Book" panose="020B0503020102020204" pitchFamily="34" charset="0"/>
                        </a:rPr>
                        <a:t>4395</a:t>
                      </a: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solidFill>
                      <a:srgbClr val="FFFFE1"/>
                    </a:solidFill>
                  </a:tcPr>
                </a:tc>
                <a:tc>
                  <a:txBody>
                    <a:bodyPr/>
                    <a:lstStyle/>
                    <a:p>
                      <a:pPr algn="ctr"/>
                      <a:r>
                        <a:rPr lang="tr-TR" sz="1100" b="0" dirty="0">
                          <a:solidFill>
                            <a:schemeClr val="bg1">
                              <a:lumMod val="10000"/>
                            </a:schemeClr>
                          </a:solidFill>
                          <a:latin typeface="Franklin Gothic Book" panose="020B0503020102020204" pitchFamily="34" charset="0"/>
                        </a:rPr>
                        <a:t>3.800</a:t>
                      </a: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solidFill>
                      <a:srgbClr val="FFFFE1"/>
                    </a:solidFill>
                  </a:tcPr>
                </a:tc>
                <a:tc vMerge="1">
                  <a:txBody>
                    <a:bodyPr/>
                    <a:lstStyle/>
                    <a:p>
                      <a:endParaRPr lang="tr-TR"/>
                    </a:p>
                  </a:txBody>
                  <a:tcPr/>
                </a:tc>
                <a:extLst>
                  <a:ext uri="{0D108BD9-81ED-4DB2-BD59-A6C34878D82A}">
                    <a16:rowId xmlns:a16="http://schemas.microsoft.com/office/drawing/2014/main" val="10012"/>
                  </a:ext>
                </a:extLst>
              </a:tr>
              <a:tr h="269941">
                <a:tc vMerge="1">
                  <a:txBody>
                    <a:bodyPr/>
                    <a:lstStyle/>
                    <a:p>
                      <a:endParaRPr lang="tr-TR"/>
                    </a:p>
                  </a:txBody>
                  <a:tcPr/>
                </a:tc>
                <a:tc gridSpan="2">
                  <a:txBody>
                    <a:bodyPr/>
                    <a:lstStyle/>
                    <a:p>
                      <a:pPr>
                        <a:lnSpc>
                          <a:spcPct val="107000"/>
                        </a:lnSpc>
                        <a:spcAft>
                          <a:spcPts val="800"/>
                        </a:spcAft>
                      </a:pPr>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ARILI KOVAN</a:t>
                      </a: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tc hMerge="1">
                  <a:txBody>
                    <a:bodyPr/>
                    <a:lstStyle/>
                    <a:p>
                      <a:endParaRPr lang="tr-TR"/>
                    </a:p>
                  </a:txBody>
                  <a:tcPr/>
                </a:tc>
                <a:tc>
                  <a:txBody>
                    <a:bodyPr/>
                    <a:lstStyle/>
                    <a:p>
                      <a:pPr algn="ctr">
                        <a:lnSpc>
                          <a:spcPct val="107000"/>
                        </a:lnSpc>
                        <a:spcAft>
                          <a:spcPts val="800"/>
                        </a:spcAft>
                      </a:pPr>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13.413</a:t>
                      </a: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solidFill>
                      <a:srgbClr val="FFFFE1"/>
                    </a:solidFill>
                  </a:tcPr>
                </a:tc>
                <a:tc>
                  <a:txBody>
                    <a:bodyPr/>
                    <a:lstStyle/>
                    <a:p>
                      <a:pPr algn="ctr">
                        <a:lnSpc>
                          <a:spcPct val="107000"/>
                        </a:lnSpc>
                        <a:spcAft>
                          <a:spcPts val="800"/>
                        </a:spcAft>
                      </a:pPr>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13.838</a:t>
                      </a: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solidFill>
                      <a:srgbClr val="FFFFE1"/>
                    </a:solidFill>
                  </a:tcPr>
                </a:tc>
                <a:tc>
                  <a:txBody>
                    <a:bodyPr/>
                    <a:lstStyle/>
                    <a:p>
                      <a:pPr>
                        <a:lnSpc>
                          <a:spcPct val="107000"/>
                        </a:lnSpc>
                        <a:spcAft>
                          <a:spcPts val="800"/>
                        </a:spcAft>
                      </a:pPr>
                      <a:r>
                        <a:rPr lang="tr-TR" sz="1100" dirty="0">
                          <a:solidFill>
                            <a:schemeClr val="bg1">
                              <a:lumMod val="10000"/>
                            </a:schemeClr>
                          </a:solidFill>
                          <a:effectLst/>
                          <a:latin typeface="Franklin Gothic Book" panose="020B0503020102020204" pitchFamily="34" charset="0"/>
                          <a:ea typeface="Calibri" panose="020F0502020204030204" pitchFamily="34" charset="0"/>
                          <a:cs typeface="Times New Roman" panose="02020603050405020304" pitchFamily="18" charset="0"/>
                        </a:rPr>
                        <a:t>13.838</a:t>
                      </a:r>
                      <a:endParaRPr lang="tr-TR" sz="1100" dirty="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92061" marR="92061" marT="45279" marB="4527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E1"/>
                    </a:solidFill>
                  </a:tcPr>
                </a:tc>
                <a:extLst>
                  <a:ext uri="{0D108BD9-81ED-4DB2-BD59-A6C34878D82A}">
                    <a16:rowId xmlns:a16="http://schemas.microsoft.com/office/drawing/2014/main" val="10013"/>
                  </a:ext>
                </a:extLst>
              </a:tr>
            </a:tbl>
          </a:graphicData>
        </a:graphic>
      </p:graphicFrame>
      <p:sp>
        <p:nvSpPr>
          <p:cNvPr id="94240" name="Metin kutusu 1">
            <a:extLst>
              <a:ext uri="{FF2B5EF4-FFF2-40B4-BE49-F238E27FC236}">
                <a16:creationId xmlns:a16="http://schemas.microsoft.com/office/drawing/2014/main" id="{7F5EB1F3-B9DE-CD5B-4E86-1CFBFC786058}"/>
              </a:ext>
            </a:extLst>
          </p:cNvPr>
          <p:cNvSpPr txBox="1">
            <a:spLocks noChangeArrowheads="1"/>
          </p:cNvSpPr>
          <p:nvPr/>
        </p:nvSpPr>
        <p:spPr bwMode="auto">
          <a:xfrm>
            <a:off x="646113" y="6350000"/>
            <a:ext cx="8189912"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tr-TR" altLang="tr-TR" sz="1100">
                <a:solidFill>
                  <a:srgbClr val="303000"/>
                </a:solidFill>
                <a:latin typeface="Franklin Gothic Book" panose="020B0503020102020204" pitchFamily="34" charset="0"/>
              </a:rPr>
              <a:t>*   Küçükbaş hayvan sıralamasında İl bazında İlçemiz 10. sırada bulunmaktadır.</a:t>
            </a:r>
          </a:p>
          <a:p>
            <a:pPr>
              <a:spcBef>
                <a:spcPct val="0"/>
              </a:spcBef>
              <a:buClrTx/>
              <a:buSzTx/>
              <a:buFontTx/>
              <a:buNone/>
            </a:pPr>
            <a:r>
              <a:rPr lang="tr-TR" altLang="tr-TR" sz="1100">
                <a:solidFill>
                  <a:srgbClr val="303000"/>
                </a:solidFill>
                <a:latin typeface="Franklin Gothic Book" panose="020B0503020102020204" pitchFamily="34" charset="0"/>
              </a:rPr>
              <a:t>*   Büyükbaş hayvan sıralamasında da İlçemiz  Afyonkarahisar merkezden sonra 2. sırada bulunmaktadır </a:t>
            </a:r>
          </a:p>
        </p:txBody>
      </p:sp>
    </p:spTree>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Dikdörtgen 6">
            <a:extLst>
              <a:ext uri="{FF2B5EF4-FFF2-40B4-BE49-F238E27FC236}">
                <a16:creationId xmlns:a16="http://schemas.microsoft.com/office/drawing/2014/main" id="{2F4D5488-A6CC-6D97-F261-51C21CEAAA0F}"/>
              </a:ext>
            </a:extLst>
          </p:cNvPr>
          <p:cNvSpPr>
            <a:spLocks noChangeArrowheads="1"/>
          </p:cNvSpPr>
          <p:nvPr/>
        </p:nvSpPr>
        <p:spPr bwMode="auto">
          <a:xfrm>
            <a:off x="638175" y="1846263"/>
            <a:ext cx="31448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a:spcBef>
                <a:spcPct val="0"/>
              </a:spcBef>
              <a:buClrTx/>
              <a:buSzTx/>
              <a:buFont typeface="Wingdings" panose="05000000000000000000" pitchFamily="2" charset="2"/>
              <a:buNone/>
            </a:pPr>
            <a:r>
              <a:rPr lang="tr-TR" altLang="tr-TR" sz="1600">
                <a:solidFill>
                  <a:srgbClr val="000000"/>
                </a:solidFill>
                <a:latin typeface="Franklin Gothic Book (Gövde)"/>
                <a:cs typeface="Adobe Devanagari" panose="02040503050201020203" pitchFamily="18" charset="0"/>
              </a:rPr>
              <a:t>GIDA KONTROL FAALİYETLERİ	</a:t>
            </a:r>
          </a:p>
        </p:txBody>
      </p:sp>
      <p:pic>
        <p:nvPicPr>
          <p:cNvPr id="12" name="Resim 11">
            <a:extLst>
              <a:ext uri="{FF2B5EF4-FFF2-40B4-BE49-F238E27FC236}">
                <a16:creationId xmlns:a16="http://schemas.microsoft.com/office/drawing/2014/main" id="{3FC1B3D1-8B7F-F323-D67D-9CB9A4EBA8FA}"/>
              </a:ext>
            </a:extLst>
          </p:cNvPr>
          <p:cNvPicPr>
            <a:picLocks noChangeAspect="1"/>
          </p:cNvPicPr>
          <p:nvPr/>
        </p:nvPicPr>
        <p:blipFill rotWithShape="1">
          <a:blip r:embed="rId2" cstate="email"/>
          <a:srcRect r="-583" b="-582"/>
          <a:stretch/>
        </p:blipFill>
        <p:spPr>
          <a:xfrm>
            <a:off x="612476" y="127773"/>
            <a:ext cx="1332000" cy="1332000"/>
          </a:xfrm>
          <a:prstGeom prst="flowChartConnector">
            <a:avLst/>
          </a:prstGeom>
        </p:spPr>
      </p:pic>
      <p:sp>
        <p:nvSpPr>
          <p:cNvPr id="13" name="Unvan 13">
            <a:extLst>
              <a:ext uri="{FF2B5EF4-FFF2-40B4-BE49-F238E27FC236}">
                <a16:creationId xmlns:a16="http://schemas.microsoft.com/office/drawing/2014/main" id="{3D28747E-422C-E808-8E19-C723AF9F3A3E}"/>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96261" name="Resim 13">
            <a:extLst>
              <a:ext uri="{FF2B5EF4-FFF2-40B4-BE49-F238E27FC236}">
                <a16:creationId xmlns:a16="http://schemas.microsoft.com/office/drawing/2014/main" id="{69FF0C57-660B-C4DD-E7BF-33931728A51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Unvan 13">
            <a:extLst>
              <a:ext uri="{FF2B5EF4-FFF2-40B4-BE49-F238E27FC236}">
                <a16:creationId xmlns:a16="http://schemas.microsoft.com/office/drawing/2014/main" id="{23D20D6A-5026-9F66-0D7E-274BE407BD2F}"/>
              </a:ext>
            </a:extLst>
          </p:cNvPr>
          <p:cNvSpPr txBox="1">
            <a:spLocks/>
          </p:cNvSpPr>
          <p:nvPr/>
        </p:nvSpPr>
        <p:spPr bwMode="auto">
          <a:xfrm>
            <a:off x="3678238" y="1452563"/>
            <a:ext cx="3468687" cy="3206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600" b="0" i="1" dirty="0">
                <a:solidFill>
                  <a:srgbClr val="FF0000"/>
                </a:solidFill>
                <a:effectLst>
                  <a:outerShdw blurRad="38100" dist="38100" dir="2700000" algn="tl">
                    <a:srgbClr val="000000">
                      <a:alpha val="43137"/>
                    </a:srgbClr>
                  </a:outerShdw>
                </a:effectLst>
                <a:latin typeface="Franklin Gothic Book (Gövde)"/>
              </a:rPr>
              <a:t>İlçe Tarım ve Orman Müdürlüğü</a:t>
            </a:r>
            <a:endParaRPr lang="tr-TR" sz="1600" b="0" i="1" kern="0" dirty="0">
              <a:solidFill>
                <a:srgbClr val="FF0000"/>
              </a:solidFill>
              <a:effectLst>
                <a:outerShdw blurRad="38100" dist="38100" dir="2700000" algn="tl">
                  <a:srgbClr val="000000">
                    <a:alpha val="43137"/>
                  </a:srgbClr>
                </a:outerShdw>
              </a:effectLst>
              <a:latin typeface="Franklin Gothic Book (Gövde)"/>
            </a:endParaRPr>
          </a:p>
        </p:txBody>
      </p:sp>
      <p:sp>
        <p:nvSpPr>
          <p:cNvPr id="9" name="Unvan 13">
            <a:extLst>
              <a:ext uri="{FF2B5EF4-FFF2-40B4-BE49-F238E27FC236}">
                <a16:creationId xmlns:a16="http://schemas.microsoft.com/office/drawing/2014/main" id="{2D829590-6CA2-774F-2B3C-7E84C25DD0C5}"/>
              </a:ext>
            </a:extLst>
          </p:cNvPr>
          <p:cNvSpPr txBox="1">
            <a:spLocks/>
          </p:cNvSpPr>
          <p:nvPr/>
        </p:nvSpPr>
        <p:spPr bwMode="auto">
          <a:xfrm>
            <a:off x="3603625" y="1143000"/>
            <a:ext cx="4259263" cy="3937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800" b="0" i="1">
                <a:solidFill>
                  <a:srgbClr val="330033"/>
                </a:solidFill>
                <a:effectLst>
                  <a:outerShdw blurRad="38100" dist="38100" dir="2700000" algn="tl">
                    <a:srgbClr val="000000">
                      <a:alpha val="43137"/>
                    </a:srgbClr>
                  </a:outerShdw>
                </a:effectLst>
                <a:latin typeface="Franklin Gothic Book (Gövde)"/>
              </a:rPr>
              <a:t>TARIM ve ORMAN</a:t>
            </a:r>
            <a:endParaRPr lang="tr-TR" sz="1800" b="0" i="1" kern="0" dirty="0">
              <a:solidFill>
                <a:srgbClr val="330033"/>
              </a:solidFill>
              <a:effectLst>
                <a:outerShdw blurRad="38100" dist="38100" dir="2700000" algn="tl">
                  <a:srgbClr val="000000">
                    <a:alpha val="43137"/>
                  </a:srgbClr>
                </a:outerShdw>
              </a:effectLst>
              <a:latin typeface="Franklin Gothic Book (Gövde)"/>
            </a:endParaRPr>
          </a:p>
        </p:txBody>
      </p:sp>
      <p:graphicFrame>
        <p:nvGraphicFramePr>
          <p:cNvPr id="10" name="Tablo 9">
            <a:extLst>
              <a:ext uri="{FF2B5EF4-FFF2-40B4-BE49-F238E27FC236}">
                <a16:creationId xmlns:a16="http://schemas.microsoft.com/office/drawing/2014/main" id="{10D2AEAB-DF67-4EC5-85C7-EC1638C79050}"/>
              </a:ext>
            </a:extLst>
          </p:cNvPr>
          <p:cNvGraphicFramePr>
            <a:graphicFrameLocks noGrp="1"/>
          </p:cNvGraphicFramePr>
          <p:nvPr/>
        </p:nvGraphicFramePr>
        <p:xfrm>
          <a:off x="842963" y="2257425"/>
          <a:ext cx="7953375" cy="4027489"/>
        </p:xfrm>
        <a:graphic>
          <a:graphicData uri="http://schemas.openxmlformats.org/drawingml/2006/table">
            <a:tbl>
              <a:tblPr/>
              <a:tblGrid>
                <a:gridCol w="3613150">
                  <a:extLst>
                    <a:ext uri="{9D8B030D-6E8A-4147-A177-3AD203B41FA5}">
                      <a16:colId xmlns:a16="http://schemas.microsoft.com/office/drawing/2014/main" val="20000"/>
                    </a:ext>
                  </a:extLst>
                </a:gridCol>
                <a:gridCol w="2170112">
                  <a:extLst>
                    <a:ext uri="{9D8B030D-6E8A-4147-A177-3AD203B41FA5}">
                      <a16:colId xmlns:a16="http://schemas.microsoft.com/office/drawing/2014/main" val="20001"/>
                    </a:ext>
                  </a:extLst>
                </a:gridCol>
                <a:gridCol w="2170113">
                  <a:extLst>
                    <a:ext uri="{9D8B030D-6E8A-4147-A177-3AD203B41FA5}">
                      <a16:colId xmlns:a16="http://schemas.microsoft.com/office/drawing/2014/main" val="20002"/>
                    </a:ext>
                  </a:extLst>
                </a:gridCol>
              </a:tblGrid>
              <a:tr h="92392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500" b="0" i="0" u="none" strike="noStrike" cap="none" normalizeH="0" baseline="0">
                        <a:ln>
                          <a:noFill/>
                        </a:ln>
                        <a:solidFill>
                          <a:srgbClr val="303000"/>
                        </a:solidFill>
                        <a:effectLst/>
                        <a:latin typeface="Franklin Gothic Book" panose="020B0503020102020204" pitchFamily="34" charset="0"/>
                        <a:cs typeface="Adobe Devanagari" panose="02040503050201020203"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500" b="0" i="0" u="none" strike="noStrike" cap="none" normalizeH="0" baseline="0">
                          <a:ln>
                            <a:noFill/>
                          </a:ln>
                          <a:solidFill>
                            <a:srgbClr val="303000"/>
                          </a:solidFill>
                          <a:effectLst/>
                          <a:latin typeface="Franklin Gothic Book" panose="020B0503020102020204" pitchFamily="34" charset="0"/>
                          <a:ea typeface="MS PGothic" panose="020B0600070205080204" pitchFamily="34" charset="-128"/>
                          <a:cs typeface="Times New Roman" panose="02020603050405020304" pitchFamily="18" charset="0"/>
                        </a:rPr>
                        <a:t>İşletme Sayıları</a:t>
                      </a:r>
                    </a:p>
                  </a:txBody>
                  <a:tcPr marL="91431" marR="91431" marT="45671" marB="4567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500" b="0" i="0" u="none" strike="noStrike" cap="none" normalizeH="0" baseline="0">
                          <a:ln>
                            <a:noFill/>
                          </a:ln>
                          <a:solidFill>
                            <a:srgbClr val="303000"/>
                          </a:solidFill>
                          <a:effectLst/>
                          <a:latin typeface="Franklin Gothic Book (Gövde)"/>
                          <a:cs typeface="Adobe Devanagari" panose="02040503050201020203" pitchFamily="18" charset="0"/>
                        </a:rPr>
                        <a:t>2023 Yılı</a:t>
                      </a:r>
                    </a:p>
                  </a:txBody>
                  <a:tcPr marT="45723" marB="457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500" b="0" i="0" u="none" strike="noStrike" cap="none" normalizeH="0" baseline="0">
                          <a:ln>
                            <a:noFill/>
                          </a:ln>
                          <a:solidFill>
                            <a:srgbClr val="303000"/>
                          </a:solidFill>
                          <a:effectLst/>
                          <a:latin typeface="Franklin Gothic Book (Gövde)"/>
                          <a:cs typeface="Adobe Devanagari" panose="02040503050201020203" pitchFamily="18" charset="0"/>
                        </a:rPr>
                        <a:t>2024 Yılı İlk Altı Ay</a:t>
                      </a:r>
                    </a:p>
                  </a:txBody>
                  <a:tcPr marT="45723" marB="457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extLst>
                  <a:ext uri="{0D108BD9-81ED-4DB2-BD59-A6C34878D82A}">
                    <a16:rowId xmlns:a16="http://schemas.microsoft.com/office/drawing/2014/main" val="10000"/>
                  </a:ext>
                </a:extLst>
              </a:tr>
              <a:tr h="649288">
                <a:tc>
                  <a:txBody>
                    <a:bodyPr/>
                    <a:lstStyle>
                      <a:lvl1pPr defTabSz="457200">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defTabSz="45720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defTabSz="4572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defTabSz="4572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defTabSz="4572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defTabSz="4572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defTabSz="4572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defTabSz="4572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defTabSz="4572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tr-TR" altLang="tr-TR" sz="1500" b="0" i="0" u="none" strike="noStrike" cap="none" normalizeH="0" baseline="0">
                          <a:ln>
                            <a:noFill/>
                          </a:ln>
                          <a:solidFill>
                            <a:srgbClr val="303000"/>
                          </a:solidFill>
                          <a:effectLst/>
                          <a:latin typeface="Franklin Gothic Book" panose="020B0503020102020204" pitchFamily="34" charset="0"/>
                          <a:ea typeface="MS PGothic" panose="020B0600070205080204" pitchFamily="34" charset="-128"/>
                          <a:cs typeface="Times New Roman" panose="02020603050405020304" pitchFamily="18" charset="0"/>
                        </a:rPr>
                        <a:t>Üretim İşletmesi</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tr-TR" altLang="tr-TR" sz="1500" b="0" i="0" u="none" strike="noStrike" cap="none" normalizeH="0" baseline="0">
                        <a:ln>
                          <a:noFill/>
                        </a:ln>
                        <a:solidFill>
                          <a:srgbClr val="303000"/>
                        </a:solidFill>
                        <a:effectLst/>
                        <a:latin typeface="Franklin Gothic Book" panose="020B0503020102020204" pitchFamily="34" charset="0"/>
                        <a:ea typeface="MS PGothic" panose="020B0600070205080204" pitchFamily="34" charset="-128"/>
                        <a:cs typeface="Times New Roman" panose="02020603050405020304" pitchFamily="18" charset="0"/>
                      </a:endParaRPr>
                    </a:p>
                  </a:txBody>
                  <a:tcPr marL="68579" marR="68579" marT="0"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500" b="0" i="0" u="none" strike="noStrike" cap="none" normalizeH="0" baseline="0">
                          <a:ln>
                            <a:noFill/>
                          </a:ln>
                          <a:solidFill>
                            <a:srgbClr val="303000"/>
                          </a:solidFill>
                          <a:effectLst/>
                          <a:latin typeface="Franklin Gothic Book" panose="020B0503020102020204" pitchFamily="34" charset="0"/>
                          <a:cs typeface="Adobe Devanagari" panose="02040503050201020203" pitchFamily="18" charset="0"/>
                        </a:rPr>
                        <a:t>31</a:t>
                      </a:r>
                    </a:p>
                  </a:txBody>
                  <a:tcPr marL="91431" marR="91431" marT="45671" marB="4567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500" b="0" i="0" u="none" strike="noStrike" cap="none" normalizeH="0" baseline="0">
                          <a:ln>
                            <a:noFill/>
                          </a:ln>
                          <a:solidFill>
                            <a:srgbClr val="303000"/>
                          </a:solidFill>
                          <a:effectLst/>
                          <a:latin typeface="Franklin Gothic Book" panose="020B0503020102020204" pitchFamily="34" charset="0"/>
                          <a:cs typeface="Adobe Devanagari" panose="02040503050201020203" pitchFamily="18" charset="0"/>
                        </a:rPr>
                        <a:t>52</a:t>
                      </a:r>
                    </a:p>
                  </a:txBody>
                  <a:tcPr marL="91431" marR="91431" marT="45671" marB="4567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755650">
                <a:tc>
                  <a:txBody>
                    <a:bodyPr/>
                    <a:lstStyle>
                      <a:lvl1pPr defTabSz="457200">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defTabSz="45720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defTabSz="4572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defTabSz="4572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defTabSz="4572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defTabSz="4572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defTabSz="4572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defTabSz="4572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defTabSz="4572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tr-TR" altLang="tr-TR" sz="1500" b="0" i="0" u="none" strike="noStrike" cap="none" normalizeH="0" baseline="0">
                        <a:ln>
                          <a:noFill/>
                        </a:ln>
                        <a:solidFill>
                          <a:srgbClr val="303000"/>
                        </a:solidFill>
                        <a:effectLst/>
                        <a:latin typeface="Franklin Gothic Book" panose="020B0503020102020204" pitchFamily="34" charset="0"/>
                        <a:ea typeface="MS PGothic" panose="020B0600070205080204" pitchFamily="34" charset="-128"/>
                        <a:cs typeface="Times New Roman" panose="02020603050405020304" pitchFamily="18"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tr-TR" altLang="tr-TR" sz="1500" b="0" i="0" u="none" strike="noStrike" cap="none" normalizeH="0" baseline="0">
                          <a:ln>
                            <a:noFill/>
                          </a:ln>
                          <a:solidFill>
                            <a:srgbClr val="303000"/>
                          </a:solidFill>
                          <a:effectLst/>
                          <a:latin typeface="Franklin Gothic Book" panose="020B0503020102020204" pitchFamily="34" charset="0"/>
                          <a:ea typeface="MS PGothic" panose="020B0600070205080204" pitchFamily="34" charset="-128"/>
                          <a:cs typeface="Times New Roman" panose="02020603050405020304" pitchFamily="18" charset="0"/>
                        </a:rPr>
                        <a:t>Satış ve Toplu Tüketim İşletmesi</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tr-TR" altLang="tr-TR" sz="1500" b="0" i="0" u="none" strike="noStrike" cap="none" normalizeH="0" baseline="0">
                        <a:ln>
                          <a:noFill/>
                        </a:ln>
                        <a:solidFill>
                          <a:srgbClr val="303000"/>
                        </a:solidFill>
                        <a:effectLst/>
                        <a:latin typeface="Franklin Gothic Book" panose="020B0503020102020204" pitchFamily="34" charset="0"/>
                        <a:ea typeface="MS PGothic" panose="020B0600070205080204" pitchFamily="34" charset="-128"/>
                        <a:cs typeface="Times New Roman" panose="02020603050405020304" pitchFamily="18" charset="0"/>
                      </a:endParaRPr>
                    </a:p>
                  </a:txBody>
                  <a:tcPr marL="68579" marR="68579" marT="0"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500" b="0" i="0" u="none" strike="noStrike" cap="none" normalizeH="0" baseline="0">
                          <a:ln>
                            <a:noFill/>
                          </a:ln>
                          <a:solidFill>
                            <a:srgbClr val="303000"/>
                          </a:solidFill>
                          <a:effectLst/>
                          <a:latin typeface="Franklin Gothic Book" panose="020B0503020102020204" pitchFamily="34" charset="0"/>
                          <a:cs typeface="Adobe Devanagari" panose="02040503050201020203" pitchFamily="18" charset="0"/>
                        </a:rPr>
                        <a:t>247</a:t>
                      </a:r>
                    </a:p>
                  </a:txBody>
                  <a:tcPr marL="91431" marR="91431" marT="45671" marB="4567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500" b="0" i="0" u="none" strike="noStrike" cap="none" normalizeH="0" baseline="0">
                          <a:ln>
                            <a:noFill/>
                          </a:ln>
                          <a:solidFill>
                            <a:srgbClr val="303000"/>
                          </a:solidFill>
                          <a:effectLst/>
                          <a:latin typeface="Franklin Gothic Book" panose="020B0503020102020204" pitchFamily="34" charset="0"/>
                          <a:cs typeface="Adobe Devanagari" panose="02040503050201020203" pitchFamily="18" charset="0"/>
                        </a:rPr>
                        <a:t>240</a:t>
                      </a:r>
                    </a:p>
                  </a:txBody>
                  <a:tcPr marL="91431" marR="91431" marT="45671" marB="4567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84931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tr-TR" altLang="tr-TR" sz="1500" b="0" i="0" u="none" strike="noStrike" cap="none" normalizeH="0" baseline="0">
                        <a:ln>
                          <a:noFill/>
                        </a:ln>
                        <a:solidFill>
                          <a:srgbClr val="303000"/>
                        </a:solidFill>
                        <a:effectLst/>
                        <a:latin typeface="Franklin Gothic Book" panose="020B0503020102020204" pitchFamily="34" charset="0"/>
                        <a:ea typeface="MS PGothic" panose="020B0600070205080204" pitchFamily="34" charset="-128"/>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500" b="0" i="0" u="none" strike="noStrike" cap="none" normalizeH="0" baseline="0">
                          <a:ln>
                            <a:noFill/>
                          </a:ln>
                          <a:solidFill>
                            <a:srgbClr val="303000"/>
                          </a:solidFill>
                          <a:effectLst/>
                          <a:latin typeface="Franklin Gothic Book" panose="020B0503020102020204" pitchFamily="34" charset="0"/>
                          <a:ea typeface="MS PGothic" panose="020B0600070205080204" pitchFamily="34" charset="-128"/>
                          <a:cs typeface="Times New Roman" panose="02020603050405020304" pitchFamily="18" charset="0"/>
                        </a:rPr>
                        <a:t>Yem İşletmesi</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tr-TR" altLang="tr-TR" sz="1500" b="0" i="0" u="none" strike="noStrike" cap="none" normalizeH="0" baseline="0">
                        <a:ln>
                          <a:noFill/>
                        </a:ln>
                        <a:solidFill>
                          <a:srgbClr val="303000"/>
                        </a:solidFill>
                        <a:effectLst/>
                        <a:latin typeface="Franklin Gothic Book" panose="020B0503020102020204" pitchFamily="34" charset="0"/>
                        <a:ea typeface="MS PGothic" panose="020B0600070205080204" pitchFamily="34" charset="-128"/>
                        <a:cs typeface="Times New Roman" panose="02020603050405020304" pitchFamily="18" charset="0"/>
                      </a:endParaRPr>
                    </a:p>
                  </a:txBody>
                  <a:tcPr marL="91431" marR="91431" marT="45671" marB="4567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500" b="0" i="0" u="none" strike="noStrike" cap="none" normalizeH="0" baseline="0">
                          <a:ln>
                            <a:noFill/>
                          </a:ln>
                          <a:solidFill>
                            <a:srgbClr val="303000"/>
                          </a:solidFill>
                          <a:effectLst/>
                          <a:latin typeface="Franklin Gothic Book" panose="020B0503020102020204" pitchFamily="34" charset="0"/>
                          <a:cs typeface="Adobe Devanagari" panose="02040503050201020203" pitchFamily="18" charset="0"/>
                        </a:rPr>
                        <a:t>44</a:t>
                      </a:r>
                    </a:p>
                  </a:txBody>
                  <a:tcPr marL="91431" marR="91431" marT="45671" marB="4567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500" b="0" i="0" u="none" strike="noStrike" cap="none" normalizeH="0" baseline="0">
                          <a:ln>
                            <a:noFill/>
                          </a:ln>
                          <a:solidFill>
                            <a:srgbClr val="303000"/>
                          </a:solidFill>
                          <a:effectLst/>
                          <a:latin typeface="Franklin Gothic Book" panose="020B0503020102020204" pitchFamily="34" charset="0"/>
                          <a:cs typeface="Adobe Devanagari" panose="02040503050201020203" pitchFamily="18" charset="0"/>
                        </a:rPr>
                        <a:t>37</a:t>
                      </a:r>
                    </a:p>
                  </a:txBody>
                  <a:tcPr marL="91431" marR="91431" marT="45671" marB="4567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84931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endParaRPr kumimoji="0" lang="tr-TR" altLang="tr-TR" sz="1500" b="1" i="0" u="none" strike="noStrike" cap="none" normalizeH="0" baseline="0">
                        <a:ln>
                          <a:noFill/>
                        </a:ln>
                        <a:solidFill>
                          <a:srgbClr val="303000"/>
                        </a:solidFill>
                        <a:effectLst/>
                        <a:latin typeface="Franklin Gothic Book" panose="020B0503020102020204" pitchFamily="34" charset="0"/>
                        <a:cs typeface="Adobe Devanagari" panose="02040503050201020203" pitchFamily="18" charset="0"/>
                      </a:endParaRPr>
                    </a:p>
                    <a:p>
                      <a:pPr marL="0" marR="0" lvl="0" indent="0" algn="r" defTabSz="914400" rtl="0" eaLnBrk="1" fontAlgn="base" latinLnBrk="0" hangingPunct="1">
                        <a:lnSpc>
                          <a:spcPct val="100000"/>
                        </a:lnSpc>
                        <a:spcBef>
                          <a:spcPct val="0"/>
                        </a:spcBef>
                        <a:spcAft>
                          <a:spcPct val="0"/>
                        </a:spcAft>
                        <a:buClrTx/>
                        <a:buSzTx/>
                        <a:buFontTx/>
                        <a:buNone/>
                        <a:tabLst/>
                      </a:pPr>
                      <a:r>
                        <a:rPr kumimoji="0" lang="tr-TR" altLang="tr-TR" sz="1500" b="1" i="0" u="none" strike="noStrike" cap="none" normalizeH="0" baseline="0">
                          <a:ln>
                            <a:noFill/>
                          </a:ln>
                          <a:solidFill>
                            <a:srgbClr val="303000"/>
                          </a:solidFill>
                          <a:effectLst/>
                          <a:latin typeface="Franklin Gothic Book" panose="020B0503020102020204" pitchFamily="34" charset="0"/>
                          <a:cs typeface="Adobe Devanagari" panose="02040503050201020203" pitchFamily="18" charset="0"/>
                        </a:rPr>
                        <a:t>TOPLAM</a:t>
                      </a:r>
                    </a:p>
                    <a:p>
                      <a:pPr marL="0" marR="0" lvl="0" indent="0" algn="r" defTabSz="914400" rtl="0" eaLnBrk="1" fontAlgn="base" latinLnBrk="0" hangingPunct="1">
                        <a:lnSpc>
                          <a:spcPct val="100000"/>
                        </a:lnSpc>
                        <a:spcBef>
                          <a:spcPct val="0"/>
                        </a:spcBef>
                        <a:spcAft>
                          <a:spcPct val="0"/>
                        </a:spcAft>
                        <a:buClrTx/>
                        <a:buSzTx/>
                        <a:buFontTx/>
                        <a:buNone/>
                        <a:tabLst/>
                      </a:pPr>
                      <a:endParaRPr kumimoji="0" lang="tr-TR" altLang="tr-TR" sz="1500" b="1" i="0" u="none" strike="noStrike" cap="none" normalizeH="0" baseline="0">
                        <a:ln>
                          <a:noFill/>
                        </a:ln>
                        <a:solidFill>
                          <a:srgbClr val="303000"/>
                        </a:solidFill>
                        <a:effectLst/>
                        <a:latin typeface="Franklin Gothic Book" panose="020B0503020102020204" pitchFamily="34" charset="0"/>
                        <a:cs typeface="Adobe Devanagari" panose="02040503050201020203" pitchFamily="18" charset="0"/>
                      </a:endParaRPr>
                    </a:p>
                  </a:txBody>
                  <a:tcPr marL="91431" marR="91431" marT="45671" marB="4567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500" b="0" i="0" u="none" strike="noStrike" cap="none" normalizeH="0" baseline="0">
                        <a:ln>
                          <a:noFill/>
                        </a:ln>
                        <a:solidFill>
                          <a:srgbClr val="303000"/>
                        </a:solidFill>
                        <a:effectLst/>
                        <a:latin typeface="Franklin Gothic Book" panose="020B05030201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500" b="1" i="0" u="none" strike="noStrike" cap="none" normalizeH="0" baseline="0">
                          <a:ln>
                            <a:noFill/>
                          </a:ln>
                          <a:solidFill>
                            <a:srgbClr val="303000"/>
                          </a:solidFill>
                          <a:effectLst/>
                          <a:latin typeface="Franklin Gothic Book" panose="020B0503020102020204" pitchFamily="34" charset="0"/>
                        </a:rPr>
                        <a:t>322</a:t>
                      </a:r>
                    </a:p>
                  </a:txBody>
                  <a:tcPr marL="91431" marR="91431" marT="45671" marB="4567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500" b="0" i="0" u="none" strike="noStrike" cap="none" normalizeH="0" baseline="0">
                        <a:ln>
                          <a:noFill/>
                        </a:ln>
                        <a:solidFill>
                          <a:srgbClr val="303000"/>
                        </a:solidFill>
                        <a:effectLst/>
                        <a:latin typeface="Franklin Gothic Book" panose="020B05030201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500" b="1" i="0" u="none" strike="noStrike" cap="none" normalizeH="0" baseline="0">
                          <a:ln>
                            <a:noFill/>
                          </a:ln>
                          <a:solidFill>
                            <a:srgbClr val="303000"/>
                          </a:solidFill>
                          <a:effectLst/>
                          <a:latin typeface="Franklin Gothic Book" panose="020B0503020102020204" pitchFamily="34" charset="0"/>
                        </a:rPr>
                        <a:t>342</a:t>
                      </a:r>
                    </a:p>
                  </a:txBody>
                  <a:tcPr marL="91431" marR="91431" marT="45671" marB="4567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Tree>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Dikdörtgen 7">
            <a:extLst>
              <a:ext uri="{FF2B5EF4-FFF2-40B4-BE49-F238E27FC236}">
                <a16:creationId xmlns:a16="http://schemas.microsoft.com/office/drawing/2014/main" id="{8506AC55-D853-4675-0B11-4AD75FDBFCD0}"/>
              </a:ext>
            </a:extLst>
          </p:cNvPr>
          <p:cNvSpPr>
            <a:spLocks noChangeArrowheads="1"/>
          </p:cNvSpPr>
          <p:nvPr/>
        </p:nvSpPr>
        <p:spPr bwMode="auto">
          <a:xfrm>
            <a:off x="679450" y="1958975"/>
            <a:ext cx="44291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a:spcBef>
                <a:spcPct val="0"/>
              </a:spcBef>
              <a:buClrTx/>
              <a:buSzTx/>
              <a:buFont typeface="Wingdings" panose="05000000000000000000" pitchFamily="2" charset="2"/>
              <a:buNone/>
            </a:pPr>
            <a:r>
              <a:rPr lang="tr-TR" altLang="tr-TR" sz="1200">
                <a:solidFill>
                  <a:srgbClr val="000000"/>
                </a:solidFill>
                <a:latin typeface="Franklin Gothic Book (Gövde)"/>
                <a:cs typeface="Adobe Devanagari" panose="02040503050201020203" pitchFamily="18" charset="0"/>
              </a:rPr>
              <a:t>İLÇEDE KOOPERATİF VE BİRLİK DURUMU</a:t>
            </a:r>
            <a:r>
              <a:rPr lang="tr-TR" altLang="tr-TR" sz="1400">
                <a:solidFill>
                  <a:srgbClr val="FF0000"/>
                </a:solidFill>
                <a:latin typeface="Franklin Gothic Book (Gövde)"/>
              </a:rPr>
              <a:t>	</a:t>
            </a:r>
          </a:p>
        </p:txBody>
      </p:sp>
      <p:graphicFrame>
        <p:nvGraphicFramePr>
          <p:cNvPr id="2" name="Diyagram 1">
            <a:extLst>
              <a:ext uri="{FF2B5EF4-FFF2-40B4-BE49-F238E27FC236}">
                <a16:creationId xmlns:a16="http://schemas.microsoft.com/office/drawing/2014/main" id="{2B11E889-5F8F-4681-DFEF-C6AE2CD3E655}"/>
              </a:ext>
            </a:extLst>
          </p:cNvPr>
          <p:cNvGraphicFramePr/>
          <p:nvPr/>
        </p:nvGraphicFramePr>
        <p:xfrm>
          <a:off x="1627362" y="1848798"/>
          <a:ext cx="6297612" cy="270032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9" name="Resim 8">
            <a:extLst>
              <a:ext uri="{FF2B5EF4-FFF2-40B4-BE49-F238E27FC236}">
                <a16:creationId xmlns:a16="http://schemas.microsoft.com/office/drawing/2014/main" id="{BB5DD419-81FA-CB13-81D8-F54F6528B452}"/>
              </a:ext>
            </a:extLst>
          </p:cNvPr>
          <p:cNvPicPr>
            <a:picLocks noChangeAspect="1"/>
          </p:cNvPicPr>
          <p:nvPr/>
        </p:nvPicPr>
        <p:blipFill rotWithShape="1">
          <a:blip r:embed="rId8" cstate="email"/>
          <a:srcRect r="-583" b="-582"/>
          <a:stretch/>
        </p:blipFill>
        <p:spPr>
          <a:xfrm>
            <a:off x="612476" y="127773"/>
            <a:ext cx="1332000" cy="1332000"/>
          </a:xfrm>
          <a:prstGeom prst="flowChartConnector">
            <a:avLst/>
          </a:prstGeom>
        </p:spPr>
      </p:pic>
      <p:sp>
        <p:nvSpPr>
          <p:cNvPr id="10" name="Unvan 13">
            <a:extLst>
              <a:ext uri="{FF2B5EF4-FFF2-40B4-BE49-F238E27FC236}">
                <a16:creationId xmlns:a16="http://schemas.microsoft.com/office/drawing/2014/main" id="{D5FF97FB-AA75-9DB3-478C-4F8C681DED17}"/>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97286" name="Resim 10">
            <a:extLst>
              <a:ext uri="{FF2B5EF4-FFF2-40B4-BE49-F238E27FC236}">
                <a16:creationId xmlns:a16="http://schemas.microsoft.com/office/drawing/2014/main" id="{502B8AC0-6E91-63E6-EA39-6FD59C8087ED}"/>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Unvan 13">
            <a:extLst>
              <a:ext uri="{FF2B5EF4-FFF2-40B4-BE49-F238E27FC236}">
                <a16:creationId xmlns:a16="http://schemas.microsoft.com/office/drawing/2014/main" id="{61A574E5-418D-D9B4-17A2-93D4C2727A1A}"/>
              </a:ext>
            </a:extLst>
          </p:cNvPr>
          <p:cNvSpPr txBox="1">
            <a:spLocks/>
          </p:cNvSpPr>
          <p:nvPr/>
        </p:nvSpPr>
        <p:spPr bwMode="auto">
          <a:xfrm>
            <a:off x="3678238" y="1452563"/>
            <a:ext cx="3468687" cy="3206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600" b="0" i="1" dirty="0">
                <a:solidFill>
                  <a:srgbClr val="FF0000"/>
                </a:solidFill>
                <a:effectLst>
                  <a:outerShdw blurRad="38100" dist="38100" dir="2700000" algn="tl">
                    <a:srgbClr val="000000">
                      <a:alpha val="43137"/>
                    </a:srgbClr>
                  </a:outerShdw>
                </a:effectLst>
                <a:latin typeface="Franklin Gothic Book (Gövde)"/>
              </a:rPr>
              <a:t>İlçe Tarım ve Orman Müdürlüğü</a:t>
            </a:r>
            <a:endParaRPr lang="tr-TR" sz="1600" b="0" i="1" kern="0" dirty="0">
              <a:solidFill>
                <a:srgbClr val="FF0000"/>
              </a:solidFill>
              <a:effectLst>
                <a:outerShdw blurRad="38100" dist="38100" dir="2700000" algn="tl">
                  <a:srgbClr val="000000">
                    <a:alpha val="43137"/>
                  </a:srgbClr>
                </a:outerShdw>
              </a:effectLst>
              <a:latin typeface="Franklin Gothic Book (Gövde)"/>
            </a:endParaRPr>
          </a:p>
        </p:txBody>
      </p:sp>
      <p:sp>
        <p:nvSpPr>
          <p:cNvPr id="11" name="Unvan 13">
            <a:extLst>
              <a:ext uri="{FF2B5EF4-FFF2-40B4-BE49-F238E27FC236}">
                <a16:creationId xmlns:a16="http://schemas.microsoft.com/office/drawing/2014/main" id="{EDCB0566-218B-B011-8DCE-C1103E0A3328}"/>
              </a:ext>
            </a:extLst>
          </p:cNvPr>
          <p:cNvSpPr txBox="1">
            <a:spLocks/>
          </p:cNvSpPr>
          <p:nvPr/>
        </p:nvSpPr>
        <p:spPr bwMode="auto">
          <a:xfrm>
            <a:off x="3603625" y="1143000"/>
            <a:ext cx="4259263" cy="3937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800" b="0" i="1">
                <a:solidFill>
                  <a:srgbClr val="330033"/>
                </a:solidFill>
                <a:effectLst>
                  <a:outerShdw blurRad="38100" dist="38100" dir="2700000" algn="tl">
                    <a:srgbClr val="000000">
                      <a:alpha val="43137"/>
                    </a:srgbClr>
                  </a:outerShdw>
                </a:effectLst>
                <a:latin typeface="Franklin Gothic Book (Gövde)"/>
              </a:rPr>
              <a:t>TARIM ve ORMAN</a:t>
            </a:r>
            <a:endParaRPr lang="tr-TR" sz="1800" b="0" i="1" kern="0" dirty="0">
              <a:solidFill>
                <a:srgbClr val="330033"/>
              </a:solidFill>
              <a:effectLst>
                <a:outerShdw blurRad="38100" dist="38100" dir="2700000" algn="tl">
                  <a:srgbClr val="000000">
                    <a:alpha val="43137"/>
                  </a:srgbClr>
                </a:outerShdw>
              </a:effectLst>
              <a:latin typeface="Franklin Gothic Book (Gövde)"/>
            </a:endParaRPr>
          </a:p>
        </p:txBody>
      </p:sp>
      <p:sp>
        <p:nvSpPr>
          <p:cNvPr id="97289" name="Dikdörtgen 7">
            <a:extLst>
              <a:ext uri="{FF2B5EF4-FFF2-40B4-BE49-F238E27FC236}">
                <a16:creationId xmlns:a16="http://schemas.microsoft.com/office/drawing/2014/main" id="{90ED5A8F-AD5F-95DE-B3E4-96BAC43E192A}"/>
              </a:ext>
            </a:extLst>
          </p:cNvPr>
          <p:cNvSpPr>
            <a:spLocks noChangeArrowheads="1"/>
          </p:cNvSpPr>
          <p:nvPr/>
        </p:nvSpPr>
        <p:spPr bwMode="auto">
          <a:xfrm>
            <a:off x="1827213" y="4659313"/>
            <a:ext cx="67929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a:spcBef>
                <a:spcPct val="0"/>
              </a:spcBef>
              <a:buClrTx/>
              <a:buSzTx/>
              <a:buFont typeface="Wingdings" panose="05000000000000000000" pitchFamily="2" charset="2"/>
              <a:buNone/>
            </a:pPr>
            <a:r>
              <a:rPr lang="tr-TR" altLang="tr-TR" sz="1200">
                <a:solidFill>
                  <a:srgbClr val="000000"/>
                </a:solidFill>
                <a:latin typeface="Franklin Gothic Book (Gövde)"/>
                <a:cs typeface="Adobe Devanagari" panose="02040503050201020203" pitchFamily="18" charset="0"/>
              </a:rPr>
              <a:t>İLÇEDE FAALİYET GÖSTEREN TARIMSAL AMAÇLI KOOPERATİFLER</a:t>
            </a:r>
            <a:r>
              <a:rPr lang="tr-TR" altLang="tr-TR" sz="1400">
                <a:solidFill>
                  <a:srgbClr val="FF0000"/>
                </a:solidFill>
                <a:latin typeface="Franklin Gothic Book (Gövde)"/>
                <a:cs typeface="Adobe Devanagari" panose="02040503050201020203" pitchFamily="18" charset="0"/>
              </a:rPr>
              <a:t>	</a:t>
            </a:r>
          </a:p>
        </p:txBody>
      </p:sp>
      <p:graphicFrame>
        <p:nvGraphicFramePr>
          <p:cNvPr id="4" name="Tablo 3">
            <a:extLst>
              <a:ext uri="{FF2B5EF4-FFF2-40B4-BE49-F238E27FC236}">
                <a16:creationId xmlns:a16="http://schemas.microsoft.com/office/drawing/2014/main" id="{531590F0-3374-FBB5-DCF8-9E186ECB593A}"/>
              </a:ext>
            </a:extLst>
          </p:cNvPr>
          <p:cNvGraphicFramePr>
            <a:graphicFrameLocks noGrp="1"/>
          </p:cNvGraphicFramePr>
          <p:nvPr/>
        </p:nvGraphicFramePr>
        <p:xfrm>
          <a:off x="1000125" y="5048250"/>
          <a:ext cx="7785100" cy="1663704"/>
        </p:xfrm>
        <a:graphic>
          <a:graphicData uri="http://schemas.openxmlformats.org/drawingml/2006/table">
            <a:tbl>
              <a:tblPr/>
              <a:tblGrid>
                <a:gridCol w="639763">
                  <a:extLst>
                    <a:ext uri="{9D8B030D-6E8A-4147-A177-3AD203B41FA5}">
                      <a16:colId xmlns:a16="http://schemas.microsoft.com/office/drawing/2014/main" val="20000"/>
                    </a:ext>
                  </a:extLst>
                </a:gridCol>
                <a:gridCol w="4116387">
                  <a:extLst>
                    <a:ext uri="{9D8B030D-6E8A-4147-A177-3AD203B41FA5}">
                      <a16:colId xmlns:a16="http://schemas.microsoft.com/office/drawing/2014/main" val="20001"/>
                    </a:ext>
                  </a:extLst>
                </a:gridCol>
                <a:gridCol w="3028950">
                  <a:extLst>
                    <a:ext uri="{9D8B030D-6E8A-4147-A177-3AD203B41FA5}">
                      <a16:colId xmlns:a16="http://schemas.microsoft.com/office/drawing/2014/main" val="20002"/>
                    </a:ext>
                  </a:extLst>
                </a:gridCol>
              </a:tblGrid>
              <a:tr h="20796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1</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MERKEZ</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SULAMA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20796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2</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AHMETPAŞA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SULAMA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0796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3</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BOYALI</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SULAMA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0796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4</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DÜZAĞAÇ </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SULAMA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20796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5</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KILIÇARSLAN</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SULAMA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20796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6</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KINIK</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SULAMA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20796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7</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KÜÇÜKHÜYÜK</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SULAMA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20796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8</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NUH</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SULAMA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bl>
          </a:graphicData>
        </a:graphic>
      </p:graphicFrame>
    </p:spTree>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o 8">
            <a:extLst>
              <a:ext uri="{FF2B5EF4-FFF2-40B4-BE49-F238E27FC236}">
                <a16:creationId xmlns:a16="http://schemas.microsoft.com/office/drawing/2014/main" id="{34135CC3-A41A-CAFD-8AB5-997C9B3F811D}"/>
              </a:ext>
            </a:extLst>
          </p:cNvPr>
          <p:cNvGraphicFramePr>
            <a:graphicFrameLocks noGrp="1"/>
          </p:cNvGraphicFramePr>
          <p:nvPr/>
        </p:nvGraphicFramePr>
        <p:xfrm>
          <a:off x="852488" y="2046288"/>
          <a:ext cx="7751762" cy="4457712"/>
        </p:xfrm>
        <a:graphic>
          <a:graphicData uri="http://schemas.openxmlformats.org/drawingml/2006/table">
            <a:tbl>
              <a:tblPr/>
              <a:tblGrid>
                <a:gridCol w="638175">
                  <a:extLst>
                    <a:ext uri="{9D8B030D-6E8A-4147-A177-3AD203B41FA5}">
                      <a16:colId xmlns:a16="http://schemas.microsoft.com/office/drawing/2014/main" val="20000"/>
                    </a:ext>
                  </a:extLst>
                </a:gridCol>
                <a:gridCol w="4097337">
                  <a:extLst>
                    <a:ext uri="{9D8B030D-6E8A-4147-A177-3AD203B41FA5}">
                      <a16:colId xmlns:a16="http://schemas.microsoft.com/office/drawing/2014/main" val="20001"/>
                    </a:ext>
                  </a:extLst>
                </a:gridCol>
                <a:gridCol w="3016250">
                  <a:extLst>
                    <a:ext uri="{9D8B030D-6E8A-4147-A177-3AD203B41FA5}">
                      <a16:colId xmlns:a16="http://schemas.microsoft.com/office/drawing/2014/main" val="20002"/>
                    </a:ext>
                  </a:extLst>
                </a:gridCol>
              </a:tblGrid>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9</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TINAZTEPE</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SULAMA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10</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TOKUŞLAR</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SULAMA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11</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BULCA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SULAMA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12</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rPr>
                        <a:t>SARAYCIK</a:t>
                      </a: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SULAMA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13</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GARİPÇE</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SULAMA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0551" marR="60551"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rPr>
                        <a:t>14</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endParaRPr>
                    </a:p>
                  </a:txBody>
                  <a:tcPr marL="60559" marR="60559"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rPr>
                        <a:t>BALMAHMUT</a:t>
                      </a:r>
                    </a:p>
                  </a:txBody>
                  <a:tcPr marL="60559" marR="60559"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rPr>
                        <a:t>SULAMA</a:t>
                      </a:r>
                    </a:p>
                  </a:txBody>
                  <a:tcPr marL="60559" marR="60559"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rPr>
                        <a:t>15</a:t>
                      </a:r>
                    </a:p>
                  </a:txBody>
                  <a:tcPr marL="60559" marR="60559"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rPr>
                        <a:t>ÇAYHİSAR</a:t>
                      </a:r>
                    </a:p>
                  </a:txBody>
                  <a:tcPr marL="60559" marR="60559"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rPr>
                        <a:t>KALKINMA</a:t>
                      </a:r>
                    </a:p>
                  </a:txBody>
                  <a:tcPr marL="60559" marR="60559"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rPr>
                        <a:t>16</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endParaRPr>
                    </a:p>
                  </a:txBody>
                  <a:tcPr marL="60559" marR="60559"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rPr>
                        <a:t>ÇOBANÖZÜ</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endParaRPr>
                    </a:p>
                  </a:txBody>
                  <a:tcPr marL="60559" marR="60559"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rPr>
                        <a:t>KALKINMA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endParaRPr>
                    </a:p>
                  </a:txBody>
                  <a:tcPr marL="60559" marR="60559"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rPr>
                        <a:t>18</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endParaRP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rPr>
                        <a:t>GÜNEY</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endParaRP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rPr>
                        <a:t>KALKINMA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endParaRP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rPr>
                        <a:t>19</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endParaRP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rPr>
                        <a:t>KIRKA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endParaRP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rPr>
                        <a:t>KALKINMA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endParaRP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rPr>
                        <a:t>20</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endParaRP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rPr>
                        <a:t>TAŞOLUK</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endParaRP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rPr>
                        <a:t>KALKINMA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endParaRP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rPr>
                        <a:t>21</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endParaRP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rPr>
                        <a:t>TAZLAR</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endParaRP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rPr>
                        <a:t>KALKINMA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endParaRP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rPr>
                        <a:t>22</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endParaRP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rPr>
                        <a:t>TOKUŞLAR</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endParaRP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rPr>
                        <a:t>KALKINMA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endParaRP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rPr>
                        <a:t>23</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endParaRP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rPr>
                        <a:t>YÖRÜKMEZARI</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endParaRP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rPr>
                        <a:t>KALKINMA</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endParaRP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3"/>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rPr>
                        <a:t>24</a:t>
                      </a: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rPr>
                        <a:t>TINAZTEPE</a:t>
                      </a: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rPr>
                        <a:t>KALKINMA</a:t>
                      </a: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rPr>
                        <a:t>25</a:t>
                      </a: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rPr>
                        <a:t>SİNANPAŞA</a:t>
                      </a:r>
                    </a:p>
                  </a:txBody>
                  <a:tcPr marL="66067" marR="66067"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rPr>
                        <a:t>SÜT ÜRETİCİLERİ BİRLİĞİ</a:t>
                      </a:r>
                    </a:p>
                  </a:txBody>
                  <a:tcPr marL="66067" marR="66067"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5"/>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rPr>
                        <a:t>26</a:t>
                      </a: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rPr>
                        <a:t>SİNANPAŞA</a:t>
                      </a:r>
                    </a:p>
                  </a:txBody>
                  <a:tcPr marL="66067" marR="66067"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PANCAR SATIŞ KOOPERATİFİ</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6067" marR="66067"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rPr>
                        <a:t>27</a:t>
                      </a: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rPr>
                        <a:t>DÜZAĞAÇ</a:t>
                      </a:r>
                    </a:p>
                  </a:txBody>
                  <a:tcPr marL="66067" marR="66067"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cs typeface="Adobe Devanagari" panose="02040503050201020203" pitchFamily="18" charset="0"/>
                        </a:rPr>
                        <a:t>PANCAR SATIŞ KOOPERATİFİ</a:t>
                      </a:r>
                      <a:endPar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endParaRPr>
                    </a:p>
                  </a:txBody>
                  <a:tcPr marL="66067" marR="66067"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7"/>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rPr>
                        <a:t>28</a:t>
                      </a: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rPr>
                        <a:t>SİNANPAŞA</a:t>
                      </a:r>
                    </a:p>
                  </a:txBody>
                  <a:tcPr marL="66067" marR="66067"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rPr>
                        <a:t>TARIM KREDİ KOOPERATİFİ</a:t>
                      </a:r>
                    </a:p>
                  </a:txBody>
                  <a:tcPr marL="66067" marR="66067"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8"/>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rPr>
                        <a:t>29</a:t>
                      </a: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rPr>
                        <a:t>BALMAHMUT</a:t>
                      </a:r>
                    </a:p>
                  </a:txBody>
                  <a:tcPr marL="66067" marR="66067"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rPr>
                        <a:t>TARIM KREDİ KOOPERATİFİ</a:t>
                      </a:r>
                    </a:p>
                  </a:txBody>
                  <a:tcPr marL="66067" marR="66067"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9"/>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rPr>
                        <a:t>30</a:t>
                      </a: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rPr>
                        <a:t>AHMETPAŞA</a:t>
                      </a:r>
                    </a:p>
                  </a:txBody>
                  <a:tcPr marL="66067" marR="66067"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rPr>
                        <a:t>TARIM KREDİ KOOPERATİFİ</a:t>
                      </a:r>
                    </a:p>
                  </a:txBody>
                  <a:tcPr marL="66067" marR="66067"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0"/>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rPr>
                        <a:t>31</a:t>
                      </a: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rPr>
                        <a:t>SERBAN</a:t>
                      </a:r>
                    </a:p>
                  </a:txBody>
                  <a:tcPr marL="66067" marR="66067"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rPr>
                        <a:t>TARIM KREDİ KOOPERATİFİ</a:t>
                      </a:r>
                    </a:p>
                  </a:txBody>
                  <a:tcPr marL="66067" marR="66067"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1"/>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rPr>
                        <a:t>32</a:t>
                      </a: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rPr>
                        <a:t>TOKUŞLAR</a:t>
                      </a:r>
                    </a:p>
                  </a:txBody>
                  <a:tcPr marL="66067" marR="66067"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rPr>
                        <a:t>TARIM KREDİ KOOPERATİFİ</a:t>
                      </a:r>
                    </a:p>
                  </a:txBody>
                  <a:tcPr marL="66067" marR="66067"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2"/>
                  </a:ext>
                </a:extLst>
              </a:tr>
              <a:tr h="185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Times New Roman" panose="02020603050405020304" pitchFamily="18" charset="0"/>
                        </a:rPr>
                        <a:t>33</a:t>
                      </a:r>
                    </a:p>
                  </a:txBody>
                  <a:tcPr marL="66075" marR="6607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rPr>
                        <a:t>DÜZAĞAÇ</a:t>
                      </a:r>
                    </a:p>
                  </a:txBody>
                  <a:tcPr marL="66067" marR="66067"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100" b="0" i="0" u="none" strike="noStrike" cap="none" normalizeH="0" baseline="0">
                          <a:ln>
                            <a:noFill/>
                          </a:ln>
                          <a:solidFill>
                            <a:srgbClr val="303000"/>
                          </a:solidFill>
                          <a:effectLst/>
                          <a:latin typeface="Franklin Gothic Book (Gövde)"/>
                          <a:ea typeface="Calibri" panose="020F0502020204030204" pitchFamily="34" charset="0"/>
                          <a:cs typeface="Adobe Devanagari" panose="02040503050201020203" pitchFamily="18" charset="0"/>
                        </a:rPr>
                        <a:t>TARIM KREDİ KOOPERATİFİ</a:t>
                      </a:r>
                    </a:p>
                  </a:txBody>
                  <a:tcPr marL="66067" marR="66067"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3"/>
                  </a:ext>
                </a:extLst>
              </a:tr>
            </a:tbl>
          </a:graphicData>
        </a:graphic>
      </p:graphicFrame>
      <p:pic>
        <p:nvPicPr>
          <p:cNvPr id="10" name="Resim 9">
            <a:extLst>
              <a:ext uri="{FF2B5EF4-FFF2-40B4-BE49-F238E27FC236}">
                <a16:creationId xmlns:a16="http://schemas.microsoft.com/office/drawing/2014/main" id="{298576DE-47CB-FFD7-E599-21E414CBF0FC}"/>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D19CF76B-1BE2-1E63-2A62-7E546BE84871}"/>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99434" name="Resim 11">
            <a:extLst>
              <a:ext uri="{FF2B5EF4-FFF2-40B4-BE49-F238E27FC236}">
                <a16:creationId xmlns:a16="http://schemas.microsoft.com/office/drawing/2014/main" id="{081BD258-B22D-2885-B637-046DB139349D}"/>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Unvan 13">
            <a:extLst>
              <a:ext uri="{FF2B5EF4-FFF2-40B4-BE49-F238E27FC236}">
                <a16:creationId xmlns:a16="http://schemas.microsoft.com/office/drawing/2014/main" id="{686CC491-DC28-C4A7-C1AC-4CE5D84C8AA3}"/>
              </a:ext>
            </a:extLst>
          </p:cNvPr>
          <p:cNvSpPr txBox="1">
            <a:spLocks/>
          </p:cNvSpPr>
          <p:nvPr/>
        </p:nvSpPr>
        <p:spPr bwMode="auto">
          <a:xfrm>
            <a:off x="3678238" y="1452563"/>
            <a:ext cx="3468687" cy="3206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600" b="0" i="1" dirty="0">
                <a:solidFill>
                  <a:srgbClr val="FF0000"/>
                </a:solidFill>
                <a:effectLst>
                  <a:outerShdw blurRad="38100" dist="38100" dir="2700000" algn="tl">
                    <a:srgbClr val="000000">
                      <a:alpha val="43137"/>
                    </a:srgbClr>
                  </a:outerShdw>
                </a:effectLst>
                <a:latin typeface="Franklin Gothic Book (Gövde)"/>
              </a:rPr>
              <a:t>İlçe Tarım ve Orman Müdürlüğü</a:t>
            </a:r>
            <a:endParaRPr lang="tr-TR" sz="1600" b="0" i="1" kern="0" dirty="0">
              <a:solidFill>
                <a:srgbClr val="FF0000"/>
              </a:solidFill>
              <a:effectLst>
                <a:outerShdw blurRad="38100" dist="38100" dir="2700000" algn="tl">
                  <a:srgbClr val="000000">
                    <a:alpha val="43137"/>
                  </a:srgbClr>
                </a:outerShdw>
              </a:effectLst>
              <a:latin typeface="Franklin Gothic Book (Gövde)"/>
            </a:endParaRPr>
          </a:p>
        </p:txBody>
      </p:sp>
      <p:sp>
        <p:nvSpPr>
          <p:cNvPr id="12" name="Unvan 13">
            <a:extLst>
              <a:ext uri="{FF2B5EF4-FFF2-40B4-BE49-F238E27FC236}">
                <a16:creationId xmlns:a16="http://schemas.microsoft.com/office/drawing/2014/main" id="{C2B40EE9-2E2A-CD94-0DA9-8EC71720AF71}"/>
              </a:ext>
            </a:extLst>
          </p:cNvPr>
          <p:cNvSpPr txBox="1">
            <a:spLocks/>
          </p:cNvSpPr>
          <p:nvPr/>
        </p:nvSpPr>
        <p:spPr bwMode="auto">
          <a:xfrm>
            <a:off x="3603625" y="1143000"/>
            <a:ext cx="4259263" cy="3937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800" b="0" i="1" dirty="0">
                <a:solidFill>
                  <a:srgbClr val="330033"/>
                </a:solidFill>
                <a:effectLst>
                  <a:outerShdw blurRad="38100" dist="38100" dir="2700000" algn="tl">
                    <a:srgbClr val="000000">
                      <a:alpha val="43137"/>
                    </a:srgbClr>
                  </a:outerShdw>
                </a:effectLst>
                <a:latin typeface="Franklin Gothic Book (Gövde)"/>
              </a:rPr>
              <a:t>TARIM ve ORMAN</a:t>
            </a:r>
            <a:endParaRPr lang="tr-TR" sz="1800" b="0" i="1" kern="0" dirty="0">
              <a:solidFill>
                <a:srgbClr val="330033"/>
              </a:solidFill>
              <a:effectLst>
                <a:outerShdw blurRad="38100" dist="38100" dir="2700000" algn="tl">
                  <a:srgbClr val="000000">
                    <a:alpha val="43137"/>
                  </a:srgbClr>
                </a:outerShdw>
              </a:effectLst>
              <a:latin typeface="Franklin Gothic Book (Gövde)"/>
            </a:endParaRPr>
          </a:p>
        </p:txBody>
      </p:sp>
      <p:sp>
        <p:nvSpPr>
          <p:cNvPr id="99437" name="Dikdörtgen 7">
            <a:extLst>
              <a:ext uri="{FF2B5EF4-FFF2-40B4-BE49-F238E27FC236}">
                <a16:creationId xmlns:a16="http://schemas.microsoft.com/office/drawing/2014/main" id="{A10EA01C-E7C7-D678-0F9A-07CD5E57F5B9}"/>
              </a:ext>
            </a:extLst>
          </p:cNvPr>
          <p:cNvSpPr>
            <a:spLocks noChangeArrowheads="1"/>
          </p:cNvSpPr>
          <p:nvPr/>
        </p:nvSpPr>
        <p:spPr bwMode="auto">
          <a:xfrm>
            <a:off x="206375" y="1731963"/>
            <a:ext cx="58293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a:spcBef>
                <a:spcPct val="0"/>
              </a:spcBef>
              <a:buClrTx/>
              <a:buSzTx/>
              <a:buFont typeface="Wingdings" panose="05000000000000000000" pitchFamily="2" charset="2"/>
              <a:buNone/>
            </a:pPr>
            <a:r>
              <a:rPr lang="tr-TR" altLang="tr-TR" sz="1200">
                <a:solidFill>
                  <a:srgbClr val="000000"/>
                </a:solidFill>
                <a:latin typeface="Franklin Gothic Book (Gövde)"/>
                <a:cs typeface="Adobe Devanagari" panose="02040503050201020203" pitchFamily="18" charset="0"/>
              </a:rPr>
              <a:t>İLÇEDE FAALİYET GÖSTEREN TARIMSAL AMAÇLI KOOPERATİFLER</a:t>
            </a:r>
            <a:r>
              <a:rPr lang="tr-TR" altLang="tr-TR" sz="1400">
                <a:solidFill>
                  <a:srgbClr val="FF0000"/>
                </a:solidFill>
                <a:latin typeface="Franklin Gothic Book (Gövde)"/>
                <a:cs typeface="Adobe Devanagari" panose="02040503050201020203" pitchFamily="18" charset="0"/>
              </a:rPr>
              <a:t>	</a:t>
            </a:r>
          </a:p>
        </p:txBody>
      </p:sp>
    </p:spTree>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Resim 9">
            <a:extLst>
              <a:ext uri="{FF2B5EF4-FFF2-40B4-BE49-F238E27FC236}">
                <a16:creationId xmlns:a16="http://schemas.microsoft.com/office/drawing/2014/main" id="{2CB959AF-DCC0-D97C-3EDF-1915396EA2C0}"/>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D3BEF876-0BFC-E55C-05A7-D2BB1E195D55}"/>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01380" name="Resim 11">
            <a:extLst>
              <a:ext uri="{FF2B5EF4-FFF2-40B4-BE49-F238E27FC236}">
                <a16:creationId xmlns:a16="http://schemas.microsoft.com/office/drawing/2014/main" id="{90A48108-D669-EB7E-3A24-AF9BC5F42B8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Unvan 13">
            <a:extLst>
              <a:ext uri="{FF2B5EF4-FFF2-40B4-BE49-F238E27FC236}">
                <a16:creationId xmlns:a16="http://schemas.microsoft.com/office/drawing/2014/main" id="{89112CA1-478A-1E43-D467-2C0F9A3E3364}"/>
              </a:ext>
            </a:extLst>
          </p:cNvPr>
          <p:cNvSpPr txBox="1">
            <a:spLocks/>
          </p:cNvSpPr>
          <p:nvPr/>
        </p:nvSpPr>
        <p:spPr bwMode="auto">
          <a:xfrm>
            <a:off x="3678238" y="1460500"/>
            <a:ext cx="3468687" cy="3206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600" b="0" i="1" dirty="0">
                <a:solidFill>
                  <a:srgbClr val="FF0000"/>
                </a:solidFill>
                <a:effectLst>
                  <a:outerShdw blurRad="38100" dist="38100" dir="2700000" algn="tl">
                    <a:srgbClr val="000000">
                      <a:alpha val="43137"/>
                    </a:srgbClr>
                  </a:outerShdw>
                </a:effectLst>
                <a:latin typeface="Franklin Gothic Book (Gövde)"/>
              </a:rPr>
              <a:t>İlçe Tarım ve Orman Müdürlüğü</a:t>
            </a:r>
            <a:endParaRPr lang="tr-TR" sz="1600" b="0" i="1" kern="0" dirty="0">
              <a:solidFill>
                <a:srgbClr val="FF0000"/>
              </a:solidFill>
              <a:effectLst>
                <a:outerShdw blurRad="38100" dist="38100" dir="2700000" algn="tl">
                  <a:srgbClr val="000000">
                    <a:alpha val="43137"/>
                  </a:srgbClr>
                </a:outerShdw>
              </a:effectLst>
              <a:latin typeface="Franklin Gothic Book (Gövde)"/>
            </a:endParaRPr>
          </a:p>
        </p:txBody>
      </p:sp>
      <p:sp>
        <p:nvSpPr>
          <p:cNvPr id="12" name="Unvan 13">
            <a:extLst>
              <a:ext uri="{FF2B5EF4-FFF2-40B4-BE49-F238E27FC236}">
                <a16:creationId xmlns:a16="http://schemas.microsoft.com/office/drawing/2014/main" id="{7F0B9AEC-9831-1B0A-B122-0B090E55A7AB}"/>
              </a:ext>
            </a:extLst>
          </p:cNvPr>
          <p:cNvSpPr txBox="1">
            <a:spLocks/>
          </p:cNvSpPr>
          <p:nvPr/>
        </p:nvSpPr>
        <p:spPr bwMode="auto">
          <a:xfrm>
            <a:off x="3603625" y="1143000"/>
            <a:ext cx="4259263" cy="3937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1800" b="0" i="1">
                <a:solidFill>
                  <a:srgbClr val="330033"/>
                </a:solidFill>
                <a:effectLst>
                  <a:outerShdw blurRad="38100" dist="38100" dir="2700000" algn="tl">
                    <a:srgbClr val="000000">
                      <a:alpha val="43137"/>
                    </a:srgbClr>
                  </a:outerShdw>
                </a:effectLst>
                <a:latin typeface="Franklin Gothic Book (Gövde)"/>
              </a:rPr>
              <a:t>TARIM ve ORMAN</a:t>
            </a:r>
            <a:endParaRPr lang="tr-TR" sz="1800" b="0" i="1" kern="0" dirty="0">
              <a:solidFill>
                <a:srgbClr val="330033"/>
              </a:solidFill>
              <a:effectLst>
                <a:outerShdw blurRad="38100" dist="38100" dir="2700000" algn="tl">
                  <a:srgbClr val="000000">
                    <a:alpha val="43137"/>
                  </a:srgbClr>
                </a:outerShdw>
              </a:effectLst>
              <a:latin typeface="Franklin Gothic Book (Gövde)"/>
            </a:endParaRPr>
          </a:p>
        </p:txBody>
      </p:sp>
      <p:sp>
        <p:nvSpPr>
          <p:cNvPr id="101383" name="Dikdörtgen 14">
            <a:extLst>
              <a:ext uri="{FF2B5EF4-FFF2-40B4-BE49-F238E27FC236}">
                <a16:creationId xmlns:a16="http://schemas.microsoft.com/office/drawing/2014/main" id="{AEED8886-2239-6495-AFFE-F4DC39BBE72E}"/>
              </a:ext>
            </a:extLst>
          </p:cNvPr>
          <p:cNvSpPr>
            <a:spLocks noChangeArrowheads="1"/>
          </p:cNvSpPr>
          <p:nvPr/>
        </p:nvSpPr>
        <p:spPr bwMode="auto">
          <a:xfrm>
            <a:off x="722313" y="1673225"/>
            <a:ext cx="44799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nSpc>
                <a:spcPct val="107000"/>
              </a:lnSpc>
              <a:spcBef>
                <a:spcPct val="0"/>
              </a:spcBef>
              <a:spcAft>
                <a:spcPts val="800"/>
              </a:spcAft>
              <a:buClrTx/>
              <a:buSzTx/>
              <a:buFontTx/>
              <a:buNone/>
            </a:pPr>
            <a:r>
              <a:rPr lang="tr-TR" altLang="tr-TR" sz="1200">
                <a:solidFill>
                  <a:srgbClr val="404040"/>
                </a:solidFill>
                <a:latin typeface="Franklin Gothic Medium" panose="020B0603020102020204" pitchFamily="34" charset="0"/>
                <a:ea typeface="Calibri" panose="020F0502020204030204" pitchFamily="34" charset="0"/>
                <a:cs typeface="Times New Roman" panose="02020603050405020304" pitchFamily="18" charset="0"/>
              </a:rPr>
              <a:t>BAŞLATILAN VE DEVAM EDEN PROJELER</a:t>
            </a:r>
            <a:endParaRPr lang="tr-TR" altLang="tr-TR" sz="1100">
              <a:solidFill>
                <a:srgbClr val="404040"/>
              </a:solidFill>
              <a:latin typeface="Calibri" panose="020F0502020204030204" pitchFamily="34" charset="0"/>
              <a:ea typeface="Calibri" panose="020F0502020204030204" pitchFamily="34" charset="0"/>
              <a:cs typeface="Times New Roman" panose="02020603050405020304" pitchFamily="18" charset="0"/>
            </a:endParaRPr>
          </a:p>
        </p:txBody>
      </p:sp>
      <p:pic>
        <p:nvPicPr>
          <p:cNvPr id="69641" name="Resim 1">
            <a:extLst>
              <a:ext uri="{FF2B5EF4-FFF2-40B4-BE49-F238E27FC236}">
                <a16:creationId xmlns:a16="http://schemas.microsoft.com/office/drawing/2014/main" id="{BE5AB8BE-7CBE-2B6E-63AB-6111D73A3C58}"/>
              </a:ext>
            </a:extLst>
          </p:cNvPr>
          <p:cNvPicPr>
            <a:picLocks noChangeAspect="1"/>
          </p:cNvPicPr>
          <p:nvPr/>
        </p:nvPicPr>
        <p:blipFill>
          <a:blip r:embed="rId5" cstate="print"/>
          <a:stretch>
            <a:fillRect/>
          </a:stretch>
        </p:blipFill>
        <p:spPr bwMode="auto">
          <a:xfrm>
            <a:off x="4765739" y="2042584"/>
            <a:ext cx="3818763" cy="2864072"/>
          </a:xfrm>
          <a:prstGeom prst="rect">
            <a:avLst/>
          </a:prstGeom>
          <a:ln>
            <a:noFill/>
          </a:ln>
          <a:effectLst>
            <a:softEdge rad="112500"/>
          </a:effectLst>
        </p:spPr>
      </p:pic>
      <p:pic>
        <p:nvPicPr>
          <p:cNvPr id="69642" name="Resim 3">
            <a:extLst>
              <a:ext uri="{FF2B5EF4-FFF2-40B4-BE49-F238E27FC236}">
                <a16:creationId xmlns:a16="http://schemas.microsoft.com/office/drawing/2014/main" id="{7921BBA5-D63E-0DAE-9AD8-7DCA69488861}"/>
              </a:ext>
            </a:extLst>
          </p:cNvPr>
          <p:cNvPicPr>
            <a:picLocks noChangeAspect="1"/>
          </p:cNvPicPr>
          <p:nvPr/>
        </p:nvPicPr>
        <p:blipFill>
          <a:blip r:embed="rId6"/>
          <a:srcRect/>
          <a:stretch>
            <a:fillRect/>
          </a:stretch>
        </p:blipFill>
        <p:spPr bwMode="auto">
          <a:xfrm>
            <a:off x="830788" y="2046913"/>
            <a:ext cx="3633151" cy="2859747"/>
          </a:xfrm>
          <a:prstGeom prst="rect">
            <a:avLst/>
          </a:prstGeom>
          <a:ln>
            <a:noFill/>
          </a:ln>
          <a:effectLst>
            <a:softEdge rad="112500"/>
          </a:effectLst>
        </p:spPr>
      </p:pic>
      <p:sp>
        <p:nvSpPr>
          <p:cNvPr id="2" name="Dikdörtgen 1">
            <a:extLst>
              <a:ext uri="{FF2B5EF4-FFF2-40B4-BE49-F238E27FC236}">
                <a16:creationId xmlns:a16="http://schemas.microsoft.com/office/drawing/2014/main" id="{A985EAD8-7503-C2B9-8DAD-A9EA0D34258B}"/>
              </a:ext>
            </a:extLst>
          </p:cNvPr>
          <p:cNvSpPr/>
          <p:nvPr/>
        </p:nvSpPr>
        <p:spPr>
          <a:xfrm>
            <a:off x="900113" y="5000625"/>
            <a:ext cx="7761287" cy="1384300"/>
          </a:xfrm>
          <a:prstGeom prst="rect">
            <a:avLst/>
          </a:prstGeom>
        </p:spPr>
        <p:style>
          <a:lnRef idx="1">
            <a:schemeClr val="accent1"/>
          </a:lnRef>
          <a:fillRef idx="2">
            <a:schemeClr val="accent1"/>
          </a:fillRef>
          <a:effectRef idx="1">
            <a:schemeClr val="accent1"/>
          </a:effectRef>
          <a:fontRef idx="minor">
            <a:schemeClr val="dk1"/>
          </a:fontRef>
        </p:style>
        <p:txBody>
          <a:bodyPr>
            <a:spAutoFit/>
          </a:bodyPr>
          <a:lstStyle/>
          <a:p>
            <a:pPr>
              <a:defRPr/>
            </a:pPr>
            <a:r>
              <a:rPr lang="tr-TR" altLang="tr-TR" sz="1200" i="1" dirty="0">
                <a:solidFill>
                  <a:srgbClr val="000000">
                    <a:lumMod val="65000"/>
                    <a:lumOff val="35000"/>
                  </a:srgbClr>
                </a:solidFill>
                <a:effectLst>
                  <a:outerShdw blurRad="38100" dist="38100" dir="2700000" algn="tl">
                    <a:srgbClr val="000000">
                      <a:alpha val="43137"/>
                    </a:srgbClr>
                  </a:outerShdw>
                </a:effectLst>
                <a:latin typeface="Franklin Gothic Book" panose="020B0503020102020204" pitchFamily="34" charset="0"/>
              </a:rPr>
              <a:t>Brokoli Yetiştiriciliğini Yaygınlaştırma Projesi</a:t>
            </a:r>
          </a:p>
          <a:p>
            <a:pPr>
              <a:defRPr/>
            </a:pPr>
            <a:endParaRPr lang="tr-TR" altLang="tr-TR" sz="1200" b="1" dirty="0">
              <a:solidFill>
                <a:srgbClr val="000000">
                  <a:lumMod val="65000"/>
                  <a:lumOff val="35000"/>
                </a:srgbClr>
              </a:solidFill>
              <a:latin typeface="Franklin Gothic Book" panose="020B0503020102020204" pitchFamily="34" charset="0"/>
            </a:endParaRPr>
          </a:p>
          <a:p>
            <a:pPr algn="just">
              <a:defRPr/>
            </a:pPr>
            <a:r>
              <a:rPr lang="tr-TR" altLang="tr-TR" sz="1200" dirty="0">
                <a:solidFill>
                  <a:srgbClr val="000000">
                    <a:lumMod val="65000"/>
                    <a:lumOff val="35000"/>
                  </a:srgbClr>
                </a:solidFill>
                <a:latin typeface="Franklin Gothic Book" panose="020B0503020102020204" pitchFamily="34" charset="0"/>
              </a:rPr>
              <a:t>          İlçemiz Tokuşlar Köyü ve Taşoluk Kasabasında üreticilerimize alternatif gelir kaynağı olarak  Temmuz ayı içerisinde 60 da alanda % 75 hibeli  brokoli tarlaları kurdurulmuştur.</a:t>
            </a:r>
          </a:p>
          <a:p>
            <a:pPr algn="just">
              <a:defRPr/>
            </a:pPr>
            <a:r>
              <a:rPr lang="tr-TR" altLang="tr-TR" sz="1200" dirty="0">
                <a:solidFill>
                  <a:srgbClr val="000000">
                    <a:lumMod val="65000"/>
                    <a:lumOff val="35000"/>
                  </a:srgbClr>
                </a:solidFill>
                <a:latin typeface="Franklin Gothic Book" panose="020B0503020102020204" pitchFamily="34" charset="0"/>
              </a:rPr>
              <a:t>          Proje ile İlçemiz için yeni bir gelir kaynağı olacak olan brokoli yetiştiriciliğinde küçük alanlarda büyük gelirler elde edilerek ekilişinin yaygınlaştırılması sağlanacak ve hem ilçe ekonomisine hem de ilçe tanıtımına katkılar sağlanması planlanmaktadır.</a:t>
            </a:r>
          </a:p>
        </p:txBody>
      </p:sp>
    </p:spTree>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Metin Yer Tutucusu 5">
            <a:extLst>
              <a:ext uri="{FF2B5EF4-FFF2-40B4-BE49-F238E27FC236}">
                <a16:creationId xmlns:a16="http://schemas.microsoft.com/office/drawing/2014/main" id="{2FD335AE-7C82-4B7A-AB11-60D20A2CF994}"/>
              </a:ext>
            </a:extLst>
          </p:cNvPr>
          <p:cNvSpPr>
            <a:spLocks noGrp="1" noChangeArrowheads="1"/>
          </p:cNvSpPr>
          <p:nvPr>
            <p:ph type="body" sz="half" idx="2"/>
          </p:nvPr>
        </p:nvSpPr>
        <p:spPr>
          <a:xfrm>
            <a:off x="690563" y="3878263"/>
            <a:ext cx="3986212" cy="511175"/>
          </a:xfrm>
        </p:spPr>
        <p:txBody>
          <a:bodyPr/>
          <a:lstStyle/>
          <a:p>
            <a:pPr>
              <a:defRPr/>
            </a:pPr>
            <a:r>
              <a:rPr lang="tr-TR" altLang="tr-TR" sz="1200" dirty="0">
                <a:solidFill>
                  <a:schemeClr val="bg1">
                    <a:lumMod val="10000"/>
                  </a:schemeClr>
                </a:solidFill>
                <a:latin typeface="Franklin Gothic Book" pitchFamily="34" charset="0"/>
              </a:rPr>
              <a:t>SİNANPAŞA ORMAN İŞLETME ŞEFLİĞİ’NİN                     YETKİ ALANINDAKİ SAHALARIN DURUMU</a:t>
            </a:r>
          </a:p>
        </p:txBody>
      </p:sp>
      <p:pic>
        <p:nvPicPr>
          <p:cNvPr id="4125" name="Resim 7">
            <a:extLst>
              <a:ext uri="{FF2B5EF4-FFF2-40B4-BE49-F238E27FC236}">
                <a16:creationId xmlns:a16="http://schemas.microsoft.com/office/drawing/2014/main" id="{58BA6B07-7E1A-F62D-5470-E735DAC08C11}"/>
              </a:ext>
            </a:extLst>
          </p:cNvPr>
          <p:cNvPicPr>
            <a:picLocks noChangeAspect="1"/>
          </p:cNvPicPr>
          <p:nvPr/>
        </p:nvPicPr>
        <p:blipFill>
          <a:blip r:embed="rId3"/>
          <a:srcRect/>
          <a:stretch>
            <a:fillRect/>
          </a:stretch>
        </p:blipFill>
        <p:spPr bwMode="auto">
          <a:xfrm>
            <a:off x="690594" y="1670719"/>
            <a:ext cx="3691480" cy="2263389"/>
          </a:xfrm>
          <a:prstGeom prst="rect">
            <a:avLst/>
          </a:prstGeom>
          <a:ln>
            <a:noFill/>
          </a:ln>
          <a:effectLst>
            <a:softEdge rad="112500"/>
          </a:effectLst>
        </p:spPr>
      </p:pic>
      <p:sp>
        <p:nvSpPr>
          <p:cNvPr id="9" name="Unvan 13">
            <a:extLst>
              <a:ext uri="{FF2B5EF4-FFF2-40B4-BE49-F238E27FC236}">
                <a16:creationId xmlns:a16="http://schemas.microsoft.com/office/drawing/2014/main" id="{34E73CA3-99EC-4B50-C1AF-F824A7B78D62}"/>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03429" name="Resim 11">
            <a:extLst>
              <a:ext uri="{FF2B5EF4-FFF2-40B4-BE49-F238E27FC236}">
                <a16:creationId xmlns:a16="http://schemas.microsoft.com/office/drawing/2014/main" id="{4553D20F-DA3E-AE12-5DEB-A6CA88716E1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30" name="Resim 14">
            <a:extLst>
              <a:ext uri="{FF2B5EF4-FFF2-40B4-BE49-F238E27FC236}">
                <a16:creationId xmlns:a16="http://schemas.microsoft.com/office/drawing/2014/main" id="{E50CC44B-1EBD-4E20-B9A8-C69DCB6C2DBF}"/>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Tablo 5">
            <a:extLst>
              <a:ext uri="{FF2B5EF4-FFF2-40B4-BE49-F238E27FC236}">
                <a16:creationId xmlns:a16="http://schemas.microsoft.com/office/drawing/2014/main" id="{39059D7D-5381-B55A-D311-E06A796E4491}"/>
              </a:ext>
            </a:extLst>
          </p:cNvPr>
          <p:cNvGraphicFramePr>
            <a:graphicFrameLocks noGrp="1"/>
          </p:cNvGraphicFramePr>
          <p:nvPr/>
        </p:nvGraphicFramePr>
        <p:xfrm>
          <a:off x="768350" y="4394200"/>
          <a:ext cx="3890963" cy="1960566"/>
        </p:xfrm>
        <a:graphic>
          <a:graphicData uri="http://schemas.openxmlformats.org/drawingml/2006/table">
            <a:tbl>
              <a:tblPr/>
              <a:tblGrid>
                <a:gridCol w="1945872">
                  <a:extLst>
                    <a:ext uri="{9D8B030D-6E8A-4147-A177-3AD203B41FA5}">
                      <a16:colId xmlns:a16="http://schemas.microsoft.com/office/drawing/2014/main" val="20000"/>
                    </a:ext>
                  </a:extLst>
                </a:gridCol>
                <a:gridCol w="1945091">
                  <a:extLst>
                    <a:ext uri="{9D8B030D-6E8A-4147-A177-3AD203B41FA5}">
                      <a16:colId xmlns:a16="http://schemas.microsoft.com/office/drawing/2014/main" val="20001"/>
                    </a:ext>
                  </a:extLst>
                </a:gridCol>
              </a:tblGrid>
              <a:tr h="326761">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ORMAN DURUMU </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7" marR="91447" marT="45729" marB="4572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TOPLAM ALAN (Ha)</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7" marR="91447" marT="45729" marB="4572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26761">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Verimli Ormanlık Alan</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7" marR="91447" marT="45729" marB="4572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mn-ea"/>
                          <a:cs typeface="Times New Roman" panose="02020603050405020304" pitchFamily="18" charset="0"/>
                        </a:rPr>
                        <a:t>5.200,9</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7" marR="91447" marT="45729" marB="4572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26761">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Verimsiz Ormanlık Alan</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7" marR="91447" marT="45729" marB="4572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mn-ea"/>
                          <a:cs typeface="Times New Roman" panose="02020603050405020304" pitchFamily="18" charset="0"/>
                        </a:rPr>
                        <a:t>4.203,9</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7" marR="91447" marT="45729" marB="4572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26761">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1" i="0" u="none" strike="noStrike" cap="none" normalizeH="0" baseline="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Ormanlık Alan Toplamı</a:t>
                      </a:r>
                      <a:endParaRPr kumimoji="0" lang="tr-TR" altLang="tr-TR" sz="1000" b="0" i="0" u="none" strike="noStrike" cap="none" normalizeH="0" baseline="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7" marR="91447" marT="45729" marB="4572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1" i="0" u="none" strike="noStrike" cap="none" normalizeH="0" baseline="0" dirty="0">
                          <a:ln>
                            <a:noFill/>
                          </a:ln>
                          <a:solidFill>
                            <a:schemeClr val="tx1">
                              <a:lumMod val="75000"/>
                              <a:lumOff val="25000"/>
                            </a:schemeClr>
                          </a:solidFill>
                          <a:effectLst/>
                          <a:latin typeface="Franklin Gothic Book" panose="020B0503020102020204" pitchFamily="34" charset="0"/>
                          <a:ea typeface="+mn-ea"/>
                          <a:cs typeface="Times New Roman" panose="02020603050405020304" pitchFamily="18" charset="0"/>
                        </a:rPr>
                        <a:t>9.404,8</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7" marR="91447" marT="45729" marB="4572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26761">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Ormansız Alan</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7" marR="91447" marT="45729" marB="4572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mn-ea"/>
                          <a:cs typeface="Times New Roman" panose="02020603050405020304" pitchFamily="18" charset="0"/>
                        </a:rPr>
                        <a:t>27.348,0</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7" marR="91447" marT="45729" marB="4572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26761">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1" i="0" u="none" strike="noStrike" cap="none" normalizeH="0" baseline="0" dirty="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Genel Alan Toplamı</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7" marR="91447" marT="45729" marB="4572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1" i="0" u="none" strike="noStrike" cap="none" normalizeH="0" baseline="0" dirty="0">
                          <a:ln>
                            <a:noFill/>
                          </a:ln>
                          <a:solidFill>
                            <a:schemeClr val="tx1">
                              <a:lumMod val="75000"/>
                              <a:lumOff val="25000"/>
                            </a:schemeClr>
                          </a:solidFill>
                          <a:effectLst/>
                          <a:latin typeface="Franklin Gothic Book" panose="020B0503020102020204" pitchFamily="34" charset="0"/>
                          <a:ea typeface="+mn-ea"/>
                          <a:cs typeface="Times New Roman" panose="02020603050405020304" pitchFamily="18" charset="0"/>
                        </a:rPr>
                        <a:t>36.752,8</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7" marR="91447" marT="45729" marB="4572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graphicFrame>
        <p:nvGraphicFramePr>
          <p:cNvPr id="17" name="Diyagram 16">
            <a:extLst>
              <a:ext uri="{FF2B5EF4-FFF2-40B4-BE49-F238E27FC236}">
                <a16:creationId xmlns:a16="http://schemas.microsoft.com/office/drawing/2014/main" id="{F5EE8A2C-6D0D-3BC8-F326-5F1D36AED2AC}"/>
              </a:ext>
            </a:extLst>
          </p:cNvPr>
          <p:cNvGraphicFramePr/>
          <p:nvPr/>
        </p:nvGraphicFramePr>
        <p:xfrm>
          <a:off x="4677047" y="1796185"/>
          <a:ext cx="4106819" cy="1808108"/>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0" name="Unvan 13">
            <a:extLst>
              <a:ext uri="{FF2B5EF4-FFF2-40B4-BE49-F238E27FC236}">
                <a16:creationId xmlns:a16="http://schemas.microsoft.com/office/drawing/2014/main" id="{376448BA-DAC1-7CA4-703F-045C65077FED}"/>
              </a:ext>
            </a:extLst>
          </p:cNvPr>
          <p:cNvSpPr txBox="1">
            <a:spLocks/>
          </p:cNvSpPr>
          <p:nvPr/>
        </p:nvSpPr>
        <p:spPr bwMode="auto">
          <a:xfrm>
            <a:off x="3176588" y="1295400"/>
            <a:ext cx="4092575" cy="4667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Sinanpaşa ve Sincanlı Orman İşletme Şeflikleri</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
        <p:nvSpPr>
          <p:cNvPr id="11" name="Unvan 13">
            <a:extLst>
              <a:ext uri="{FF2B5EF4-FFF2-40B4-BE49-F238E27FC236}">
                <a16:creationId xmlns:a16="http://schemas.microsoft.com/office/drawing/2014/main" id="{FAE530C6-EAA8-8BD3-DECE-9AAC044301F7}"/>
              </a:ext>
            </a:extLst>
          </p:cNvPr>
          <p:cNvSpPr txBox="1">
            <a:spLocks/>
          </p:cNvSpPr>
          <p:nvPr/>
        </p:nvSpPr>
        <p:spPr bwMode="auto">
          <a:xfrm>
            <a:off x="4781550" y="950913"/>
            <a:ext cx="2311400" cy="577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TARIM VE ORMAN </a:t>
            </a:r>
          </a:p>
        </p:txBody>
      </p:sp>
      <p:sp>
        <p:nvSpPr>
          <p:cNvPr id="12" name="Metin Yer Tutucusu 5">
            <a:extLst>
              <a:ext uri="{FF2B5EF4-FFF2-40B4-BE49-F238E27FC236}">
                <a16:creationId xmlns:a16="http://schemas.microsoft.com/office/drawing/2014/main" id="{ECD90F08-FA0A-386C-086F-708E74789C0B}"/>
              </a:ext>
            </a:extLst>
          </p:cNvPr>
          <p:cNvSpPr txBox="1">
            <a:spLocks noChangeArrowheads="1"/>
          </p:cNvSpPr>
          <p:nvPr/>
        </p:nvSpPr>
        <p:spPr bwMode="auto">
          <a:xfrm>
            <a:off x="4756150" y="3863975"/>
            <a:ext cx="3581400" cy="652463"/>
          </a:xfrm>
          <a:prstGeom prst="rect">
            <a:avLst/>
          </a:prstGeom>
          <a:noFill/>
          <a:ln>
            <a:noFill/>
          </a:ln>
        </p:spPr>
        <p:txBody>
          <a:bodyPr/>
          <a:lstStyle>
            <a:lvl1pPr marL="0" indent="0" algn="l" rtl="0" eaLnBrk="0" fontAlgn="base" hangingPunct="0">
              <a:spcBef>
                <a:spcPct val="20000"/>
              </a:spcBef>
              <a:spcAft>
                <a:spcPct val="0"/>
              </a:spcAft>
              <a:buClr>
                <a:schemeClr val="folHlink"/>
              </a:buClr>
              <a:buSzPct val="90000"/>
              <a:buFont typeface="Wingdings" panose="05000000000000000000" pitchFamily="2" charset="2"/>
              <a:buNone/>
              <a:defRPr sz="1400">
                <a:solidFill>
                  <a:schemeClr val="tx1"/>
                </a:solidFill>
                <a:latin typeface="+mn-lt"/>
                <a:ea typeface="+mn-ea"/>
                <a:cs typeface="+mn-cs"/>
              </a:defRPr>
            </a:lvl1pPr>
            <a:lvl2pPr marL="457200" indent="0" algn="l" rtl="0" eaLnBrk="0" fontAlgn="base" hangingPunct="0">
              <a:spcBef>
                <a:spcPct val="20000"/>
              </a:spcBef>
              <a:spcAft>
                <a:spcPct val="0"/>
              </a:spcAft>
              <a:buClr>
                <a:schemeClr val="accent1"/>
              </a:buClr>
              <a:buSzPct val="75000"/>
              <a:buFont typeface="Wingdings" panose="05000000000000000000" pitchFamily="2" charset="2"/>
              <a:buNone/>
              <a:defRPr sz="1200">
                <a:solidFill>
                  <a:schemeClr val="tx1"/>
                </a:solidFill>
                <a:latin typeface="+mn-lt"/>
              </a:defRPr>
            </a:lvl2pPr>
            <a:lvl3pPr marL="914400" indent="0" algn="l" rtl="0" eaLnBrk="0" fontAlgn="base" hangingPunct="0">
              <a:spcBef>
                <a:spcPct val="20000"/>
              </a:spcBef>
              <a:spcAft>
                <a:spcPct val="0"/>
              </a:spcAft>
              <a:buClr>
                <a:schemeClr val="folHlink"/>
              </a:buClr>
              <a:buSzPct val="55000"/>
              <a:buFont typeface="Wingdings" panose="05000000000000000000" pitchFamily="2" charset="2"/>
              <a:buNone/>
              <a:defRPr sz="1000">
                <a:solidFill>
                  <a:schemeClr val="tx1"/>
                </a:solidFill>
                <a:latin typeface="+mn-lt"/>
              </a:defRPr>
            </a:lvl3pPr>
            <a:lvl4pPr marL="1371600" indent="0" algn="l" rtl="0" eaLnBrk="0" fontAlgn="base" hangingPunct="0">
              <a:spcBef>
                <a:spcPct val="20000"/>
              </a:spcBef>
              <a:spcAft>
                <a:spcPct val="0"/>
              </a:spcAft>
              <a:buClr>
                <a:schemeClr val="accent1"/>
              </a:buClr>
              <a:buFont typeface="Wingdings" panose="05000000000000000000" pitchFamily="2" charset="2"/>
              <a:buNone/>
              <a:defRPr sz="900">
                <a:solidFill>
                  <a:schemeClr val="tx1"/>
                </a:solidFill>
                <a:latin typeface="+mn-lt"/>
              </a:defRPr>
            </a:lvl4pPr>
            <a:lvl5pPr marL="1828800" indent="0" algn="l" rtl="0" eaLnBrk="0" fontAlgn="base" hangingPunct="0">
              <a:spcBef>
                <a:spcPct val="20000"/>
              </a:spcBef>
              <a:spcAft>
                <a:spcPct val="0"/>
              </a:spcAft>
              <a:buClr>
                <a:schemeClr val="accent1"/>
              </a:buClr>
              <a:buFont typeface="Wingdings" panose="05000000000000000000" pitchFamily="2" charset="2"/>
              <a:buNone/>
              <a:defRPr sz="900">
                <a:solidFill>
                  <a:schemeClr val="tx1"/>
                </a:solidFill>
                <a:latin typeface="+mn-lt"/>
              </a:defRPr>
            </a:lvl5pPr>
            <a:lvl6pPr marL="2286000" indent="0" algn="l" rtl="0" eaLnBrk="1" fontAlgn="base" hangingPunct="1">
              <a:spcBef>
                <a:spcPct val="20000"/>
              </a:spcBef>
              <a:spcAft>
                <a:spcPct val="0"/>
              </a:spcAft>
              <a:buClr>
                <a:schemeClr val="accent1"/>
              </a:buClr>
              <a:buFont typeface="Wingdings" pitchFamily="2" charset="2"/>
              <a:buNone/>
              <a:defRPr sz="900">
                <a:solidFill>
                  <a:schemeClr val="tx1"/>
                </a:solidFill>
                <a:latin typeface="+mn-lt"/>
              </a:defRPr>
            </a:lvl6pPr>
            <a:lvl7pPr marL="2743200" indent="0" algn="l" rtl="0" eaLnBrk="1" fontAlgn="base" hangingPunct="1">
              <a:spcBef>
                <a:spcPct val="20000"/>
              </a:spcBef>
              <a:spcAft>
                <a:spcPct val="0"/>
              </a:spcAft>
              <a:buClr>
                <a:schemeClr val="accent1"/>
              </a:buClr>
              <a:buFont typeface="Wingdings" pitchFamily="2" charset="2"/>
              <a:buNone/>
              <a:defRPr sz="900">
                <a:solidFill>
                  <a:schemeClr val="tx1"/>
                </a:solidFill>
                <a:latin typeface="+mn-lt"/>
              </a:defRPr>
            </a:lvl7pPr>
            <a:lvl8pPr marL="3200400" indent="0" algn="l" rtl="0" eaLnBrk="1" fontAlgn="base" hangingPunct="1">
              <a:spcBef>
                <a:spcPct val="20000"/>
              </a:spcBef>
              <a:spcAft>
                <a:spcPct val="0"/>
              </a:spcAft>
              <a:buClr>
                <a:schemeClr val="accent1"/>
              </a:buClr>
              <a:buFont typeface="Wingdings" pitchFamily="2" charset="2"/>
              <a:buNone/>
              <a:defRPr sz="900">
                <a:solidFill>
                  <a:schemeClr val="tx1"/>
                </a:solidFill>
                <a:latin typeface="+mn-lt"/>
              </a:defRPr>
            </a:lvl8pPr>
            <a:lvl9pPr marL="3657600" indent="0" algn="l" rtl="0" eaLnBrk="1" fontAlgn="base" hangingPunct="1">
              <a:spcBef>
                <a:spcPct val="20000"/>
              </a:spcBef>
              <a:spcAft>
                <a:spcPct val="0"/>
              </a:spcAft>
              <a:buClr>
                <a:schemeClr val="accent1"/>
              </a:buClr>
              <a:buFont typeface="Wingdings" pitchFamily="2" charset="2"/>
              <a:buNone/>
              <a:defRPr sz="900">
                <a:solidFill>
                  <a:schemeClr val="tx1"/>
                </a:solidFill>
                <a:latin typeface="+mn-lt"/>
              </a:defRPr>
            </a:lvl9pPr>
          </a:lstStyle>
          <a:p>
            <a:pPr>
              <a:defRPr/>
            </a:pPr>
            <a:r>
              <a:rPr lang="tr-TR" altLang="tr-TR" sz="1200" kern="0" dirty="0">
                <a:solidFill>
                  <a:schemeClr val="bg1">
                    <a:lumMod val="10000"/>
                  </a:schemeClr>
                </a:solidFill>
                <a:latin typeface="Franklin Gothic Book" pitchFamily="34" charset="0"/>
              </a:rPr>
              <a:t>SİNCANLI ORMAN İŞLETME ŞEFLİĞİ’NİN               YETKİ ALANINDAKİ SAHALARIN DURUMU</a:t>
            </a:r>
          </a:p>
        </p:txBody>
      </p:sp>
      <p:graphicFrame>
        <p:nvGraphicFramePr>
          <p:cNvPr id="13" name="Tablo 12">
            <a:extLst>
              <a:ext uri="{FF2B5EF4-FFF2-40B4-BE49-F238E27FC236}">
                <a16:creationId xmlns:a16="http://schemas.microsoft.com/office/drawing/2014/main" id="{77073D7E-04AD-B982-BC5F-20BC59ABE0D7}"/>
              </a:ext>
            </a:extLst>
          </p:cNvPr>
          <p:cNvGraphicFramePr>
            <a:graphicFrameLocks noGrp="1"/>
          </p:cNvGraphicFramePr>
          <p:nvPr/>
        </p:nvGraphicFramePr>
        <p:xfrm>
          <a:off x="4878388" y="4392613"/>
          <a:ext cx="3905250" cy="1965323"/>
        </p:xfrm>
        <a:graphic>
          <a:graphicData uri="http://schemas.openxmlformats.org/drawingml/2006/table">
            <a:tbl>
              <a:tblPr/>
              <a:tblGrid>
                <a:gridCol w="1953016">
                  <a:extLst>
                    <a:ext uri="{9D8B030D-6E8A-4147-A177-3AD203B41FA5}">
                      <a16:colId xmlns:a16="http://schemas.microsoft.com/office/drawing/2014/main" val="20000"/>
                    </a:ext>
                  </a:extLst>
                </a:gridCol>
                <a:gridCol w="1952234">
                  <a:extLst>
                    <a:ext uri="{9D8B030D-6E8A-4147-A177-3AD203B41FA5}">
                      <a16:colId xmlns:a16="http://schemas.microsoft.com/office/drawing/2014/main" val="20001"/>
                    </a:ext>
                  </a:extLst>
                </a:gridCol>
              </a:tblGrid>
              <a:tr h="34567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100" b="0" i="0" u="none" strike="noStrike" cap="none" normalizeH="0" baseline="0" dirty="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ORMAN DURUMU </a:t>
                      </a:r>
                      <a:endParaRPr kumimoji="0" lang="tr-TR" altLang="tr-TR" sz="11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9" marR="91449" marT="45698" marB="4569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100" b="0" i="0" u="none" strike="noStrike" cap="none" normalizeH="0" baseline="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TOPLAM ALAN (Ha)</a:t>
                      </a:r>
                      <a:endParaRPr kumimoji="0" lang="tr-TR" altLang="tr-TR" sz="1100" b="0" i="0" u="none" strike="noStrike" cap="none" normalizeH="0" baseline="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9" marR="91449" marT="45698" marB="4569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2393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100" b="0" i="0" u="none" strike="noStrike" cap="none" normalizeH="0" baseline="0" dirty="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Verimli Ormanlık Alan</a:t>
                      </a:r>
                      <a:endParaRPr kumimoji="0" lang="tr-TR" altLang="tr-TR" sz="11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9" marR="91449" marT="45698" marB="4569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100" b="0" i="0" u="none" strike="noStrike" cap="none" normalizeH="0" baseline="0" dirty="0">
                          <a:ln>
                            <a:noFill/>
                          </a:ln>
                          <a:solidFill>
                            <a:schemeClr val="tx1">
                              <a:lumMod val="75000"/>
                              <a:lumOff val="25000"/>
                            </a:schemeClr>
                          </a:solidFill>
                          <a:effectLst/>
                          <a:latin typeface="Franklin Gothic Book" panose="020B0503020102020204" pitchFamily="34" charset="0"/>
                          <a:ea typeface="+mn-ea"/>
                          <a:cs typeface="Times New Roman" panose="02020603050405020304" pitchFamily="18" charset="0"/>
                        </a:rPr>
                        <a:t>6.040,3</a:t>
                      </a:r>
                      <a:endParaRPr kumimoji="0" lang="tr-TR" altLang="tr-TR" sz="11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9" marR="91449" marT="45698" marB="4569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2393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100" b="0" i="0" u="none" strike="noStrike" cap="none" normalizeH="0" baseline="0" dirty="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Verimsiz Ormanlık Alan</a:t>
                      </a:r>
                      <a:endParaRPr kumimoji="0" lang="tr-TR" altLang="tr-TR" sz="11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9" marR="91449" marT="45698" marB="4569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100" b="0" i="0" u="none" strike="noStrike" cap="none" normalizeH="0" baseline="0" dirty="0">
                          <a:ln>
                            <a:noFill/>
                          </a:ln>
                          <a:solidFill>
                            <a:schemeClr val="tx1">
                              <a:lumMod val="75000"/>
                              <a:lumOff val="25000"/>
                            </a:schemeClr>
                          </a:solidFill>
                          <a:effectLst/>
                          <a:latin typeface="Franklin Gothic Book" panose="020B0503020102020204" pitchFamily="34" charset="0"/>
                          <a:ea typeface="+mn-ea"/>
                          <a:cs typeface="Times New Roman" panose="02020603050405020304" pitchFamily="18" charset="0"/>
                        </a:rPr>
                        <a:t>5.014,8</a:t>
                      </a:r>
                      <a:endParaRPr kumimoji="0" lang="tr-TR" altLang="tr-TR" sz="11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9" marR="91449" marT="45698" marB="4569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2393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100" b="1" i="0" u="none" strike="noStrike" cap="none" normalizeH="0" baseline="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Ormanlık Alan Toplamı</a:t>
                      </a:r>
                      <a:endParaRPr kumimoji="0" lang="tr-TR" altLang="tr-TR" sz="1100" b="0" i="0" u="none" strike="noStrike" cap="none" normalizeH="0" baseline="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9" marR="91449" marT="45698" marB="4569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100" b="1" i="0" u="none" strike="noStrike" cap="none" normalizeH="0" baseline="0" dirty="0">
                          <a:ln>
                            <a:noFill/>
                          </a:ln>
                          <a:solidFill>
                            <a:schemeClr val="tx1">
                              <a:lumMod val="75000"/>
                              <a:lumOff val="25000"/>
                            </a:schemeClr>
                          </a:solidFill>
                          <a:effectLst/>
                          <a:latin typeface="Franklin Gothic Book" panose="020B0503020102020204" pitchFamily="34" charset="0"/>
                          <a:ea typeface="+mn-ea"/>
                          <a:cs typeface="Times New Roman" panose="02020603050405020304" pitchFamily="18" charset="0"/>
                        </a:rPr>
                        <a:t>11.055,1</a:t>
                      </a:r>
                      <a:endParaRPr kumimoji="0" lang="tr-TR" altLang="tr-TR" sz="11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9" marR="91449" marT="45698" marB="4569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2393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100" b="0" i="0" u="none" strike="noStrike" cap="none" normalizeH="0" baseline="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Ormansız Alan</a:t>
                      </a:r>
                      <a:endParaRPr kumimoji="0" lang="tr-TR" altLang="tr-TR" sz="1100" b="0" i="0" u="none" strike="noStrike" cap="none" normalizeH="0" baseline="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9" marR="91449" marT="45698" marB="4569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100" b="0" i="0" u="none" strike="noStrike" cap="none" normalizeH="0" baseline="0" dirty="0">
                          <a:ln>
                            <a:noFill/>
                          </a:ln>
                          <a:solidFill>
                            <a:schemeClr val="tx1">
                              <a:lumMod val="75000"/>
                              <a:lumOff val="25000"/>
                            </a:schemeClr>
                          </a:solidFill>
                          <a:effectLst/>
                          <a:latin typeface="Franklin Gothic Book" panose="020B0503020102020204" pitchFamily="34" charset="0"/>
                          <a:ea typeface="+mn-ea"/>
                          <a:cs typeface="Times New Roman" panose="02020603050405020304" pitchFamily="18" charset="0"/>
                        </a:rPr>
                        <a:t>38.530,0</a:t>
                      </a:r>
                      <a:endParaRPr kumimoji="0" lang="tr-TR" altLang="tr-TR" sz="11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9" marR="91449" marT="45698" marB="4569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2393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100" b="1" i="0" u="none" strike="noStrike" cap="none" normalizeH="0" baseline="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Genel Alan Toplamı</a:t>
                      </a:r>
                      <a:endParaRPr kumimoji="0" lang="tr-TR" altLang="tr-TR" sz="1100" b="0" i="0" u="none" strike="noStrike" cap="none" normalizeH="0" baseline="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9" marR="91449" marT="45698" marB="4569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100" b="1" i="0" u="none" strike="noStrike" cap="none" normalizeH="0" baseline="0" dirty="0">
                          <a:ln>
                            <a:noFill/>
                          </a:ln>
                          <a:solidFill>
                            <a:schemeClr val="tx1">
                              <a:lumMod val="75000"/>
                              <a:lumOff val="25000"/>
                            </a:schemeClr>
                          </a:solidFill>
                          <a:effectLst/>
                          <a:latin typeface="Franklin Gothic Book" panose="020B0503020102020204" pitchFamily="34" charset="0"/>
                          <a:ea typeface="+mn-ea"/>
                          <a:cs typeface="Times New Roman" panose="02020603050405020304" pitchFamily="18" charset="0"/>
                        </a:rPr>
                        <a:t>49.585,1</a:t>
                      </a:r>
                      <a:endParaRPr kumimoji="0" lang="tr-TR" altLang="tr-TR" sz="11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49" marR="91449" marT="45698" marB="4569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Tree>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4" name="Resim 11">
            <a:extLst>
              <a:ext uri="{FF2B5EF4-FFF2-40B4-BE49-F238E27FC236}">
                <a16:creationId xmlns:a16="http://schemas.microsoft.com/office/drawing/2014/main" id="{7305D445-3DB1-F212-AFBB-9761E50429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Unvan 13">
            <a:extLst>
              <a:ext uri="{FF2B5EF4-FFF2-40B4-BE49-F238E27FC236}">
                <a16:creationId xmlns:a16="http://schemas.microsoft.com/office/drawing/2014/main" id="{03659828-E574-C8B8-FCB6-CB9DC135310B}"/>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05476" name="Resim 14">
            <a:extLst>
              <a:ext uri="{FF2B5EF4-FFF2-40B4-BE49-F238E27FC236}">
                <a16:creationId xmlns:a16="http://schemas.microsoft.com/office/drawing/2014/main" id="{3FB1A444-6425-EC31-481D-2BE1EA07B169}"/>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o 2">
            <a:extLst>
              <a:ext uri="{FF2B5EF4-FFF2-40B4-BE49-F238E27FC236}">
                <a16:creationId xmlns:a16="http://schemas.microsoft.com/office/drawing/2014/main" id="{7AB4031D-4872-128E-004D-59968026C640}"/>
              </a:ext>
            </a:extLst>
          </p:cNvPr>
          <p:cNvGraphicFramePr>
            <a:graphicFrameLocks noGrp="1"/>
          </p:cNvGraphicFramePr>
          <p:nvPr/>
        </p:nvGraphicFramePr>
        <p:xfrm>
          <a:off x="858838" y="2044700"/>
          <a:ext cx="3833812" cy="1552576"/>
        </p:xfrm>
        <a:graphic>
          <a:graphicData uri="http://schemas.openxmlformats.org/drawingml/2006/table">
            <a:tbl>
              <a:tblPr/>
              <a:tblGrid>
                <a:gridCol w="2321689">
                  <a:extLst>
                    <a:ext uri="{9D8B030D-6E8A-4147-A177-3AD203B41FA5}">
                      <a16:colId xmlns:a16="http://schemas.microsoft.com/office/drawing/2014/main" val="20000"/>
                    </a:ext>
                  </a:extLst>
                </a:gridCol>
                <a:gridCol w="1512123">
                  <a:extLst>
                    <a:ext uri="{9D8B030D-6E8A-4147-A177-3AD203B41FA5}">
                      <a16:colId xmlns:a16="http://schemas.microsoft.com/office/drawing/2014/main" val="20001"/>
                    </a:ext>
                  </a:extLst>
                </a:gridCol>
              </a:tblGrid>
              <a:tr h="501514">
                <a:tc gridSpan="2">
                  <a:txBody>
                    <a:body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200" b="1" i="0" u="none" strike="noStrike" cap="none" normalizeH="0" baseline="0" dirty="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SİNANPAŞA ORMAN İŞLETME ŞEFLİĞİ </a:t>
                      </a:r>
                    </a:p>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200" b="1" i="0" u="none" strike="noStrike" cap="none" normalizeH="0" baseline="0" dirty="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PERSONEL DURUMU</a:t>
                      </a:r>
                    </a:p>
                  </a:txBody>
                  <a:tcPr marL="91422" marR="91422" marT="45701" marB="4570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75000"/>
                      </a:schemeClr>
                    </a:solidFill>
                  </a:tcPr>
                </a:tc>
                <a:tc hMerge="1">
                  <a:txBody>
                    <a:bodyPr/>
                    <a:lstStyle/>
                    <a:p>
                      <a:pPr marL="0" marR="0" lvl="0" indent="0" algn="ctr" defTabSz="914400" rtl="0" eaLnBrk="1" fontAlgn="base" latinLnBrk="0" hangingPunct="1">
                        <a:lnSpc>
                          <a:spcPct val="107000"/>
                        </a:lnSpc>
                        <a:spcBef>
                          <a:spcPct val="0"/>
                        </a:spcBef>
                        <a:spcAft>
                          <a:spcPct val="0"/>
                        </a:spcAft>
                        <a:buClrTx/>
                        <a:buSzTx/>
                        <a:buFontTx/>
                        <a:buNone/>
                        <a:tabLst/>
                      </a:pP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22" marR="9142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54417">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Orman Muhafaza Memuru</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22" marR="91422" marT="45701" marB="4570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mn-ea"/>
                          <a:cs typeface="Times New Roman" panose="02020603050405020304" pitchFamily="18" charset="0"/>
                        </a:rPr>
                        <a:t>3</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22" marR="91422" marT="45701" marB="4570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54417">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 Hizmetli</a:t>
                      </a:r>
                    </a:p>
                  </a:txBody>
                  <a:tcPr marL="91422" marR="91422" marT="45701" marB="4570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1</a:t>
                      </a:r>
                    </a:p>
                  </a:txBody>
                  <a:tcPr marL="91422" marR="91422" marT="45701" marB="4570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54417">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Daimi / Mevsimlik İşçi</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22" marR="91422" marT="45701" marB="4570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6</a:t>
                      </a:r>
                    </a:p>
                  </a:txBody>
                  <a:tcPr marL="91422" marR="91422" marT="45701" marB="4570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87811">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1" i="0" u="none" strike="noStrike" cap="none" normalizeH="0" baseline="0" dirty="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TOPLAM</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22" marR="91422" marT="45701" marB="4570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10</a:t>
                      </a:r>
                    </a:p>
                  </a:txBody>
                  <a:tcPr marL="91422" marR="91422" marT="45701" marB="4570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aphicFrame>
        <p:nvGraphicFramePr>
          <p:cNvPr id="4" name="Tablo 3">
            <a:extLst>
              <a:ext uri="{FF2B5EF4-FFF2-40B4-BE49-F238E27FC236}">
                <a16:creationId xmlns:a16="http://schemas.microsoft.com/office/drawing/2014/main" id="{EE469AEC-8601-D055-BCB4-882E1AB3822F}"/>
              </a:ext>
            </a:extLst>
          </p:cNvPr>
          <p:cNvGraphicFramePr>
            <a:graphicFrameLocks noGrp="1"/>
          </p:cNvGraphicFramePr>
          <p:nvPr/>
        </p:nvGraphicFramePr>
        <p:xfrm>
          <a:off x="858838" y="4194175"/>
          <a:ext cx="7766049" cy="2225675"/>
        </p:xfrm>
        <a:graphic>
          <a:graphicData uri="http://schemas.openxmlformats.org/drawingml/2006/table">
            <a:tbl>
              <a:tblPr firstRow="1" bandRow="1"/>
              <a:tblGrid>
                <a:gridCol w="2716339">
                  <a:extLst>
                    <a:ext uri="{9D8B030D-6E8A-4147-A177-3AD203B41FA5}">
                      <a16:colId xmlns:a16="http://schemas.microsoft.com/office/drawing/2014/main" val="20000"/>
                    </a:ext>
                  </a:extLst>
                </a:gridCol>
                <a:gridCol w="1433051">
                  <a:extLst>
                    <a:ext uri="{9D8B030D-6E8A-4147-A177-3AD203B41FA5}">
                      <a16:colId xmlns:a16="http://schemas.microsoft.com/office/drawing/2014/main" val="20001"/>
                    </a:ext>
                  </a:extLst>
                </a:gridCol>
                <a:gridCol w="1249959">
                  <a:extLst>
                    <a:ext uri="{9D8B030D-6E8A-4147-A177-3AD203B41FA5}">
                      <a16:colId xmlns:a16="http://schemas.microsoft.com/office/drawing/2014/main" val="20002"/>
                    </a:ext>
                  </a:extLst>
                </a:gridCol>
                <a:gridCol w="1350628">
                  <a:extLst>
                    <a:ext uri="{9D8B030D-6E8A-4147-A177-3AD203B41FA5}">
                      <a16:colId xmlns:a16="http://schemas.microsoft.com/office/drawing/2014/main" val="20003"/>
                    </a:ext>
                  </a:extLst>
                </a:gridCol>
                <a:gridCol w="1016072">
                  <a:extLst>
                    <a:ext uri="{9D8B030D-6E8A-4147-A177-3AD203B41FA5}">
                      <a16:colId xmlns:a16="http://schemas.microsoft.com/office/drawing/2014/main" val="20004"/>
                    </a:ext>
                  </a:extLst>
                </a:gridCol>
              </a:tblGrid>
              <a:tr h="375420">
                <a:tc rowSpan="2">
                  <a:txBody>
                    <a:bodyPr/>
                    <a:lstStyle/>
                    <a:p>
                      <a:pPr algn="ctr">
                        <a:lnSpc>
                          <a:spcPct val="107000"/>
                        </a:lnSpc>
                        <a:spcAft>
                          <a:spcPts val="0"/>
                        </a:spcAft>
                      </a:pPr>
                      <a:r>
                        <a:rPr lang="tr-TR" altLang="tr-TR" sz="1200" dirty="0">
                          <a:solidFill>
                            <a:schemeClr val="bg1">
                              <a:lumMod val="10000"/>
                            </a:schemeClr>
                          </a:solidFill>
                          <a:latin typeface="Franklin Gothic Book" panose="020B0503020102020204" pitchFamily="34" charset="0"/>
                        </a:rPr>
                        <a:t>ÜRETİM DURUMU</a:t>
                      </a:r>
                      <a:endParaRPr lang="tr-TR" sz="1200" b="1"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5682" marR="95682" marT="47911" marB="4791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algn="ctr">
                        <a:lnSpc>
                          <a:spcPct val="107000"/>
                        </a:lnSpc>
                        <a:spcAft>
                          <a:spcPts val="0"/>
                        </a:spcAft>
                      </a:pPr>
                      <a:r>
                        <a:rPr lang="tr-TR" sz="1200" b="1"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2024</a:t>
                      </a:r>
                      <a:r>
                        <a:rPr lang="tr-TR" sz="1200" b="1" baseline="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 YILI  İLK ALTI AYLIK DÖNEM ÜRETİM DURUMU</a:t>
                      </a:r>
                      <a:endParaRPr lang="tr-TR" sz="1200" b="1"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5682" marR="95682" marT="47911" marB="4791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hMerge="1">
                  <a:txBody>
                    <a:bodyPr/>
                    <a:lstStyle/>
                    <a:p>
                      <a:endParaRPr lang="tr-TR" dirty="0"/>
                    </a:p>
                  </a:txBody>
                  <a:tcPr marL="95698" marR="95698" marT="47709" marB="4770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lnSpc>
                          <a:spcPct val="107000"/>
                        </a:lnSpc>
                        <a:spcAft>
                          <a:spcPts val="0"/>
                        </a:spcAft>
                      </a:pPr>
                      <a:endParaRPr lang="tr-TR" sz="1200" b="1"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5684" marR="95684" marT="47709" marB="4770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hMerge="1">
                  <a:txBody>
                    <a:bodyPr/>
                    <a:lstStyle/>
                    <a:p>
                      <a:pPr algn="ctr">
                        <a:lnSpc>
                          <a:spcPct val="107000"/>
                        </a:lnSpc>
                        <a:spcAft>
                          <a:spcPts val="0"/>
                        </a:spcAft>
                      </a:pPr>
                      <a:endParaRPr lang="tr-TR" sz="1200" b="1"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5698" marR="95698" marT="47709" marB="4770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839817">
                <a:tc vMerge="1">
                  <a:txBody>
                    <a:bodyPr/>
                    <a:lstStyle/>
                    <a:p>
                      <a:endParaRPr lang="tr-TR"/>
                    </a:p>
                  </a:txBody>
                  <a:tcPr/>
                </a:tc>
                <a:tc>
                  <a:txBody>
                    <a:bodyPr/>
                    <a:lstStyle/>
                    <a:p>
                      <a:pPr marL="0" marR="0" indent="0" algn="ctr" defTabSz="914400" rtl="0" eaLnBrk="1" fontAlgn="auto" latinLnBrk="0" hangingPunct="1">
                        <a:lnSpc>
                          <a:spcPct val="107000"/>
                        </a:lnSpc>
                        <a:spcBef>
                          <a:spcPts val="0"/>
                        </a:spcBef>
                        <a:spcAft>
                          <a:spcPts val="0"/>
                        </a:spcAft>
                        <a:buClrTx/>
                        <a:buSzTx/>
                        <a:buFontTx/>
                        <a:buNone/>
                        <a:tabLst/>
                        <a:defRPr/>
                      </a:pPr>
                      <a:r>
                        <a:rPr lang="tr-TR" sz="1000" b="1"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DİKİLİ</a:t>
                      </a:r>
                      <a:r>
                        <a:rPr lang="tr-TR" sz="1000" b="1" baseline="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 SATIŞ</a:t>
                      </a:r>
                    </a:p>
                    <a:p>
                      <a:pPr marL="0" marR="0" indent="0" algn="ctr" defTabSz="914400" rtl="0" eaLnBrk="1" fontAlgn="auto" latinLnBrk="0" hangingPunct="1">
                        <a:lnSpc>
                          <a:spcPct val="107000"/>
                        </a:lnSpc>
                        <a:spcBef>
                          <a:spcPts val="0"/>
                        </a:spcBef>
                        <a:spcAft>
                          <a:spcPts val="0"/>
                        </a:spcAft>
                        <a:buClrTx/>
                        <a:buSzTx/>
                        <a:buFontTx/>
                        <a:buNone/>
                        <a:tabLst/>
                        <a:defRPr/>
                      </a:pPr>
                      <a:r>
                        <a:rPr lang="tr-TR" sz="1000" b="1" baseline="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 </a:t>
                      </a:r>
                      <a:r>
                        <a:rPr lang="tr-TR" sz="1000" b="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YAPACAK</a:t>
                      </a:r>
                      <a:r>
                        <a:rPr lang="tr-TR" sz="1000" b="0" baseline="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 ODUN </a:t>
                      </a:r>
                    </a:p>
                    <a:p>
                      <a:pPr marL="0" marR="0" indent="0" algn="ctr" defTabSz="914400" rtl="0" eaLnBrk="1" fontAlgn="auto" latinLnBrk="0" hangingPunct="1">
                        <a:lnSpc>
                          <a:spcPct val="107000"/>
                        </a:lnSpc>
                        <a:spcBef>
                          <a:spcPts val="0"/>
                        </a:spcBef>
                        <a:spcAft>
                          <a:spcPts val="0"/>
                        </a:spcAft>
                        <a:buClrTx/>
                        <a:buSzTx/>
                        <a:buFontTx/>
                        <a:buNone/>
                        <a:tabLst/>
                        <a:defRPr/>
                      </a:pPr>
                      <a:endParaRPr lang="tr-TR" sz="900" b="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p>
                      <a:pPr algn="ctr">
                        <a:lnSpc>
                          <a:spcPct val="107000"/>
                        </a:lnSpc>
                        <a:spcAft>
                          <a:spcPts val="0"/>
                        </a:spcAft>
                      </a:pPr>
                      <a:r>
                        <a:rPr lang="tr-TR" sz="900" b="1"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MİKTARI (</a:t>
                      </a:r>
                      <a:r>
                        <a:rPr lang="tr-TR" sz="900" b="1" baseline="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 </a:t>
                      </a:r>
                      <a:r>
                        <a:rPr lang="tr-TR" sz="1100" b="1" baseline="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M³ </a:t>
                      </a:r>
                      <a:r>
                        <a:rPr lang="tr-TR" sz="900" b="1" baseline="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a:t>
                      </a:r>
                      <a:endParaRPr lang="tr-TR" sz="900" b="1"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5682" marR="95682" marT="47911" marB="4791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lgn="ctr" defTabSz="914400" rtl="0" eaLnBrk="1" fontAlgn="auto" latinLnBrk="0" hangingPunct="1">
                        <a:lnSpc>
                          <a:spcPct val="107000"/>
                        </a:lnSpc>
                        <a:spcBef>
                          <a:spcPts val="0"/>
                        </a:spcBef>
                        <a:spcAft>
                          <a:spcPts val="0"/>
                        </a:spcAft>
                        <a:buClrTx/>
                        <a:buSzTx/>
                        <a:buFontTx/>
                        <a:buNone/>
                        <a:tabLst/>
                        <a:defRPr/>
                      </a:pPr>
                      <a:r>
                        <a:rPr lang="tr-TR" sz="1000" b="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LİF</a:t>
                      </a:r>
                      <a:r>
                        <a:rPr lang="tr-TR" sz="1000" b="0" baseline="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 YONGA ODUNU</a:t>
                      </a:r>
                    </a:p>
                    <a:p>
                      <a:pPr marL="0" marR="0" indent="0" algn="ctr" defTabSz="914400" rtl="0" eaLnBrk="1" fontAlgn="auto" latinLnBrk="0" hangingPunct="1">
                        <a:lnSpc>
                          <a:spcPct val="107000"/>
                        </a:lnSpc>
                        <a:spcBef>
                          <a:spcPts val="0"/>
                        </a:spcBef>
                        <a:spcAft>
                          <a:spcPts val="0"/>
                        </a:spcAft>
                        <a:buClrTx/>
                        <a:buSzTx/>
                        <a:buFontTx/>
                        <a:buNone/>
                        <a:tabLst/>
                        <a:defRPr/>
                      </a:pPr>
                      <a:endParaRPr lang="tr-TR" sz="1000" b="0" baseline="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p>
                      <a:pPr marL="0" marR="0" indent="0" algn="ctr" defTabSz="914400" rtl="0" eaLnBrk="1" fontAlgn="auto" latinLnBrk="0" hangingPunct="1">
                        <a:lnSpc>
                          <a:spcPct val="107000"/>
                        </a:lnSpc>
                        <a:spcBef>
                          <a:spcPts val="0"/>
                        </a:spcBef>
                        <a:spcAft>
                          <a:spcPts val="0"/>
                        </a:spcAft>
                        <a:buClrTx/>
                        <a:buSzTx/>
                        <a:buFontTx/>
                        <a:buNone/>
                        <a:tabLst/>
                        <a:defRPr/>
                      </a:pPr>
                      <a:r>
                        <a:rPr lang="tr-TR" sz="800" b="1" baseline="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MİKTARI (STER)</a:t>
                      </a:r>
                      <a:endParaRPr lang="tr-TR" sz="800" b="1"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5682" marR="95682" marT="47911" marB="4791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lgn="ctr" defTabSz="914400" rtl="0" eaLnBrk="1" fontAlgn="auto" latinLnBrk="0" hangingPunct="1">
                        <a:lnSpc>
                          <a:spcPct val="107000"/>
                        </a:lnSpc>
                        <a:spcBef>
                          <a:spcPts val="0"/>
                        </a:spcBef>
                        <a:spcAft>
                          <a:spcPts val="0"/>
                        </a:spcAft>
                        <a:buClrTx/>
                        <a:buSzTx/>
                        <a:buFontTx/>
                        <a:buNone/>
                        <a:tabLst/>
                        <a:defRPr/>
                      </a:pPr>
                      <a:r>
                        <a:rPr lang="tr-TR" sz="1000" b="0" baseline="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KABUKLU KAĞITLIK ODUN </a:t>
                      </a:r>
                    </a:p>
                    <a:p>
                      <a:pPr marL="0" marR="0" indent="0" algn="ctr" defTabSz="914400" rtl="0" eaLnBrk="1" fontAlgn="auto" latinLnBrk="0" hangingPunct="1">
                        <a:lnSpc>
                          <a:spcPct val="107000"/>
                        </a:lnSpc>
                        <a:spcBef>
                          <a:spcPts val="0"/>
                        </a:spcBef>
                        <a:spcAft>
                          <a:spcPts val="0"/>
                        </a:spcAft>
                        <a:buClrTx/>
                        <a:buSzTx/>
                        <a:buFontTx/>
                        <a:buNone/>
                        <a:tabLst/>
                        <a:defRPr/>
                      </a:pPr>
                      <a:endParaRPr lang="tr-TR" sz="1000" b="1"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p>
                      <a:pPr algn="ctr">
                        <a:lnSpc>
                          <a:spcPct val="107000"/>
                        </a:lnSpc>
                        <a:spcAft>
                          <a:spcPts val="0"/>
                        </a:spcAft>
                      </a:pPr>
                      <a:r>
                        <a:rPr lang="tr-TR" sz="900" b="1"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MİKTARI (STER)</a:t>
                      </a:r>
                    </a:p>
                  </a:txBody>
                  <a:tcPr marL="95682" marR="95682" marT="47911" marB="4791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lgn="ctr" defTabSz="914400" rtl="0" eaLnBrk="1" fontAlgn="auto" latinLnBrk="0" hangingPunct="1">
                        <a:lnSpc>
                          <a:spcPct val="107000"/>
                        </a:lnSpc>
                        <a:spcBef>
                          <a:spcPts val="0"/>
                        </a:spcBef>
                        <a:spcAft>
                          <a:spcPts val="0"/>
                        </a:spcAft>
                        <a:buClrTx/>
                        <a:buSzTx/>
                        <a:buFontTx/>
                        <a:buNone/>
                        <a:tabLst/>
                        <a:defRPr/>
                      </a:pPr>
                      <a:r>
                        <a:rPr lang="tr-TR" sz="1000" b="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YAKACAK</a:t>
                      </a:r>
                      <a:r>
                        <a:rPr lang="tr-TR" sz="1000" b="0" baseline="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 ODUN </a:t>
                      </a:r>
                    </a:p>
                    <a:p>
                      <a:pPr marL="0" marR="0" indent="0" algn="ctr" defTabSz="914400" rtl="0" eaLnBrk="1" fontAlgn="auto" latinLnBrk="0" hangingPunct="1">
                        <a:lnSpc>
                          <a:spcPct val="107000"/>
                        </a:lnSpc>
                        <a:spcBef>
                          <a:spcPts val="0"/>
                        </a:spcBef>
                        <a:spcAft>
                          <a:spcPts val="0"/>
                        </a:spcAft>
                        <a:buClrTx/>
                        <a:buSzTx/>
                        <a:buFontTx/>
                        <a:buNone/>
                        <a:tabLst/>
                        <a:defRPr/>
                      </a:pPr>
                      <a:endParaRPr lang="tr-TR" sz="1000" b="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p>
                      <a:pPr algn="ctr">
                        <a:lnSpc>
                          <a:spcPct val="107000"/>
                        </a:lnSpc>
                        <a:spcAft>
                          <a:spcPts val="0"/>
                        </a:spcAft>
                      </a:pPr>
                      <a:r>
                        <a:rPr lang="tr-TR" sz="800" b="1"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MİKTARI (STER)</a:t>
                      </a:r>
                    </a:p>
                  </a:txBody>
                  <a:tcPr marL="95682" marR="95682" marT="47911" marB="4791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23340">
                <a:tc>
                  <a:txBody>
                    <a:bodyPr/>
                    <a:lstStyle/>
                    <a:p>
                      <a:pPr algn="l">
                        <a:lnSpc>
                          <a:spcPct val="107000"/>
                        </a:lnSpc>
                        <a:spcAft>
                          <a:spcPts val="0"/>
                        </a:spcAft>
                      </a:pPr>
                      <a:r>
                        <a:rPr lang="tr-TR" sz="1200" b="1"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SİNANPAŞA</a:t>
                      </a:r>
                      <a:r>
                        <a:rPr lang="tr-TR" sz="1200" b="1" baseline="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 ORMAN İŞLETME ŞEFLİĞİ</a:t>
                      </a:r>
                      <a:endParaRPr lang="tr-TR" sz="1200" b="1"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5682" marR="95682" marT="47911" marB="4791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ctr">
                        <a:lnSpc>
                          <a:spcPct val="107000"/>
                        </a:lnSpc>
                        <a:spcAft>
                          <a:spcPts val="0"/>
                        </a:spcAft>
                      </a:pPr>
                      <a:r>
                        <a:rPr lang="tr-TR" sz="100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 1632</a:t>
                      </a:r>
                    </a:p>
                  </a:txBody>
                  <a:tcPr marL="95682" marR="95682" marT="47911" marB="4791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tr-TR" sz="100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1182</a:t>
                      </a:r>
                    </a:p>
                  </a:txBody>
                  <a:tcPr marL="95682" marR="95682" marT="47911" marB="4791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tr-TR" sz="100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896 </a:t>
                      </a:r>
                    </a:p>
                  </a:txBody>
                  <a:tcPr marL="95682" marR="95682" marT="47911" marB="4791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tr-TR" sz="100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___</a:t>
                      </a:r>
                    </a:p>
                  </a:txBody>
                  <a:tcPr marL="95682" marR="95682" marT="47911" marB="4791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587098">
                <a:tc>
                  <a:txBody>
                    <a:bodyPr/>
                    <a:lstStyle/>
                    <a:p>
                      <a:pPr algn="l">
                        <a:lnSpc>
                          <a:spcPct val="107000"/>
                        </a:lnSpc>
                        <a:spcAft>
                          <a:spcPts val="0"/>
                        </a:spcAft>
                      </a:pPr>
                      <a:r>
                        <a:rPr lang="tr-TR" sz="1200" b="1"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SİNCANLI</a:t>
                      </a:r>
                      <a:r>
                        <a:rPr lang="tr-TR" sz="1200" b="1" baseline="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 ORMAN İŞLETME ŞEFLİĞİ</a:t>
                      </a:r>
                      <a:endParaRPr lang="tr-TR" sz="1200" b="1"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5682" marR="95682" marT="47911" marB="4791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75000"/>
                      </a:schemeClr>
                    </a:solidFill>
                  </a:tcPr>
                </a:tc>
                <a:tc>
                  <a:txBody>
                    <a:bodyPr/>
                    <a:lstStyle/>
                    <a:p>
                      <a:pPr algn="ctr">
                        <a:lnSpc>
                          <a:spcPct val="107000"/>
                        </a:lnSpc>
                        <a:spcAft>
                          <a:spcPts val="0"/>
                        </a:spcAft>
                      </a:pPr>
                      <a:r>
                        <a:rPr lang="tr-TR" sz="100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 4902</a:t>
                      </a:r>
                    </a:p>
                  </a:txBody>
                  <a:tcPr marL="95682" marR="95682" marT="47911" marB="4791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tr-TR" sz="100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____</a:t>
                      </a:r>
                    </a:p>
                  </a:txBody>
                  <a:tcPr marL="95682" marR="95682" marT="47911" marB="4791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tr-TR" sz="100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___</a:t>
                      </a:r>
                    </a:p>
                  </a:txBody>
                  <a:tcPr marL="95682" marR="95682" marT="47911" marB="4791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tr-TR" sz="100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___</a:t>
                      </a:r>
                    </a:p>
                  </a:txBody>
                  <a:tcPr marL="95682" marR="95682" marT="47911" marB="4791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6" name="Tablo 15">
            <a:extLst>
              <a:ext uri="{FF2B5EF4-FFF2-40B4-BE49-F238E27FC236}">
                <a16:creationId xmlns:a16="http://schemas.microsoft.com/office/drawing/2014/main" id="{E75154E0-A20B-B7BE-E00B-3EABABB09467}"/>
              </a:ext>
            </a:extLst>
          </p:cNvPr>
          <p:cNvGraphicFramePr>
            <a:graphicFrameLocks noGrp="1"/>
          </p:cNvGraphicFramePr>
          <p:nvPr/>
        </p:nvGraphicFramePr>
        <p:xfrm>
          <a:off x="4795838" y="2049463"/>
          <a:ext cx="3833812" cy="2063751"/>
        </p:xfrm>
        <a:graphic>
          <a:graphicData uri="http://schemas.openxmlformats.org/drawingml/2006/table">
            <a:tbl>
              <a:tblPr/>
              <a:tblGrid>
                <a:gridCol w="3033450">
                  <a:extLst>
                    <a:ext uri="{9D8B030D-6E8A-4147-A177-3AD203B41FA5}">
                      <a16:colId xmlns:a16="http://schemas.microsoft.com/office/drawing/2014/main" val="20000"/>
                    </a:ext>
                  </a:extLst>
                </a:gridCol>
                <a:gridCol w="800362">
                  <a:extLst>
                    <a:ext uri="{9D8B030D-6E8A-4147-A177-3AD203B41FA5}">
                      <a16:colId xmlns:a16="http://schemas.microsoft.com/office/drawing/2014/main" val="20001"/>
                    </a:ext>
                  </a:extLst>
                </a:gridCol>
              </a:tblGrid>
              <a:tr h="500510">
                <a:tc gridSpan="2">
                  <a:txBody>
                    <a:body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200" b="1" i="0" u="none" strike="noStrike" cap="none" normalizeH="0" baseline="0" dirty="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SİNCANLI ORMAN İŞLERME ŞEFLİĞİ </a:t>
                      </a:r>
                    </a:p>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200" b="1" i="0" u="none" strike="noStrike" cap="none" normalizeH="0" baseline="0" dirty="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PERSONEL DURUMU</a:t>
                      </a:r>
                    </a:p>
                  </a:txBody>
                  <a:tcPr marL="91422" marR="91422"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75000"/>
                      </a:schemeClr>
                    </a:solidFill>
                  </a:tcPr>
                </a:tc>
                <a:tc hMerge="1">
                  <a:txBody>
                    <a:bodyPr/>
                    <a:lstStyle/>
                    <a:p>
                      <a:pPr marL="0" marR="0" lvl="0" indent="0" algn="ctr" defTabSz="914400" rtl="0" eaLnBrk="1" fontAlgn="base" latinLnBrk="0" hangingPunct="1">
                        <a:lnSpc>
                          <a:spcPct val="107000"/>
                        </a:lnSpc>
                        <a:spcBef>
                          <a:spcPct val="0"/>
                        </a:spcBef>
                        <a:spcAft>
                          <a:spcPct val="0"/>
                        </a:spcAft>
                        <a:buClrTx/>
                        <a:buSzTx/>
                        <a:buFontTx/>
                        <a:buNone/>
                        <a:tabLst/>
                      </a:pP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22" marR="91422" marT="45671" marB="4567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61924">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Orman Mühendisi – İşletme Şefi</a:t>
                      </a:r>
                    </a:p>
                  </a:txBody>
                  <a:tcPr marL="91422" marR="91422"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1</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22" marR="91422"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99492">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Orman Muhafaza Memuru</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22" marR="91422"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mn-ea"/>
                          <a:cs typeface="Times New Roman" panose="02020603050405020304" pitchFamily="18" charset="0"/>
                        </a:rPr>
                        <a:t>4</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22" marR="91422"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42846">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Şoför </a:t>
                      </a:r>
                    </a:p>
                  </a:txBody>
                  <a:tcPr marL="91422" marR="91422"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mn-ea"/>
                          <a:cs typeface="Times New Roman" panose="02020603050405020304" pitchFamily="18" charset="0"/>
                        </a:rPr>
                        <a:t>1</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22" marR="91422"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47059">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Daimi / Mevsimlik İşçi</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22" marR="91422"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4</a:t>
                      </a:r>
                    </a:p>
                  </a:txBody>
                  <a:tcPr marL="91422" marR="91422"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1192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1" i="0" u="none" strike="noStrike" cap="none" normalizeH="0" baseline="0" dirty="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TOPLAM</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1422" marR="91422"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10</a:t>
                      </a:r>
                    </a:p>
                  </a:txBody>
                  <a:tcPr marL="91422" marR="91422"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2" name="Unvan 13">
            <a:extLst>
              <a:ext uri="{FF2B5EF4-FFF2-40B4-BE49-F238E27FC236}">
                <a16:creationId xmlns:a16="http://schemas.microsoft.com/office/drawing/2014/main" id="{EE83D636-0C77-1C90-6C10-427D7A56DE1F}"/>
              </a:ext>
            </a:extLst>
          </p:cNvPr>
          <p:cNvSpPr txBox="1">
            <a:spLocks/>
          </p:cNvSpPr>
          <p:nvPr/>
        </p:nvSpPr>
        <p:spPr bwMode="auto">
          <a:xfrm>
            <a:off x="4781550" y="950913"/>
            <a:ext cx="2311400" cy="577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TARIM VE ORMAN </a:t>
            </a:r>
          </a:p>
        </p:txBody>
      </p:sp>
      <p:sp>
        <p:nvSpPr>
          <p:cNvPr id="5" name="Unvan 13">
            <a:extLst>
              <a:ext uri="{FF2B5EF4-FFF2-40B4-BE49-F238E27FC236}">
                <a16:creationId xmlns:a16="http://schemas.microsoft.com/office/drawing/2014/main" id="{047DE4AA-B547-D79D-3FE8-D9BE061D6D77}"/>
              </a:ext>
            </a:extLst>
          </p:cNvPr>
          <p:cNvSpPr txBox="1">
            <a:spLocks/>
          </p:cNvSpPr>
          <p:nvPr/>
        </p:nvSpPr>
        <p:spPr bwMode="auto">
          <a:xfrm>
            <a:off x="3176588" y="1295400"/>
            <a:ext cx="4092575" cy="4667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Sinanpaşa ve Sincanlı Orman İşletme Şeflikleri</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Resim 11">
            <a:extLst>
              <a:ext uri="{FF2B5EF4-FFF2-40B4-BE49-F238E27FC236}">
                <a16:creationId xmlns:a16="http://schemas.microsoft.com/office/drawing/2014/main" id="{4A6F53D3-0788-3269-BF46-466B87B8B8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Unvan 13">
            <a:extLst>
              <a:ext uri="{FF2B5EF4-FFF2-40B4-BE49-F238E27FC236}">
                <a16:creationId xmlns:a16="http://schemas.microsoft.com/office/drawing/2014/main" id="{37326F31-C6D0-9FDA-9547-2A8EE7B20173}"/>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07524" name="Resim 14">
            <a:extLst>
              <a:ext uri="{FF2B5EF4-FFF2-40B4-BE49-F238E27FC236}">
                <a16:creationId xmlns:a16="http://schemas.microsoft.com/office/drawing/2014/main" id="{3ACBE62C-65DC-7389-0AA4-9900AE35D453}"/>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2" name="Tablo 11">
            <a:extLst>
              <a:ext uri="{FF2B5EF4-FFF2-40B4-BE49-F238E27FC236}">
                <a16:creationId xmlns:a16="http://schemas.microsoft.com/office/drawing/2014/main" id="{25A6A603-681A-ECEF-9F09-CD0E6695E5EE}"/>
              </a:ext>
            </a:extLst>
          </p:cNvPr>
          <p:cNvGraphicFramePr>
            <a:graphicFrameLocks noGrp="1"/>
          </p:cNvGraphicFramePr>
          <p:nvPr/>
        </p:nvGraphicFramePr>
        <p:xfrm>
          <a:off x="738188" y="1968500"/>
          <a:ext cx="8180388" cy="4411664"/>
        </p:xfrm>
        <a:graphic>
          <a:graphicData uri="http://schemas.openxmlformats.org/drawingml/2006/table">
            <a:tbl>
              <a:tblPr/>
              <a:tblGrid>
                <a:gridCol w="781765">
                  <a:extLst>
                    <a:ext uri="{9D8B030D-6E8A-4147-A177-3AD203B41FA5}">
                      <a16:colId xmlns:a16="http://schemas.microsoft.com/office/drawing/2014/main" val="20000"/>
                    </a:ext>
                  </a:extLst>
                </a:gridCol>
                <a:gridCol w="949180">
                  <a:extLst>
                    <a:ext uri="{9D8B030D-6E8A-4147-A177-3AD203B41FA5}">
                      <a16:colId xmlns:a16="http://schemas.microsoft.com/office/drawing/2014/main" val="20001"/>
                    </a:ext>
                  </a:extLst>
                </a:gridCol>
                <a:gridCol w="986336">
                  <a:extLst>
                    <a:ext uri="{9D8B030D-6E8A-4147-A177-3AD203B41FA5}">
                      <a16:colId xmlns:a16="http://schemas.microsoft.com/office/drawing/2014/main" val="20002"/>
                    </a:ext>
                  </a:extLst>
                </a:gridCol>
                <a:gridCol w="903971">
                  <a:extLst>
                    <a:ext uri="{9D8B030D-6E8A-4147-A177-3AD203B41FA5}">
                      <a16:colId xmlns:a16="http://schemas.microsoft.com/office/drawing/2014/main" val="20003"/>
                    </a:ext>
                  </a:extLst>
                </a:gridCol>
                <a:gridCol w="869327">
                  <a:extLst>
                    <a:ext uri="{9D8B030D-6E8A-4147-A177-3AD203B41FA5}">
                      <a16:colId xmlns:a16="http://schemas.microsoft.com/office/drawing/2014/main" val="20004"/>
                    </a:ext>
                  </a:extLst>
                </a:gridCol>
                <a:gridCol w="1038117">
                  <a:extLst>
                    <a:ext uri="{9D8B030D-6E8A-4147-A177-3AD203B41FA5}">
                      <a16:colId xmlns:a16="http://schemas.microsoft.com/office/drawing/2014/main" val="20005"/>
                    </a:ext>
                  </a:extLst>
                </a:gridCol>
                <a:gridCol w="964554">
                  <a:extLst>
                    <a:ext uri="{9D8B030D-6E8A-4147-A177-3AD203B41FA5}">
                      <a16:colId xmlns:a16="http://schemas.microsoft.com/office/drawing/2014/main" val="20006"/>
                    </a:ext>
                  </a:extLst>
                </a:gridCol>
                <a:gridCol w="964969">
                  <a:extLst>
                    <a:ext uri="{9D8B030D-6E8A-4147-A177-3AD203B41FA5}">
                      <a16:colId xmlns:a16="http://schemas.microsoft.com/office/drawing/2014/main" val="20007"/>
                    </a:ext>
                  </a:extLst>
                </a:gridCol>
                <a:gridCol w="722169">
                  <a:extLst>
                    <a:ext uri="{9D8B030D-6E8A-4147-A177-3AD203B41FA5}">
                      <a16:colId xmlns:a16="http://schemas.microsoft.com/office/drawing/2014/main" val="20008"/>
                    </a:ext>
                  </a:extLst>
                </a:gridCol>
              </a:tblGrid>
              <a:tr h="1263349">
                <a:tc gridSpan="4">
                  <a:txBody>
                    <a:bodyPr/>
                    <a:lstStyle/>
                    <a:p>
                      <a:pPr marL="0" marR="0" lvl="0" indent="0" algn="just" defTabSz="914400" rtl="0" eaLnBrk="1" fontAlgn="base" latinLnBrk="0" hangingPunct="1">
                        <a:lnSpc>
                          <a:spcPct val="107000"/>
                        </a:lnSpc>
                        <a:spcBef>
                          <a:spcPct val="0"/>
                        </a:spcBef>
                        <a:spcAft>
                          <a:spcPct val="0"/>
                        </a:spcAft>
                        <a:buClrTx/>
                        <a:buSzTx/>
                        <a:buFontTx/>
                        <a:buNone/>
                        <a:tabLst/>
                        <a:defRPr/>
                      </a:pPr>
                      <a:r>
                        <a:rPr lang="tr-TR" altLang="tr-TR" sz="1200" b="1" dirty="0">
                          <a:solidFill>
                            <a:schemeClr val="tx1">
                              <a:lumMod val="75000"/>
                              <a:lumOff val="25000"/>
                            </a:schemeClr>
                          </a:solidFill>
                          <a:latin typeface="Franklin Gothic Book" panose="020B0503020102020204" pitchFamily="34" charset="0"/>
                          <a:cs typeface="Times New Roman" panose="02020603050405020304" pitchFamily="18" charset="0"/>
                        </a:rPr>
                        <a:t>Sinanpaşa</a:t>
                      </a:r>
                      <a:r>
                        <a:rPr lang="tr-TR" altLang="tr-TR" sz="1200" b="1" baseline="0" dirty="0">
                          <a:solidFill>
                            <a:schemeClr val="tx1">
                              <a:lumMod val="75000"/>
                              <a:lumOff val="25000"/>
                            </a:schemeClr>
                          </a:solidFill>
                          <a:latin typeface="Franklin Gothic Book" panose="020B0503020102020204" pitchFamily="34" charset="0"/>
                          <a:cs typeface="Times New Roman" panose="02020603050405020304" pitchFamily="18" charset="0"/>
                        </a:rPr>
                        <a:t> O</a:t>
                      </a:r>
                      <a:r>
                        <a:rPr lang="tr-TR" altLang="tr-TR" sz="1200" b="1" dirty="0">
                          <a:solidFill>
                            <a:schemeClr val="tx1">
                              <a:lumMod val="75000"/>
                              <a:lumOff val="25000"/>
                            </a:schemeClr>
                          </a:solidFill>
                          <a:latin typeface="Franklin Gothic Book" panose="020B0503020102020204" pitchFamily="34" charset="0"/>
                          <a:cs typeface="Times New Roman" panose="02020603050405020304" pitchFamily="18" charset="0"/>
                        </a:rPr>
                        <a:t>rman İşletme Şefliğimiz Sorumluluk sahası dahilinde 1 Adet İlçe (Sinanpaşa),   8 Adet Kasaba ve 8 Adet köy mevcuttur.   Orman Kanununun 31. ve 32. maddeleri gereğince tevziatları aşağıdaki gibidir.</a:t>
                      </a:r>
                      <a:endParaRPr lang="tr-TR" altLang="tr-TR" sz="1200" b="1" dirty="0">
                        <a:solidFill>
                          <a:schemeClr val="tx1">
                            <a:lumMod val="75000"/>
                            <a:lumOff val="25000"/>
                          </a:schemeClr>
                        </a:solidFill>
                        <a:latin typeface="Franklin Gothic Book" panose="020B0503020102020204" pitchFamily="34" charset="0"/>
                      </a:endParaRPr>
                    </a:p>
                    <a:p>
                      <a:pPr marL="0" marR="0" lvl="0" indent="0" algn="just" defTabSz="914400" rtl="0" eaLnBrk="1" fontAlgn="base" latinLnBrk="0" hangingPunct="1">
                        <a:lnSpc>
                          <a:spcPct val="107000"/>
                        </a:lnSpc>
                        <a:spcBef>
                          <a:spcPct val="0"/>
                        </a:spcBef>
                        <a:spcAft>
                          <a:spcPct val="0"/>
                        </a:spcAft>
                        <a:buClrTx/>
                        <a:buSzTx/>
                        <a:buFontTx/>
                        <a:buNone/>
                        <a:tabLst/>
                      </a:pPr>
                      <a:endParaRPr kumimoji="0" lang="tr-TR" altLang="tr-TR" sz="1200" b="1" i="0" u="none" strike="noStrike" cap="none" normalizeH="0" baseline="0" dirty="0">
                        <a:ln>
                          <a:noFill/>
                        </a:ln>
                        <a:solidFill>
                          <a:schemeClr val="tx1"/>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4" marB="4455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lumMod val="90000"/>
                      </a:schemeClr>
                    </a:solidFill>
                  </a:tcPr>
                </a:tc>
                <a:tc hMerge="1">
                  <a:txBody>
                    <a:bodyPr/>
                    <a:lstStyle/>
                    <a:p>
                      <a:pPr marL="0" marR="0" lvl="0" indent="0" algn="ctr" defTabSz="914400" rtl="0" eaLnBrk="1" fontAlgn="base" latinLnBrk="0" hangingPunct="1">
                        <a:lnSpc>
                          <a:spcPct val="107000"/>
                        </a:lnSpc>
                        <a:spcBef>
                          <a:spcPct val="0"/>
                        </a:spcBef>
                        <a:spcAft>
                          <a:spcPct val="0"/>
                        </a:spcAft>
                        <a:buClrTx/>
                        <a:buSzTx/>
                        <a:buFontTx/>
                        <a:buNone/>
                        <a:tabLst/>
                      </a:pPr>
                      <a:endParaRPr kumimoji="0" lang="tr-TR" altLang="tr-TR" sz="1100" b="1" i="0" u="none" strike="noStrike" cap="none" normalizeH="0" baseline="0" dirty="0">
                        <a:ln>
                          <a:noFill/>
                        </a:ln>
                        <a:solidFill>
                          <a:schemeClr val="tx1"/>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8" marB="44558" anchor="ctr" horzOverflow="overflow">
                    <a:lnL w="190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lumMod val="90000"/>
                      </a:schemeClr>
                    </a:solidFill>
                  </a:tcPr>
                </a:tc>
                <a:tc hMerge="1">
                  <a:txBody>
                    <a:bodyPr/>
                    <a:lstStyle/>
                    <a:p>
                      <a:pPr marL="0" marR="0" lvl="0" indent="0" algn="ctr" defTabSz="914400" rtl="0" eaLnBrk="1" fontAlgn="base" latinLnBrk="0" hangingPunct="1">
                        <a:lnSpc>
                          <a:spcPct val="107000"/>
                        </a:lnSpc>
                        <a:spcBef>
                          <a:spcPct val="0"/>
                        </a:spcBef>
                        <a:spcAft>
                          <a:spcPct val="0"/>
                        </a:spcAft>
                        <a:buClrTx/>
                        <a:buSzTx/>
                        <a:buFontTx/>
                        <a:buNone/>
                        <a:tabLst/>
                      </a:pPr>
                      <a:endParaRPr kumimoji="0" lang="tr-TR" altLang="tr-TR" sz="1100" b="1" i="0" u="none" strike="noStrike" cap="none" normalizeH="0" baseline="0" dirty="0">
                        <a:ln>
                          <a:noFill/>
                        </a:ln>
                        <a:solidFill>
                          <a:schemeClr val="tx1"/>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8" marB="44558" anchor="ctr"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lumMod val="90000"/>
                      </a:schemeClr>
                    </a:solidFill>
                  </a:tcPr>
                </a:tc>
                <a:tc hMerge="1">
                  <a:txBody>
                    <a:bodyPr/>
                    <a:lstStyle/>
                    <a:p>
                      <a:endParaRPr lang="tr-TR"/>
                    </a:p>
                  </a:txBody>
                  <a:tcPr/>
                </a:tc>
                <a:tc gridSpan="5">
                  <a:txBody>
                    <a:bodyPr/>
                    <a:lstStyle/>
                    <a:p>
                      <a:pPr lvl="0" algn="just"/>
                      <a:r>
                        <a:rPr lang="tr-TR" altLang="tr-TR" sz="1200" b="1" dirty="0">
                          <a:solidFill>
                            <a:schemeClr val="tx1">
                              <a:lumMod val="75000"/>
                              <a:lumOff val="25000"/>
                            </a:schemeClr>
                          </a:solidFill>
                          <a:latin typeface="Franklin Gothic Book" panose="020B0503020102020204" pitchFamily="34" charset="0"/>
                          <a:cs typeface="Times New Roman" panose="02020603050405020304" pitchFamily="18" charset="0"/>
                        </a:rPr>
                        <a:t>Sincanlı Orman İşletme Şefliğimiz Sorumluluk Sahası dahilinde 2 Adet Kasaba ve 16 Adet köy mevcuttur. Orman Kanununun 31. ve 32. maddeleri gereğince tevziatları aşağıdaki gibidir.</a:t>
                      </a:r>
                      <a:endParaRPr lang="tr-TR" altLang="tr-TR" sz="1200" b="1" dirty="0">
                        <a:solidFill>
                          <a:schemeClr val="tx1">
                            <a:lumMod val="75000"/>
                            <a:lumOff val="25000"/>
                          </a:schemeClr>
                        </a:solidFill>
                        <a:latin typeface="Franklin Gothic Book" panose="020B0503020102020204" pitchFamily="34" charset="0"/>
                      </a:endParaRPr>
                    </a:p>
                  </a:txBody>
                  <a:tcPr marL="102548" marR="102548" marT="44554" marB="4455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lumMod val="90000"/>
                      </a:schemeClr>
                    </a:solidFill>
                  </a:tcPr>
                </a:tc>
                <a:tc hMerge="1">
                  <a:txBody>
                    <a:bodyPr/>
                    <a:lstStyle/>
                    <a:p>
                      <a:pPr marL="0" marR="0" lvl="0" indent="0" algn="l" defTabSz="914400" rtl="0" eaLnBrk="1" fontAlgn="base" latinLnBrk="0" hangingPunct="1">
                        <a:lnSpc>
                          <a:spcPct val="107000"/>
                        </a:lnSpc>
                        <a:spcBef>
                          <a:spcPct val="0"/>
                        </a:spcBef>
                        <a:spcAft>
                          <a:spcPct val="0"/>
                        </a:spcAft>
                        <a:buClrTx/>
                        <a:buSzTx/>
                        <a:buFontTx/>
                        <a:buNone/>
                        <a:tabLst/>
                      </a:pPr>
                      <a:endParaRPr kumimoji="0" lang="tr-TR" altLang="tr-TR" sz="1100" b="0" i="0" u="none" strike="noStrike" cap="none" normalizeH="0" baseline="0" dirty="0">
                        <a:ln>
                          <a:noFill/>
                        </a:ln>
                        <a:solidFill>
                          <a:schemeClr val="tx1"/>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8" marB="4455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lumMod val="90000"/>
                      </a:schemeClr>
                    </a:solidFill>
                  </a:tcPr>
                </a:tc>
                <a:tc hMerge="1">
                  <a:txBody>
                    <a:bodyPr/>
                    <a:lstStyle/>
                    <a:p>
                      <a:pPr marL="0" marR="0" lvl="0" indent="0" algn="l" defTabSz="914400" rtl="0" eaLnBrk="1" fontAlgn="base" latinLnBrk="0" hangingPunct="1">
                        <a:lnSpc>
                          <a:spcPct val="107000"/>
                        </a:lnSpc>
                        <a:spcBef>
                          <a:spcPct val="0"/>
                        </a:spcBef>
                        <a:spcAft>
                          <a:spcPct val="0"/>
                        </a:spcAft>
                        <a:buClrTx/>
                        <a:buSzTx/>
                        <a:buFontTx/>
                        <a:buNone/>
                        <a:tabLst/>
                      </a:pPr>
                      <a:endParaRPr kumimoji="0" lang="tr-TR" altLang="tr-TR" sz="1100" b="0" i="0" u="none" strike="noStrike" cap="none" normalizeH="0" baseline="0" dirty="0">
                        <a:ln>
                          <a:noFill/>
                        </a:ln>
                        <a:solidFill>
                          <a:schemeClr val="tx1"/>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8" marB="4455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lumMod val="90000"/>
                      </a:schemeClr>
                    </a:solidFill>
                  </a:tcPr>
                </a:tc>
                <a:tc hMerge="1">
                  <a:txBody>
                    <a:bodyPr/>
                    <a:lstStyle/>
                    <a:p>
                      <a:pPr marL="0" marR="0" lvl="0" indent="0" algn="l" defTabSz="914400" rtl="0" eaLnBrk="1" fontAlgn="base" latinLnBrk="0" hangingPunct="1">
                        <a:lnSpc>
                          <a:spcPct val="107000"/>
                        </a:lnSpc>
                        <a:spcBef>
                          <a:spcPct val="0"/>
                        </a:spcBef>
                        <a:spcAft>
                          <a:spcPct val="0"/>
                        </a:spcAft>
                        <a:buClrTx/>
                        <a:buSzTx/>
                        <a:buFontTx/>
                        <a:buNone/>
                        <a:tabLst/>
                      </a:pPr>
                      <a:endParaRPr kumimoji="0" lang="tr-TR" altLang="tr-TR" sz="1100" b="0" i="0" u="none" strike="noStrike" cap="none" normalizeH="0" baseline="0" dirty="0">
                        <a:ln>
                          <a:noFill/>
                        </a:ln>
                        <a:solidFill>
                          <a:schemeClr val="tx1"/>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8" marB="4455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lumMod val="90000"/>
                      </a:schemeClr>
                    </a:solidFill>
                  </a:tcPr>
                </a:tc>
                <a:tc hMerge="1">
                  <a:txBody>
                    <a:bodyPr/>
                    <a:lstStyle/>
                    <a:p>
                      <a:pPr marL="0" marR="0" lvl="0" indent="0" algn="l" defTabSz="914400" rtl="0" eaLnBrk="1" fontAlgn="base" latinLnBrk="0" hangingPunct="1">
                        <a:lnSpc>
                          <a:spcPct val="107000"/>
                        </a:lnSpc>
                        <a:spcBef>
                          <a:spcPct val="0"/>
                        </a:spcBef>
                        <a:spcAft>
                          <a:spcPct val="0"/>
                        </a:spcAft>
                        <a:buClrTx/>
                        <a:buSzTx/>
                        <a:buFontTx/>
                        <a:buNone/>
                        <a:tabLst/>
                      </a:pPr>
                      <a:endParaRPr kumimoji="0" lang="tr-TR" altLang="tr-TR" sz="1100" b="0" i="0" u="none" strike="noStrike" cap="none" normalizeH="0" baseline="0" dirty="0">
                        <a:ln>
                          <a:noFill/>
                        </a:ln>
                        <a:solidFill>
                          <a:schemeClr val="tx1"/>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8" marB="4455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lumMod val="90000"/>
                      </a:schemeClr>
                    </a:solidFill>
                  </a:tcPr>
                </a:tc>
                <a:extLst>
                  <a:ext uri="{0D108BD9-81ED-4DB2-BD59-A6C34878D82A}">
                    <a16:rowId xmlns:a16="http://schemas.microsoft.com/office/drawing/2014/main" val="10000"/>
                  </a:ext>
                </a:extLst>
              </a:tr>
              <a:tr h="773839">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rgbClr val="FFFFE1"/>
                          </a:solidFill>
                          <a:effectLst/>
                          <a:latin typeface="Franklin Gothic Book" panose="020B0503020102020204" pitchFamily="34" charset="0"/>
                          <a:cs typeface="Times New Roman" panose="02020603050405020304" pitchFamily="18" charset="0"/>
                        </a:rPr>
                        <a:t>  </a:t>
                      </a:r>
                      <a:r>
                        <a:rPr kumimoji="0" lang="tr-TR" altLang="tr-TR" sz="1000" b="0" i="0" u="none" strike="noStrike" cap="none" normalizeH="0" baseline="0" dirty="0">
                          <a:ln>
                            <a:noFill/>
                          </a:ln>
                          <a:solidFill>
                            <a:srgbClr val="000000"/>
                          </a:solidFill>
                          <a:effectLst/>
                          <a:latin typeface="Franklin Gothic Book" panose="020B0503020102020204" pitchFamily="34" charset="0"/>
                          <a:cs typeface="Times New Roman" panose="02020603050405020304" pitchFamily="18" charset="0"/>
                        </a:rPr>
                        <a:t>31. Madde Köyleri</a:t>
                      </a:r>
                      <a:endParaRPr kumimoji="0" lang="tr-TR" altLang="tr-TR" sz="1000" b="0" i="0" u="none" strike="noStrike" cap="none" normalizeH="0" baseline="0" dirty="0">
                        <a:ln>
                          <a:noFill/>
                        </a:ln>
                        <a:solidFill>
                          <a:schemeClr val="tx1"/>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4" marB="44554" anchor="ctr" horzOverflow="overflow">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solidFill>
                          <a:effectLst/>
                          <a:latin typeface="Franklin Gothic Book" panose="020B0503020102020204" pitchFamily="34" charset="0"/>
                          <a:ea typeface="Calibri" panose="020F0502020204030204" pitchFamily="34" charset="0"/>
                          <a:cs typeface="Times New Roman" panose="02020603050405020304" pitchFamily="18" charset="0"/>
                        </a:rPr>
                        <a:t>32 Madde Köy ve Kasabaları</a:t>
                      </a:r>
                    </a:p>
                  </a:txBody>
                  <a:tcPr marL="102548" marR="102548" marT="44554" marB="44554" anchor="ctr" horzOverflow="overflow">
                    <a:lnL w="190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solidFill>
                          <a:effectLst/>
                          <a:latin typeface="Franklin Gothic Book" panose="020B0503020102020204" pitchFamily="34" charset="0"/>
                          <a:ea typeface="Calibri" panose="020F0502020204030204" pitchFamily="34" charset="0"/>
                          <a:cs typeface="Times New Roman" panose="02020603050405020304" pitchFamily="18" charset="0"/>
                        </a:rPr>
                        <a:t>Diğer Köy ve Kasabalar</a:t>
                      </a:r>
                    </a:p>
                  </a:txBody>
                  <a:tcPr marL="102548" marR="102548" marT="44554" marB="4455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tr-TR"/>
                    </a:p>
                  </a:txBody>
                  <a:tcPr/>
                </a:tc>
                <a:tc gridSpan="2">
                  <a:txBody>
                    <a:body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rgbClr val="FFFFE1"/>
                          </a:solidFill>
                          <a:effectLst/>
                          <a:latin typeface="Franklin Gothic Book" panose="020B0503020102020204" pitchFamily="34" charset="0"/>
                          <a:cs typeface="Times New Roman" panose="02020603050405020304" pitchFamily="18" charset="0"/>
                        </a:rPr>
                        <a:t> </a:t>
                      </a:r>
                      <a:r>
                        <a:rPr kumimoji="0" lang="tr-TR" altLang="tr-TR" sz="1000" b="0" i="0" u="none" strike="noStrike" cap="none" normalizeH="0" baseline="0" dirty="0">
                          <a:ln>
                            <a:noFill/>
                          </a:ln>
                          <a:solidFill>
                            <a:srgbClr val="000000"/>
                          </a:solidFill>
                          <a:effectLst/>
                          <a:latin typeface="Franklin Gothic Book" panose="020B0503020102020204" pitchFamily="34" charset="0"/>
                          <a:cs typeface="Times New Roman" panose="02020603050405020304" pitchFamily="18" charset="0"/>
                        </a:rPr>
                        <a:t>31. Madde Köyleri</a:t>
                      </a:r>
                      <a:endParaRPr kumimoji="0" lang="tr-TR" altLang="tr-TR" sz="1000" b="0" i="0" u="none" strike="noStrike" cap="none" normalizeH="0" baseline="0" dirty="0">
                        <a:ln>
                          <a:noFill/>
                        </a:ln>
                        <a:solidFill>
                          <a:schemeClr val="tx1"/>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4" marB="4455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7000"/>
                        </a:lnSpc>
                        <a:spcBef>
                          <a:spcPct val="0"/>
                        </a:spcBef>
                        <a:spcAft>
                          <a:spcPct val="0"/>
                        </a:spcAft>
                        <a:buClrTx/>
                        <a:buSzTx/>
                        <a:buFontTx/>
                        <a:buNone/>
                        <a:tabLst/>
                      </a:pPr>
                      <a:endParaRPr kumimoji="0" lang="tr-TR" altLang="tr-TR" sz="1100" b="1" i="0" u="none" strike="noStrike" cap="none" normalizeH="0" baseline="0" dirty="0">
                        <a:ln>
                          <a:noFill/>
                        </a:ln>
                        <a:solidFill>
                          <a:schemeClr val="tx1"/>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8" marB="4455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gridSpan="2">
                  <a:txBody>
                    <a:bodyPr/>
                    <a:lstStyle/>
                    <a:p>
                      <a:pPr marL="0" marR="0" lvl="0" indent="0" algn="ctr" defTabSz="914400" rtl="0" eaLnBrk="1" fontAlgn="base" latinLnBrk="0" hangingPunct="1">
                        <a:lnSpc>
                          <a:spcPct val="107000"/>
                        </a:lnSpc>
                        <a:spcBef>
                          <a:spcPct val="0"/>
                        </a:spcBef>
                        <a:spcAft>
                          <a:spcPct val="0"/>
                        </a:spcAft>
                        <a:buClrTx/>
                        <a:buSzTx/>
                        <a:buFontTx/>
                        <a:buNone/>
                        <a:tabLst/>
                        <a:defRPr/>
                      </a:pPr>
                      <a:endParaRPr kumimoji="0" lang="tr-TR" altLang="tr-TR" sz="1000" b="0" i="0" u="none" strike="noStrike" cap="none" normalizeH="0" baseline="0" dirty="0">
                        <a:ln>
                          <a:noFill/>
                        </a:ln>
                        <a:solidFill>
                          <a:schemeClr val="tx1"/>
                        </a:solidFill>
                        <a:effectLst/>
                        <a:latin typeface="Franklin Gothic Book" panose="020B0503020102020204" pitchFamily="34" charset="0"/>
                        <a:ea typeface="Calibri" panose="020F0502020204030204" pitchFamily="34" charset="0"/>
                        <a:cs typeface="Times New Roman" panose="02020603050405020304" pitchFamily="18" charset="0"/>
                      </a:endParaRPr>
                    </a:p>
                    <a:p>
                      <a:pPr marL="0" marR="0" lvl="0" indent="0" algn="ctr" defTabSz="914400" rtl="0" eaLnBrk="1" fontAlgn="base" latinLnBrk="0" hangingPunct="1">
                        <a:lnSpc>
                          <a:spcPct val="107000"/>
                        </a:lnSpc>
                        <a:spcBef>
                          <a:spcPct val="0"/>
                        </a:spcBef>
                        <a:spcAft>
                          <a:spcPct val="0"/>
                        </a:spcAft>
                        <a:buClrTx/>
                        <a:buSzTx/>
                        <a:buFontTx/>
                        <a:buNone/>
                        <a:tabLst/>
                        <a:defRPr/>
                      </a:pPr>
                      <a:r>
                        <a:rPr kumimoji="0" lang="tr-TR" altLang="tr-TR" sz="1000" b="0" i="0" u="none" strike="noStrike" cap="none" normalizeH="0" baseline="0" dirty="0">
                          <a:ln>
                            <a:noFill/>
                          </a:ln>
                          <a:solidFill>
                            <a:schemeClr val="tx1"/>
                          </a:solidFill>
                          <a:effectLst/>
                          <a:latin typeface="Franklin Gothic Book" panose="020B0503020102020204" pitchFamily="34" charset="0"/>
                          <a:ea typeface="Calibri" panose="020F0502020204030204" pitchFamily="34" charset="0"/>
                          <a:cs typeface="Times New Roman" panose="02020603050405020304" pitchFamily="18" charset="0"/>
                        </a:rPr>
                        <a:t>32. Madde Köy ve Kasabası</a:t>
                      </a:r>
                    </a:p>
                    <a:p>
                      <a:pPr marL="0" marR="0" lvl="0" indent="0" algn="ctr" defTabSz="914400" rtl="0" eaLnBrk="1" fontAlgn="base" latinLnBrk="0" hangingPunct="1">
                        <a:lnSpc>
                          <a:spcPct val="107000"/>
                        </a:lnSpc>
                        <a:spcBef>
                          <a:spcPct val="0"/>
                        </a:spcBef>
                        <a:spcAft>
                          <a:spcPct val="0"/>
                        </a:spcAft>
                        <a:buClrTx/>
                        <a:buSzTx/>
                        <a:buFontTx/>
                        <a:buNone/>
                        <a:tabLst/>
                        <a:defRPr/>
                      </a:pPr>
                      <a:endParaRPr kumimoji="0" lang="tr-TR" altLang="tr-TR" sz="1000" b="0" i="0" u="none" strike="noStrike" cap="none" normalizeH="0" baseline="0" dirty="0">
                        <a:ln>
                          <a:noFill/>
                        </a:ln>
                        <a:solidFill>
                          <a:schemeClr val="tx1"/>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4" marB="4455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7000"/>
                        </a:lnSpc>
                        <a:spcBef>
                          <a:spcPct val="0"/>
                        </a:spcBef>
                        <a:spcAft>
                          <a:spcPct val="0"/>
                        </a:spcAft>
                        <a:buClrTx/>
                        <a:buSzTx/>
                        <a:buFontTx/>
                        <a:buNone/>
                        <a:tabLst/>
                      </a:pPr>
                      <a:endParaRPr kumimoji="0" lang="tr-TR" altLang="tr-TR" sz="1100" b="1" i="0" u="none" strike="noStrike" cap="none" normalizeH="0" baseline="0" dirty="0">
                        <a:ln>
                          <a:noFill/>
                        </a:ln>
                        <a:solidFill>
                          <a:schemeClr val="tx1"/>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8" marB="4455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7000"/>
                        </a:lnSpc>
                        <a:spcBef>
                          <a:spcPct val="0"/>
                        </a:spcBef>
                        <a:spcAft>
                          <a:spcPct val="0"/>
                        </a:spcAft>
                        <a:buClrTx/>
                        <a:buSzTx/>
                        <a:buFontTx/>
                        <a:buNone/>
                        <a:tabLst/>
                        <a:defRPr/>
                      </a:pPr>
                      <a:endParaRPr kumimoji="0" lang="tr-TR" altLang="tr-TR" sz="1000" b="0" i="0" u="none" strike="noStrike" cap="none" normalizeH="0" baseline="0" dirty="0">
                        <a:ln>
                          <a:noFill/>
                        </a:ln>
                        <a:solidFill>
                          <a:schemeClr val="tx1"/>
                        </a:solidFill>
                        <a:effectLst/>
                        <a:latin typeface="Franklin Gothic Book" panose="020B0503020102020204" pitchFamily="34" charset="0"/>
                        <a:ea typeface="Calibri" panose="020F0502020204030204" pitchFamily="34" charset="0"/>
                        <a:cs typeface="Times New Roman" panose="02020603050405020304" pitchFamily="18" charset="0"/>
                      </a:endParaRPr>
                    </a:p>
                    <a:p>
                      <a:pPr marL="0" marR="0" lvl="0" indent="0" algn="ctr" defTabSz="914400" rtl="0" eaLnBrk="1" fontAlgn="base" latinLnBrk="0" hangingPunct="1">
                        <a:lnSpc>
                          <a:spcPct val="107000"/>
                        </a:lnSpc>
                        <a:spcBef>
                          <a:spcPct val="0"/>
                        </a:spcBef>
                        <a:spcAft>
                          <a:spcPct val="0"/>
                        </a:spcAft>
                        <a:buClrTx/>
                        <a:buSzTx/>
                        <a:buFontTx/>
                        <a:buNone/>
                        <a:tabLst/>
                        <a:defRPr/>
                      </a:pPr>
                      <a:r>
                        <a:rPr kumimoji="0" lang="tr-TR" altLang="tr-TR" sz="1000" b="0" i="0" u="none" strike="noStrike" cap="none" normalizeH="0" baseline="0" dirty="0">
                          <a:ln>
                            <a:noFill/>
                          </a:ln>
                          <a:solidFill>
                            <a:schemeClr val="tx1"/>
                          </a:solidFill>
                          <a:effectLst/>
                          <a:latin typeface="Franklin Gothic Book" panose="020B0503020102020204" pitchFamily="34" charset="0"/>
                          <a:ea typeface="Calibri" panose="020F0502020204030204" pitchFamily="34" charset="0"/>
                          <a:cs typeface="Times New Roman" panose="02020603050405020304" pitchFamily="18" charset="0"/>
                        </a:rPr>
                        <a:t>Diğer Köyler</a:t>
                      </a:r>
                    </a:p>
                    <a:p>
                      <a:pPr marL="0" marR="0" lvl="0" indent="0" algn="ctr" defTabSz="914400" rtl="0" eaLnBrk="1" fontAlgn="base" latinLnBrk="0" hangingPunct="1">
                        <a:lnSpc>
                          <a:spcPct val="107000"/>
                        </a:lnSpc>
                        <a:spcBef>
                          <a:spcPct val="0"/>
                        </a:spcBef>
                        <a:spcAft>
                          <a:spcPct val="0"/>
                        </a:spcAft>
                        <a:buClrTx/>
                        <a:buSzTx/>
                        <a:buFontTx/>
                        <a:buNone/>
                        <a:tabLst/>
                      </a:pPr>
                      <a:endParaRPr kumimoji="0" lang="tr-TR" altLang="tr-TR" sz="1000" b="0" i="0" u="none" strike="noStrike" cap="none" normalizeH="0" baseline="0" dirty="0">
                        <a:ln>
                          <a:noFill/>
                        </a:ln>
                        <a:solidFill>
                          <a:schemeClr val="tx1"/>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4" marB="44554" anchor="b"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1543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cs typeface="Times New Roman" panose="02020603050405020304" pitchFamily="18" charset="0"/>
                        </a:rPr>
                        <a:t>Boyalı</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4" marB="4455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mn-ea"/>
                          <a:cs typeface="Times New Roman" panose="02020603050405020304" pitchFamily="18" charset="0"/>
                        </a:rPr>
                        <a:t>Gezler</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4" marB="44554" anchor="ctr" horzOverflow="overflow">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Sinanpaşa İlçe Merkezi</a:t>
                      </a:r>
                    </a:p>
                  </a:txBody>
                  <a:tcPr marL="102548" marR="102548" marT="44554" marB="4455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Taşoluk Kasabası</a:t>
                      </a:r>
                    </a:p>
                  </a:txBody>
                  <a:tcPr marL="102548" marR="102548" marT="44554" marB="4455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err="1">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Çobanözü</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9331" marR="99331" marT="46029" marB="460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Tokuşlar</a:t>
                      </a:r>
                    </a:p>
                  </a:txBody>
                  <a:tcPr marL="99331" marR="99331" marT="46029" marB="460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err="1">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Akçaşar</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9331" marR="99331" marT="46029" marB="460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err="1">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Çatkuyu</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9331" marR="99331" marT="46029" marB="460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İğdeli</a:t>
                      </a:r>
                    </a:p>
                  </a:txBody>
                  <a:tcPr marL="99331" marR="99331" marT="46029" marB="46029" anchor="ctr"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47872">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err="1">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Çayhisar</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4" marB="4455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err="1">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Kayadibi</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4" marB="44554" anchor="ctr" horzOverflow="overflow">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err="1">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Ahmetpaşa</a:t>
                      </a: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 Kasabası</a:t>
                      </a:r>
                    </a:p>
                  </a:txBody>
                  <a:tcPr marL="102548" marR="102548" marT="44554" marB="4455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Tınaztepe Kasabası</a:t>
                      </a:r>
                    </a:p>
                  </a:txBody>
                  <a:tcPr marL="102548" marR="102548" marT="44554" marB="4455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err="1">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Elvanpaşa</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9331" marR="99331" marT="46029" marB="460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err="1">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Yıldırımkemal</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9331" marR="99331" marT="46029" marB="460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err="1">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Akdeğirmen</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9331" marR="99331" marT="46029" marB="460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err="1">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Karacaören</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9331" marR="99331" marT="46029" marB="460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9331" marR="99331" marT="46029" marB="46029" anchor="ctr"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47872">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Nuh</a:t>
                      </a:r>
                    </a:p>
                  </a:txBody>
                  <a:tcPr marL="102548" marR="102548" marT="44554" marB="4455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Kırka Kasabası</a:t>
                      </a:r>
                    </a:p>
                  </a:txBody>
                  <a:tcPr marL="102548" marR="102548" marT="44554" marB="44554" anchor="ctr" horzOverflow="overflow">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Akören Kasabası</a:t>
                      </a:r>
                    </a:p>
                  </a:txBody>
                  <a:tcPr marL="102548" marR="102548" marT="44554" marB="4455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Bulca Köyü</a:t>
                      </a:r>
                    </a:p>
                  </a:txBody>
                  <a:tcPr marL="102548" marR="102548" marT="44554" marB="4455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err="1">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Eyice</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9331" marR="99331" marT="46029" marB="460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err="1">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Yörükmezarı</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9331" marR="99331" marT="46029" marB="460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Ayvalı</a:t>
                      </a:r>
                    </a:p>
                  </a:txBody>
                  <a:tcPr marL="99331" marR="99331" marT="46029" marB="460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err="1">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Düzağaç</a:t>
                      </a: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 Kasabası</a:t>
                      </a:r>
                    </a:p>
                  </a:txBody>
                  <a:tcPr marL="99331" marR="99331" marT="46029" marB="460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9331" marR="99331" marT="46029" marB="46029" anchor="ctr"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47872">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4" marB="4455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err="1">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Serban</a:t>
                      </a: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 Kasabası</a:t>
                      </a:r>
                    </a:p>
                  </a:txBody>
                  <a:tcPr marL="102548" marR="102548" marT="44554" marB="44554" anchor="ctr" horzOverflow="overflow">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err="1">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Kılıçarslan</a:t>
                      </a: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 Kasabası</a:t>
                      </a:r>
                    </a:p>
                  </a:txBody>
                  <a:tcPr marL="102548" marR="102548" marT="44554" marB="4455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Garipçe Köyü</a:t>
                      </a:r>
                    </a:p>
                  </a:txBody>
                  <a:tcPr marL="102548" marR="102548" marT="44554" marB="4455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Kınık</a:t>
                      </a:r>
                    </a:p>
                  </a:txBody>
                  <a:tcPr marL="99331" marR="99331" marT="46029" marB="460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9331" marR="99331" marT="46029" marB="460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err="1">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Balmahmut</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9331" marR="99331" marT="46029" marB="460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Güney Kasabası</a:t>
                      </a:r>
                    </a:p>
                  </a:txBody>
                  <a:tcPr marL="99331" marR="99331" marT="46029" marB="4602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99331" marR="99331" marT="46029" marB="46029" anchor="ctr"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51543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4" marB="4455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4" marB="44554" anchor="ctr" horzOverflow="overflow">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err="1">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Küçükhüyük</a:t>
                      </a: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 Kasabası</a:t>
                      </a:r>
                    </a:p>
                  </a:txBody>
                  <a:tcPr marL="102548" marR="102548" marT="44554" marB="4455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Saraycık Köyü</a:t>
                      </a:r>
                    </a:p>
                  </a:txBody>
                  <a:tcPr marL="102548" marR="102548" marT="44554" marB="4455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err="1">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Tazlar</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4" marB="4455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4" marB="4455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err="1">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Başkimse</a:t>
                      </a: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4" marB="4455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4" marB="4455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endParaRPr kumimoji="0" lang="tr-TR" altLang="tr-TR" sz="1000" b="0" i="0" u="none" strike="noStrike" cap="none" normalizeH="0" baseline="0" dirty="0">
                        <a:ln>
                          <a:noFill/>
                        </a:ln>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102548" marR="102548" marT="44554" marB="44554" anchor="ctr"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2" name="Unvan 13">
            <a:extLst>
              <a:ext uri="{FF2B5EF4-FFF2-40B4-BE49-F238E27FC236}">
                <a16:creationId xmlns:a16="http://schemas.microsoft.com/office/drawing/2014/main" id="{8DF552F1-3B3D-FA01-1DE3-F788C9123B8F}"/>
              </a:ext>
            </a:extLst>
          </p:cNvPr>
          <p:cNvSpPr txBox="1">
            <a:spLocks/>
          </p:cNvSpPr>
          <p:nvPr/>
        </p:nvSpPr>
        <p:spPr bwMode="auto">
          <a:xfrm>
            <a:off x="4781550" y="950913"/>
            <a:ext cx="2311400" cy="577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TARIM VE ORMAN </a:t>
            </a:r>
          </a:p>
        </p:txBody>
      </p:sp>
      <p:sp>
        <p:nvSpPr>
          <p:cNvPr id="3" name="Unvan 13">
            <a:extLst>
              <a:ext uri="{FF2B5EF4-FFF2-40B4-BE49-F238E27FC236}">
                <a16:creationId xmlns:a16="http://schemas.microsoft.com/office/drawing/2014/main" id="{B309AD78-614F-493C-64C6-3FBAFAA5DF1A}"/>
              </a:ext>
            </a:extLst>
          </p:cNvPr>
          <p:cNvSpPr txBox="1">
            <a:spLocks/>
          </p:cNvSpPr>
          <p:nvPr/>
        </p:nvSpPr>
        <p:spPr bwMode="auto">
          <a:xfrm>
            <a:off x="3176588" y="1295400"/>
            <a:ext cx="4092575" cy="4667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Sinanpaşa ve Sincanlı Orman İşletme Şeflikleri</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Resim 7">
            <a:extLst>
              <a:ext uri="{FF2B5EF4-FFF2-40B4-BE49-F238E27FC236}">
                <a16:creationId xmlns:a16="http://schemas.microsoft.com/office/drawing/2014/main" id="{690D9B28-7898-25E5-820E-92B547270496}"/>
              </a:ext>
            </a:extLst>
          </p:cNvPr>
          <p:cNvPicPr>
            <a:picLocks noChangeAspect="1"/>
          </p:cNvPicPr>
          <p:nvPr/>
        </p:nvPicPr>
        <p:blipFill rotWithShape="1">
          <a:blip r:embed="rId2" cstate="email"/>
          <a:srcRect r="-583" b="-582"/>
          <a:stretch/>
        </p:blipFill>
        <p:spPr>
          <a:xfrm>
            <a:off x="612476" y="127773"/>
            <a:ext cx="1332000" cy="1332000"/>
          </a:xfrm>
          <a:prstGeom prst="flowChartConnector">
            <a:avLst/>
          </a:prstGeom>
        </p:spPr>
      </p:pic>
      <p:sp>
        <p:nvSpPr>
          <p:cNvPr id="10" name="Unvan 13">
            <a:extLst>
              <a:ext uri="{FF2B5EF4-FFF2-40B4-BE49-F238E27FC236}">
                <a16:creationId xmlns:a16="http://schemas.microsoft.com/office/drawing/2014/main" id="{A2B12687-1256-D5C2-8BE9-240DF4D6FA15}"/>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1268" name="Resim 10">
            <a:extLst>
              <a:ext uri="{FF2B5EF4-FFF2-40B4-BE49-F238E27FC236}">
                <a16:creationId xmlns:a16="http://schemas.microsoft.com/office/drawing/2014/main" id="{CAAC1049-E0CF-396A-6D78-0BEA3BF2DD8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Dikdörtgen 6">
            <a:extLst>
              <a:ext uri="{FF2B5EF4-FFF2-40B4-BE49-F238E27FC236}">
                <a16:creationId xmlns:a16="http://schemas.microsoft.com/office/drawing/2014/main" id="{1216601A-0B7E-9512-8BBE-60AB7CCC19F5}"/>
              </a:ext>
            </a:extLst>
          </p:cNvPr>
          <p:cNvSpPr/>
          <p:nvPr/>
        </p:nvSpPr>
        <p:spPr>
          <a:xfrm>
            <a:off x="5680075" y="1195388"/>
            <a:ext cx="979488"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EĞİTİM</a:t>
            </a:r>
            <a:endParaRPr lang="tr-TR" i="1" kern="0" dirty="0">
              <a:effectLst>
                <a:outerShdw blurRad="38100" dist="38100" dir="2700000" algn="tl">
                  <a:srgbClr val="000000">
                    <a:alpha val="43137"/>
                  </a:srgbClr>
                </a:outerShdw>
              </a:effectLst>
              <a:latin typeface="Franklin Gothic Book (Gövde)"/>
            </a:endParaRPr>
          </a:p>
        </p:txBody>
      </p:sp>
      <p:sp>
        <p:nvSpPr>
          <p:cNvPr id="12" name="Unvan 13">
            <a:extLst>
              <a:ext uri="{FF2B5EF4-FFF2-40B4-BE49-F238E27FC236}">
                <a16:creationId xmlns:a16="http://schemas.microsoft.com/office/drawing/2014/main" id="{C79D5A0C-EA8F-DC63-3E02-86B3D82B56FD}"/>
              </a:ext>
            </a:extLst>
          </p:cNvPr>
          <p:cNvSpPr txBox="1">
            <a:spLocks/>
          </p:cNvSpPr>
          <p:nvPr/>
        </p:nvSpPr>
        <p:spPr bwMode="auto">
          <a:xfrm>
            <a:off x="2127250" y="1412875"/>
            <a:ext cx="5546725" cy="34131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493F"/>
                </a:solidFill>
                <a:effectLst>
                  <a:outerShdw blurRad="38100" dist="38100" dir="2700000" algn="tl">
                    <a:srgbClr val="000000">
                      <a:alpha val="43137"/>
                    </a:srgbClr>
                  </a:outerShdw>
                </a:effectLst>
                <a:latin typeface="Franklin Gothic Book (Gövde)"/>
              </a:rPr>
              <a:t>Afyon Kocatepe Üniversitesi Sinanpaşa Meslek Yüksek Okulu</a:t>
            </a:r>
          </a:p>
        </p:txBody>
      </p:sp>
      <p:pic>
        <p:nvPicPr>
          <p:cNvPr id="2" name="Resim 1">
            <a:extLst>
              <a:ext uri="{FF2B5EF4-FFF2-40B4-BE49-F238E27FC236}">
                <a16:creationId xmlns:a16="http://schemas.microsoft.com/office/drawing/2014/main" id="{22609F7E-3B44-369F-1A69-CC00E981531F}"/>
              </a:ext>
            </a:extLst>
          </p:cNvPr>
          <p:cNvPicPr>
            <a:picLocks noChangeAspect="1"/>
          </p:cNvPicPr>
          <p:nvPr/>
        </p:nvPicPr>
        <p:blipFill>
          <a:blip r:embed="rId4" cstate="print"/>
          <a:stretch>
            <a:fillRect/>
          </a:stretch>
        </p:blipFill>
        <p:spPr>
          <a:xfrm>
            <a:off x="782638" y="1719264"/>
            <a:ext cx="7994650" cy="3021915"/>
          </a:xfrm>
          <a:prstGeom prst="rect">
            <a:avLst/>
          </a:prstGeom>
          <a:ln>
            <a:noFill/>
          </a:ln>
          <a:effectLst>
            <a:softEdge rad="112500"/>
          </a:effectLst>
        </p:spPr>
      </p:pic>
      <p:grpSp>
        <p:nvGrpSpPr>
          <p:cNvPr id="3" name="Grup 10">
            <a:extLst>
              <a:ext uri="{FF2B5EF4-FFF2-40B4-BE49-F238E27FC236}">
                <a16:creationId xmlns:a16="http://schemas.microsoft.com/office/drawing/2014/main" id="{F48EAA45-946D-4CB1-209F-381990916507}"/>
              </a:ext>
            </a:extLst>
          </p:cNvPr>
          <p:cNvGrpSpPr/>
          <p:nvPr/>
        </p:nvGrpSpPr>
        <p:grpSpPr>
          <a:xfrm>
            <a:off x="782638" y="4895168"/>
            <a:ext cx="7994650" cy="1681123"/>
            <a:chOff x="-98117" y="-69959"/>
            <a:chExt cx="7994650" cy="1541374"/>
          </a:xfrm>
          <a:scene3d>
            <a:camera prst="orthographicFront"/>
            <a:lightRig rig="flat" dir="t"/>
          </a:scene3d>
        </p:grpSpPr>
        <p:sp>
          <p:nvSpPr>
            <p:cNvPr id="13" name="Yuvarlatılmış Dikdörtgen 12">
              <a:extLst>
                <a:ext uri="{FF2B5EF4-FFF2-40B4-BE49-F238E27FC236}">
                  <a16:creationId xmlns:a16="http://schemas.microsoft.com/office/drawing/2014/main" id="{6919C30B-19FF-0720-64B4-9ACA9977D424}"/>
                </a:ext>
              </a:extLst>
            </p:cNvPr>
            <p:cNvSpPr/>
            <p:nvPr/>
          </p:nvSpPr>
          <p:spPr>
            <a:xfrm>
              <a:off x="-98117" y="-69959"/>
              <a:ext cx="7994650" cy="1541374"/>
            </a:xfrm>
            <a:prstGeom prst="roundRect">
              <a:avLst/>
            </a:prstGeom>
            <a:sp3d prstMaterial="dkEdge">
              <a:bevelT w="8200" h="38100"/>
            </a:sp3d>
          </p:spPr>
          <p:style>
            <a:lnRef idx="0">
              <a:schemeClr val="lt1">
                <a:hueOff val="0"/>
                <a:satOff val="0"/>
                <a:lumOff val="0"/>
                <a:alphaOff val="0"/>
              </a:schemeClr>
            </a:lnRef>
            <a:fillRef idx="2">
              <a:schemeClr val="accent1">
                <a:hueOff val="0"/>
                <a:satOff val="0"/>
                <a:lumOff val="0"/>
                <a:alphaOff val="0"/>
              </a:schemeClr>
            </a:fillRef>
            <a:effectRef idx="1">
              <a:schemeClr val="accent1">
                <a:hueOff val="0"/>
                <a:satOff val="0"/>
                <a:lumOff val="0"/>
                <a:alphaOff val="0"/>
              </a:schemeClr>
            </a:effectRef>
            <a:fontRef idx="minor">
              <a:schemeClr val="dk1"/>
            </a:fontRef>
          </p:style>
          <p:txBody>
            <a:bodyPr/>
            <a:lstStyle/>
            <a:p>
              <a:pPr>
                <a:defRPr/>
              </a:pPr>
              <a:endParaRPr lang="tr-TR"/>
            </a:p>
          </p:txBody>
        </p:sp>
        <p:sp>
          <p:nvSpPr>
            <p:cNvPr id="14" name="Yuvarlatılmış Dikdörtgen 4">
              <a:extLst>
                <a:ext uri="{FF2B5EF4-FFF2-40B4-BE49-F238E27FC236}">
                  <a16:creationId xmlns:a16="http://schemas.microsoft.com/office/drawing/2014/main" id="{2E7D6FD8-062F-505B-97D1-229581E553AF}"/>
                </a:ext>
              </a:extLst>
            </p:cNvPr>
            <p:cNvSpPr txBox="1"/>
            <p:nvPr/>
          </p:nvSpPr>
          <p:spPr>
            <a:xfrm>
              <a:off x="1353" y="-25668"/>
              <a:ext cx="7505792" cy="1220272"/>
            </a:xfrm>
            <a:prstGeom prst="rect">
              <a:avLst/>
            </a:prstGeom>
            <a:sp3d/>
          </p:spPr>
          <p:style>
            <a:lnRef idx="0">
              <a:scrgbClr r="0" g="0" b="0"/>
            </a:lnRef>
            <a:fillRef idx="0">
              <a:scrgbClr r="0" g="0" b="0"/>
            </a:fillRef>
            <a:effectRef idx="0">
              <a:scrgbClr r="0" g="0" b="0"/>
            </a:effectRef>
            <a:fontRef idx="minor">
              <a:schemeClr val="dk1"/>
            </a:fontRef>
          </p:style>
          <p:txBody>
            <a:bodyPr lIns="53340" tIns="53340" rIns="53340" bIns="53340" spcCol="1270" anchor="ctr"/>
            <a:lstStyle/>
            <a:p>
              <a:pPr algn="just" defTabSz="622300">
                <a:spcAft>
                  <a:spcPct val="35000"/>
                </a:spcAft>
                <a:defRPr/>
              </a:pPr>
              <a:r>
                <a:rPr lang="tr-TR" sz="1400" dirty="0">
                  <a:solidFill>
                    <a:schemeClr val="accent4">
                      <a:lumMod val="75000"/>
                      <a:lumOff val="25000"/>
                    </a:schemeClr>
                  </a:solidFill>
                  <a:latin typeface="Franklin Gothic Book" panose="020B0503020102020204" pitchFamily="34" charset="0"/>
                  <a:cs typeface="Adobe Devanagari" panose="02040503050201020203" pitchFamily="18" charset="0"/>
                </a:rPr>
                <a:t>Sinanpaşa Meslek Yüksek Okulu </a:t>
              </a:r>
              <a:r>
                <a:rPr lang="tr-TR" sz="1400" dirty="0">
                  <a:latin typeface="Franklin Gothic Book" panose="020B0503020102020204" pitchFamily="34" charset="0"/>
                </a:rPr>
                <a:t>2006-2007 Eğitim-Öğretim yılında ilçe merkezinde bulunan, tarihi taş bina, eğitim binası, kantin ve okul bahçesinden oluşan kampüs alanında eğitime başlamıştır. B</a:t>
              </a:r>
              <a:r>
                <a:rPr lang="tr-TR" sz="1400" dirty="0">
                  <a:solidFill>
                    <a:schemeClr val="accent4">
                      <a:lumMod val="75000"/>
                      <a:lumOff val="25000"/>
                    </a:schemeClr>
                  </a:solidFill>
                  <a:latin typeface="Franklin Gothic Book" panose="020B0503020102020204" pitchFamily="34" charset="0"/>
                  <a:cs typeface="Adobe Devanagari" panose="02040503050201020203" pitchFamily="18" charset="0"/>
                </a:rPr>
                <a:t>ilgisayar Programcılığı İnternet ve Teknolojileri bölümü açık olup, 192 öğrencisi ve 8 akademik personeli bulunmaktadır. TÜBİTAK projesi bulunmamaktadır.</a:t>
              </a:r>
            </a:p>
          </p:txBody>
        </p:sp>
      </p:grpSp>
    </p:spTree>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70" name="Resim 1">
            <a:extLst>
              <a:ext uri="{FF2B5EF4-FFF2-40B4-BE49-F238E27FC236}">
                <a16:creationId xmlns:a16="http://schemas.microsoft.com/office/drawing/2014/main" id="{479A6D7D-E418-6EB1-C226-FD568D99E0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Unvan 13">
            <a:extLst>
              <a:ext uri="{FF2B5EF4-FFF2-40B4-BE49-F238E27FC236}">
                <a16:creationId xmlns:a16="http://schemas.microsoft.com/office/drawing/2014/main" id="{873A901E-EAF3-6000-43BB-1CDEC4A88B05}"/>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09572" name="Resim 3">
            <a:extLst>
              <a:ext uri="{FF2B5EF4-FFF2-40B4-BE49-F238E27FC236}">
                <a16:creationId xmlns:a16="http://schemas.microsoft.com/office/drawing/2014/main" id="{F30A5AA4-5625-C8BC-4C90-66732451E5EC}"/>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Diyagram 4">
            <a:extLst>
              <a:ext uri="{FF2B5EF4-FFF2-40B4-BE49-F238E27FC236}">
                <a16:creationId xmlns:a16="http://schemas.microsoft.com/office/drawing/2014/main" id="{586E0619-5785-5113-FE19-67528418E68C}"/>
              </a:ext>
            </a:extLst>
          </p:cNvPr>
          <p:cNvGraphicFramePr/>
          <p:nvPr/>
        </p:nvGraphicFramePr>
        <p:xfrm>
          <a:off x="684565" y="1843203"/>
          <a:ext cx="8235142" cy="4862397"/>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2" name="Unvan 13">
            <a:extLst>
              <a:ext uri="{FF2B5EF4-FFF2-40B4-BE49-F238E27FC236}">
                <a16:creationId xmlns:a16="http://schemas.microsoft.com/office/drawing/2014/main" id="{7C1F25A7-7D63-9ED8-2C4F-9021EAC9D1D5}"/>
              </a:ext>
            </a:extLst>
          </p:cNvPr>
          <p:cNvSpPr txBox="1">
            <a:spLocks/>
          </p:cNvSpPr>
          <p:nvPr/>
        </p:nvSpPr>
        <p:spPr bwMode="auto">
          <a:xfrm>
            <a:off x="4781550" y="950913"/>
            <a:ext cx="2311400" cy="577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TARIM VE ORMAN </a:t>
            </a:r>
          </a:p>
        </p:txBody>
      </p:sp>
      <p:sp>
        <p:nvSpPr>
          <p:cNvPr id="4" name="Unvan 13">
            <a:extLst>
              <a:ext uri="{FF2B5EF4-FFF2-40B4-BE49-F238E27FC236}">
                <a16:creationId xmlns:a16="http://schemas.microsoft.com/office/drawing/2014/main" id="{A1D98C09-E1D0-592C-50EE-5B343EA44315}"/>
              </a:ext>
            </a:extLst>
          </p:cNvPr>
          <p:cNvSpPr txBox="1">
            <a:spLocks/>
          </p:cNvSpPr>
          <p:nvPr/>
        </p:nvSpPr>
        <p:spPr bwMode="auto">
          <a:xfrm>
            <a:off x="3176588" y="1295400"/>
            <a:ext cx="4092575" cy="4667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Sinanpaşa ve Sincanlı Orman İşletme Şeflikleri</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Resim 1">
            <a:extLst>
              <a:ext uri="{FF2B5EF4-FFF2-40B4-BE49-F238E27FC236}">
                <a16:creationId xmlns:a16="http://schemas.microsoft.com/office/drawing/2014/main" id="{8B03B72C-D172-32D9-DA75-B69B9DFBB63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Unvan 13">
            <a:extLst>
              <a:ext uri="{FF2B5EF4-FFF2-40B4-BE49-F238E27FC236}">
                <a16:creationId xmlns:a16="http://schemas.microsoft.com/office/drawing/2014/main" id="{C671A560-B823-2F51-2B98-11112F4ECCE7}"/>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11620" name="Resim 3">
            <a:extLst>
              <a:ext uri="{FF2B5EF4-FFF2-40B4-BE49-F238E27FC236}">
                <a16:creationId xmlns:a16="http://schemas.microsoft.com/office/drawing/2014/main" id="{4F6E7E07-8660-7EFC-2927-9B3CA4D2251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Unvan 13">
            <a:extLst>
              <a:ext uri="{FF2B5EF4-FFF2-40B4-BE49-F238E27FC236}">
                <a16:creationId xmlns:a16="http://schemas.microsoft.com/office/drawing/2014/main" id="{15155082-6805-FA2D-3E44-592D4F0A83FA}"/>
              </a:ext>
            </a:extLst>
          </p:cNvPr>
          <p:cNvSpPr txBox="1">
            <a:spLocks/>
          </p:cNvSpPr>
          <p:nvPr/>
        </p:nvSpPr>
        <p:spPr bwMode="auto">
          <a:xfrm>
            <a:off x="725488" y="1812925"/>
            <a:ext cx="3101975" cy="327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200" b="0" i="1" kern="0" dirty="0">
                <a:solidFill>
                  <a:schemeClr val="accent2"/>
                </a:solidFill>
                <a:effectLst>
                  <a:outerShdw blurRad="38100" dist="38100" dir="2700000" algn="tl">
                    <a:srgbClr val="000000">
                      <a:alpha val="43137"/>
                    </a:srgbClr>
                  </a:outerShdw>
                </a:effectLst>
                <a:latin typeface="Franklin Gothic Book (Gövde)"/>
              </a:rPr>
              <a:t>Baraj, Gölet ve Derinkuyu Sulama Durumu</a:t>
            </a:r>
          </a:p>
        </p:txBody>
      </p:sp>
      <p:graphicFrame>
        <p:nvGraphicFramePr>
          <p:cNvPr id="8" name="Tablo 7">
            <a:extLst>
              <a:ext uri="{FF2B5EF4-FFF2-40B4-BE49-F238E27FC236}">
                <a16:creationId xmlns:a16="http://schemas.microsoft.com/office/drawing/2014/main" id="{27639CED-5262-8220-456B-0BDA97B07CEE}"/>
              </a:ext>
            </a:extLst>
          </p:cNvPr>
          <p:cNvGraphicFramePr>
            <a:graphicFrameLocks noGrp="1"/>
          </p:cNvGraphicFramePr>
          <p:nvPr/>
        </p:nvGraphicFramePr>
        <p:xfrm>
          <a:off x="846138" y="2139950"/>
          <a:ext cx="7658100" cy="4064000"/>
        </p:xfrm>
        <a:graphic>
          <a:graphicData uri="http://schemas.openxmlformats.org/drawingml/2006/table">
            <a:tbl>
              <a:tblPr/>
              <a:tblGrid>
                <a:gridCol w="630237">
                  <a:extLst>
                    <a:ext uri="{9D8B030D-6E8A-4147-A177-3AD203B41FA5}">
                      <a16:colId xmlns:a16="http://schemas.microsoft.com/office/drawing/2014/main" val="20000"/>
                    </a:ext>
                  </a:extLst>
                </a:gridCol>
                <a:gridCol w="2235200">
                  <a:extLst>
                    <a:ext uri="{9D8B030D-6E8A-4147-A177-3AD203B41FA5}">
                      <a16:colId xmlns:a16="http://schemas.microsoft.com/office/drawing/2014/main" val="20001"/>
                    </a:ext>
                  </a:extLst>
                </a:gridCol>
                <a:gridCol w="4792663">
                  <a:extLst>
                    <a:ext uri="{9D8B030D-6E8A-4147-A177-3AD203B41FA5}">
                      <a16:colId xmlns:a16="http://schemas.microsoft.com/office/drawing/2014/main" val="20002"/>
                    </a:ext>
                  </a:extLst>
                </a:gridCol>
              </a:tblGrid>
              <a:tr h="2032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000" b="1" i="0" u="none" strike="noStrike" cap="none" normalizeH="0" baseline="0">
                          <a:ln>
                            <a:noFill/>
                          </a:ln>
                          <a:solidFill>
                            <a:schemeClr val="tx1"/>
                          </a:solidFill>
                          <a:effectLst/>
                          <a:latin typeface="Franklin Gothic Book (Gövde)"/>
                          <a:cs typeface="Adobe Devanagari" panose="02040503050201020203" pitchFamily="18" charset="0"/>
                        </a:rPr>
                        <a:t>1</a:t>
                      </a:r>
                      <a:endParaRPr kumimoji="0" lang="tr-TR" altLang="tr-TR" sz="1000" b="1"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Adobe Devanagari" panose="02040503050201020203" pitchFamily="18" charset="0"/>
                        </a:rPr>
                        <a:t>MERKEZ</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Adobe Devanagari" panose="02040503050201020203" pitchFamily="18" charset="0"/>
                        </a:rPr>
                        <a:t>Kurucay Barajı ve Derinkuyu Kapalı Sulama Sistemi</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2032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000" b="1" i="0" u="none" strike="noStrike" cap="none" normalizeH="0" baseline="0">
                          <a:ln>
                            <a:noFill/>
                          </a:ln>
                          <a:solidFill>
                            <a:schemeClr val="tx1"/>
                          </a:solidFill>
                          <a:effectLst/>
                          <a:latin typeface="Franklin Gothic Book (Gövde)"/>
                          <a:cs typeface="Adobe Devanagari" panose="02040503050201020203" pitchFamily="18" charset="0"/>
                        </a:rPr>
                        <a:t>2</a:t>
                      </a:r>
                      <a:endParaRPr kumimoji="0" lang="tr-TR" altLang="tr-TR" sz="1000" b="1"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Adobe Devanagari" panose="02040503050201020203" pitchFamily="18" charset="0"/>
                        </a:rPr>
                        <a:t>AHMETPAŞA</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Adobe Devanagari" panose="02040503050201020203" pitchFamily="18" charset="0"/>
                        </a:rPr>
                        <a:t>Sulama Göleti</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032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000" b="1" i="0" u="none" strike="noStrike" cap="none" normalizeH="0" baseline="0">
                          <a:ln>
                            <a:noFill/>
                          </a:ln>
                          <a:solidFill>
                            <a:schemeClr val="tx1"/>
                          </a:solidFill>
                          <a:effectLst/>
                          <a:latin typeface="Franklin Gothic Book (Gövde)"/>
                          <a:cs typeface="Adobe Devanagari" panose="02040503050201020203" pitchFamily="18" charset="0"/>
                        </a:rPr>
                        <a:t>3</a:t>
                      </a:r>
                      <a:endParaRPr kumimoji="0" lang="tr-TR" altLang="tr-TR" sz="1000" b="1"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Adobe Devanagari" panose="02040503050201020203" pitchFamily="18" charset="0"/>
                        </a:rPr>
                        <a:t>BOYALI</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Adobe Devanagari" panose="02040503050201020203" pitchFamily="18" charset="0"/>
                        </a:rPr>
                        <a:t>Sulama Göleti</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032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000" b="1" i="0" u="none" strike="noStrike" cap="none" normalizeH="0" baseline="0">
                          <a:ln>
                            <a:noFill/>
                          </a:ln>
                          <a:solidFill>
                            <a:schemeClr val="tx1"/>
                          </a:solidFill>
                          <a:effectLst/>
                          <a:latin typeface="Franklin Gothic Book (Gövde)"/>
                          <a:cs typeface="Adobe Devanagari" panose="02040503050201020203" pitchFamily="18" charset="0"/>
                        </a:rPr>
                        <a:t>4</a:t>
                      </a:r>
                      <a:endParaRPr kumimoji="0" lang="tr-TR" altLang="tr-TR" sz="1000" b="1"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rPr>
                        <a:t>SERBAN</a:t>
                      </a: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rPr>
                        <a:t>Sulama Göleti</a:t>
                      </a: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2032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000" b="1" i="0" u="none" strike="noStrike" cap="none" normalizeH="0" baseline="0">
                          <a:ln>
                            <a:noFill/>
                          </a:ln>
                          <a:solidFill>
                            <a:schemeClr val="tx1"/>
                          </a:solidFill>
                          <a:effectLst/>
                          <a:latin typeface="Franklin Gothic Book (Gövde)"/>
                          <a:cs typeface="Adobe Devanagari" panose="02040503050201020203" pitchFamily="18" charset="0"/>
                        </a:rPr>
                        <a:t>5</a:t>
                      </a:r>
                      <a:endParaRPr kumimoji="0" lang="tr-TR" altLang="tr-TR" sz="1000" b="1"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Adobe Devanagari" panose="02040503050201020203" pitchFamily="18" charset="0"/>
                        </a:rPr>
                        <a:t>KILIÇARSLAN</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Adobe Devanagari" panose="02040503050201020203" pitchFamily="18" charset="0"/>
                        </a:rPr>
                        <a:t>Derinkuyu Kapalı Sulama Sistemi ve Gölet Yapımı devam ediyor</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2032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000" b="1" i="0" u="none" strike="noStrike" cap="none" normalizeH="0" baseline="0">
                          <a:ln>
                            <a:noFill/>
                          </a:ln>
                          <a:solidFill>
                            <a:schemeClr val="tx1"/>
                          </a:solidFill>
                          <a:effectLst/>
                          <a:latin typeface="Franklin Gothic Book (Gövde)"/>
                          <a:cs typeface="Adobe Devanagari" panose="02040503050201020203" pitchFamily="18" charset="0"/>
                        </a:rPr>
                        <a:t>6</a:t>
                      </a:r>
                      <a:endParaRPr kumimoji="0" lang="tr-TR" altLang="tr-TR" sz="1000" b="1"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rPr>
                        <a:t>GEZLER</a:t>
                      </a: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rPr>
                        <a:t>Sulama Göleti</a:t>
                      </a: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2032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000" b="1" i="0" u="none" strike="noStrike" cap="none" normalizeH="0" baseline="0">
                          <a:ln>
                            <a:noFill/>
                          </a:ln>
                          <a:solidFill>
                            <a:schemeClr val="tx1"/>
                          </a:solidFill>
                          <a:effectLst/>
                          <a:latin typeface="Franklin Gothic Book (Gövde)"/>
                          <a:cs typeface="Adobe Devanagari" panose="02040503050201020203" pitchFamily="18" charset="0"/>
                        </a:rPr>
                        <a:t>7</a:t>
                      </a:r>
                      <a:endParaRPr kumimoji="0" lang="tr-TR" altLang="tr-TR" sz="1000" b="1"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Adobe Devanagari" panose="02040503050201020203" pitchFamily="18" charset="0"/>
                        </a:rPr>
                        <a:t>KÜÇÜKHÜYÜK</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Adobe Devanagari" panose="02040503050201020203" pitchFamily="18" charset="0"/>
                        </a:rPr>
                        <a:t>Derinkuyu Kapalı Sulama Sistemi</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2032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000" b="1" i="0" u="none" strike="noStrike" cap="none" normalizeH="0" baseline="0">
                          <a:ln>
                            <a:noFill/>
                          </a:ln>
                          <a:solidFill>
                            <a:schemeClr val="tx1"/>
                          </a:solidFill>
                          <a:effectLst/>
                          <a:latin typeface="Franklin Gothic Book (Gövde)"/>
                          <a:cs typeface="Adobe Devanagari" panose="02040503050201020203" pitchFamily="18" charset="0"/>
                        </a:rPr>
                        <a:t>8</a:t>
                      </a:r>
                      <a:endParaRPr kumimoji="0" lang="tr-TR" altLang="tr-TR" sz="1000" b="1"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Adobe Devanagari" panose="02040503050201020203" pitchFamily="18" charset="0"/>
                        </a:rPr>
                        <a:t>NUH</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Adobe Devanagari" panose="02040503050201020203" pitchFamily="18" charset="0"/>
                        </a:rPr>
                        <a:t>Sulama Göleti</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2032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000" b="1" i="0" u="none" strike="noStrike" cap="none" normalizeH="0" baseline="0">
                          <a:ln>
                            <a:noFill/>
                          </a:ln>
                          <a:solidFill>
                            <a:schemeClr val="tx1"/>
                          </a:solidFill>
                          <a:effectLst/>
                          <a:latin typeface="Franklin Gothic Book (Gövde)"/>
                          <a:cs typeface="Adobe Devanagari" panose="02040503050201020203" pitchFamily="18" charset="0"/>
                        </a:rPr>
                        <a:t>9</a:t>
                      </a:r>
                      <a:endParaRPr kumimoji="0" lang="tr-TR" altLang="tr-TR" sz="1000" b="1"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Adobe Devanagari" panose="02040503050201020203" pitchFamily="18" charset="0"/>
                        </a:rPr>
                        <a:t>TINAZTEPE</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Adobe Devanagari" panose="02040503050201020203" pitchFamily="18" charset="0"/>
                        </a:rPr>
                        <a:t>Sulama Göleti</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2032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000" b="1" i="0" u="none" strike="noStrike" cap="none" normalizeH="0" baseline="0">
                          <a:ln>
                            <a:noFill/>
                          </a:ln>
                          <a:solidFill>
                            <a:schemeClr val="tx1"/>
                          </a:solidFill>
                          <a:effectLst/>
                          <a:latin typeface="Franklin Gothic Book (Gövde)"/>
                          <a:cs typeface="Adobe Devanagari" panose="02040503050201020203" pitchFamily="18" charset="0"/>
                        </a:rPr>
                        <a:t>10</a:t>
                      </a:r>
                      <a:endParaRPr kumimoji="0" lang="tr-TR" altLang="tr-TR" sz="1000" b="1"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Adobe Devanagari" panose="02040503050201020203" pitchFamily="18" charset="0"/>
                        </a:rPr>
                        <a:t>BALMAHMUT</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Adobe Devanagari" panose="02040503050201020203" pitchFamily="18" charset="0"/>
                        </a:rPr>
                        <a:t>Derinkuyu Sulama Sistemi</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2032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000" b="1" i="0" u="none" strike="noStrike" cap="none" normalizeH="0" baseline="0">
                          <a:ln>
                            <a:noFill/>
                          </a:ln>
                          <a:solidFill>
                            <a:schemeClr val="tx1"/>
                          </a:solidFill>
                          <a:effectLst/>
                          <a:latin typeface="Franklin Gothic Book (Gövde)"/>
                          <a:cs typeface="Adobe Devanagari" panose="02040503050201020203" pitchFamily="18" charset="0"/>
                        </a:rPr>
                        <a:t>11</a:t>
                      </a:r>
                      <a:endParaRPr kumimoji="0" lang="tr-TR" altLang="tr-TR" sz="1000" b="1"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Adobe Devanagari" panose="02040503050201020203" pitchFamily="18" charset="0"/>
                        </a:rPr>
                        <a:t>BULCA</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Adobe Devanagari" panose="02040503050201020203" pitchFamily="18" charset="0"/>
                        </a:rPr>
                        <a:t>Derinkuyu Kapalı Sulama Sistemi</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2032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000" b="1" i="0" u="none" strike="noStrike" cap="none" normalizeH="0" baseline="0">
                          <a:ln>
                            <a:noFill/>
                          </a:ln>
                          <a:solidFill>
                            <a:schemeClr val="tx1"/>
                          </a:solidFill>
                          <a:effectLst/>
                          <a:latin typeface="Franklin Gothic Book (Gövde)"/>
                          <a:cs typeface="Adobe Devanagari" panose="02040503050201020203" pitchFamily="18" charset="0"/>
                        </a:rPr>
                        <a:t>12</a:t>
                      </a:r>
                      <a:endParaRPr kumimoji="0" lang="tr-TR" altLang="tr-TR" sz="1000" b="1"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rPr>
                        <a:t>ÇAYHİSAR</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rPr>
                        <a:t>Çayhisar Barajı</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r h="2032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000" b="1" i="0" u="none" strike="noStrike" cap="none" normalizeH="0" baseline="0">
                          <a:ln>
                            <a:noFill/>
                          </a:ln>
                          <a:solidFill>
                            <a:schemeClr val="tx1"/>
                          </a:solidFill>
                          <a:effectLst/>
                          <a:latin typeface="Franklin Gothic Book (Gövde)"/>
                          <a:cs typeface="Adobe Devanagari" panose="02040503050201020203" pitchFamily="18" charset="0"/>
                        </a:rPr>
                        <a:t>13</a:t>
                      </a:r>
                      <a:endParaRPr kumimoji="0" lang="tr-TR" altLang="tr-TR" sz="1000" b="1"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62" marR="66062"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rPr>
                        <a:t>ÇOBANÖZÜ</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rPr>
                        <a:t>Çobanözü-Tokuşlar Göleti</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2032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000" b="1" i="0" u="none" strike="noStrike" cap="none" normalizeH="0" baseline="0">
                          <a:ln>
                            <a:noFill/>
                          </a:ln>
                          <a:solidFill>
                            <a:schemeClr val="tx1"/>
                          </a:solidFill>
                          <a:effectLst/>
                          <a:latin typeface="Franklin Gothic Book (Gövde)"/>
                        </a:rPr>
                        <a:t>14</a:t>
                      </a:r>
                      <a:endParaRPr kumimoji="0" lang="tr-TR" altLang="tr-TR" sz="1000" b="1"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rPr>
                        <a:t>GARİPÇE</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Adobe Devanagari" panose="02040503050201020203" pitchFamily="18" charset="0"/>
                        </a:rPr>
                        <a:t>Derinkuyu Kapalı Sulama Sistemi</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3"/>
                  </a:ext>
                </a:extLst>
              </a:tr>
              <a:tr h="2032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000" b="1" i="0" u="none" strike="noStrike" cap="none" normalizeH="0" baseline="0">
                          <a:ln>
                            <a:noFill/>
                          </a:ln>
                          <a:solidFill>
                            <a:schemeClr val="tx1"/>
                          </a:solidFill>
                          <a:effectLst/>
                          <a:latin typeface="Franklin Gothic Book (Gövde)"/>
                        </a:rPr>
                        <a:t>15</a:t>
                      </a:r>
                      <a:endParaRPr kumimoji="0" lang="tr-TR" altLang="tr-TR" sz="1000" b="1"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rPr>
                        <a:t>GÜNEY</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cs typeface="Adobe Devanagari" panose="02040503050201020203" pitchFamily="18" charset="0"/>
                        </a:rPr>
                        <a:t>Gölet Yapımı devam ediyor</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Adobe Devanagari" panose="02040503050201020203" pitchFamily="18" charset="0"/>
                      </a:endParaRP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2032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000" b="1" i="0" u="none" strike="noStrike" cap="none" normalizeH="0" baseline="0">
                          <a:ln>
                            <a:noFill/>
                          </a:ln>
                          <a:solidFill>
                            <a:schemeClr val="tx1"/>
                          </a:solidFill>
                          <a:effectLst/>
                          <a:latin typeface="Franklin Gothic Book (Gövde)"/>
                        </a:rPr>
                        <a:t>16</a:t>
                      </a:r>
                      <a:endParaRPr kumimoji="0" lang="tr-TR" altLang="tr-TR" sz="1000" b="1"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rPr>
                        <a:t>KIRKA</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rPr>
                        <a:t>Sulama Göleti</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5"/>
                  </a:ext>
                </a:extLst>
              </a:tr>
              <a:tr h="2032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000" b="1" i="0" u="none" strike="noStrike" cap="none" normalizeH="0" baseline="0">
                          <a:ln>
                            <a:noFill/>
                          </a:ln>
                          <a:solidFill>
                            <a:schemeClr val="tx1"/>
                          </a:solidFill>
                          <a:effectLst/>
                          <a:latin typeface="Franklin Gothic Book (Gövde)"/>
                        </a:rPr>
                        <a:t>17</a:t>
                      </a:r>
                      <a:endParaRPr kumimoji="0" lang="tr-TR" altLang="tr-TR" sz="1000" b="1"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rPr>
                        <a:t>TAŞOLUK</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rPr>
                        <a:t>Taşoluk Sulama Göleti ve Nuh-Taşoluk Sulama Göleti </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r h="2032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000" b="1" i="0" u="none" strike="noStrike" cap="none" normalizeH="0" baseline="0">
                          <a:ln>
                            <a:noFill/>
                          </a:ln>
                          <a:solidFill>
                            <a:schemeClr val="tx1"/>
                          </a:solidFill>
                          <a:effectLst/>
                          <a:latin typeface="Franklin Gothic Book (Gövde)"/>
                        </a:rPr>
                        <a:t>18</a:t>
                      </a:r>
                      <a:endParaRPr kumimoji="0" lang="tr-TR" altLang="tr-TR" sz="1000" b="1"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rPr>
                        <a:t>TAZLAR</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rPr>
                        <a:t>Sulama Göleti</a:t>
                      </a:r>
                      <a:endPar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endParaRP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7"/>
                  </a:ext>
                </a:extLst>
              </a:tr>
              <a:tr h="2032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000" b="1"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rPr>
                        <a:t>19</a:t>
                      </a: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rPr>
                        <a:t>AKDEĞİRMEN</a:t>
                      </a: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rPr>
                        <a:t>Akdeğirmen İçme Suyu Barajı</a:t>
                      </a: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8"/>
                  </a:ext>
                </a:extLst>
              </a:tr>
              <a:tr h="2032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000" b="1"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rPr>
                        <a:t>20</a:t>
                      </a: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rPr>
                        <a:t>ELVANPAŞA</a:t>
                      </a: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tr-TR" altLang="tr-TR" sz="1000" b="0" i="0" u="none" strike="noStrike" cap="none" normalizeH="0" baseline="0">
                          <a:ln>
                            <a:noFill/>
                          </a:ln>
                          <a:solidFill>
                            <a:schemeClr val="tx1"/>
                          </a:solidFill>
                          <a:effectLst/>
                          <a:latin typeface="Franklin Gothic Book (Gövde)"/>
                          <a:ea typeface="Calibri" panose="020F0502020204030204" pitchFamily="34" charset="0"/>
                          <a:cs typeface="Times New Roman" panose="02020603050405020304" pitchFamily="18" charset="0"/>
                        </a:rPr>
                        <a:t>Sulama Göleti Yapımı Devam Ediyor</a:t>
                      </a:r>
                    </a:p>
                  </a:txBody>
                  <a:tcPr marL="66070" marR="6607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9"/>
                  </a:ext>
                </a:extLst>
              </a:tr>
            </a:tbl>
          </a:graphicData>
        </a:graphic>
      </p:graphicFrame>
      <p:sp>
        <p:nvSpPr>
          <p:cNvPr id="2" name="Unvan 13">
            <a:extLst>
              <a:ext uri="{FF2B5EF4-FFF2-40B4-BE49-F238E27FC236}">
                <a16:creationId xmlns:a16="http://schemas.microsoft.com/office/drawing/2014/main" id="{884CB3AE-10D2-8022-B4C2-403AB784CEF1}"/>
              </a:ext>
            </a:extLst>
          </p:cNvPr>
          <p:cNvSpPr txBox="1">
            <a:spLocks/>
          </p:cNvSpPr>
          <p:nvPr/>
        </p:nvSpPr>
        <p:spPr bwMode="auto">
          <a:xfrm>
            <a:off x="4781550" y="950913"/>
            <a:ext cx="2311400" cy="577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TARIM VE ORMAN </a:t>
            </a:r>
          </a:p>
        </p:txBody>
      </p:sp>
      <p:sp>
        <p:nvSpPr>
          <p:cNvPr id="4" name="Unvan 13">
            <a:extLst>
              <a:ext uri="{FF2B5EF4-FFF2-40B4-BE49-F238E27FC236}">
                <a16:creationId xmlns:a16="http://schemas.microsoft.com/office/drawing/2014/main" id="{2B004B70-487C-C118-E757-C9168B21575E}"/>
              </a:ext>
            </a:extLst>
          </p:cNvPr>
          <p:cNvSpPr txBox="1">
            <a:spLocks/>
          </p:cNvSpPr>
          <p:nvPr/>
        </p:nvSpPr>
        <p:spPr bwMode="auto">
          <a:xfrm>
            <a:off x="3176588" y="1295400"/>
            <a:ext cx="4092575" cy="4667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Sinanpaşa ve Sincanlı Orman İşletme Şeflikleri</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yagram 1">
            <a:extLst>
              <a:ext uri="{FF2B5EF4-FFF2-40B4-BE49-F238E27FC236}">
                <a16:creationId xmlns:a16="http://schemas.microsoft.com/office/drawing/2014/main" id="{A2BB3712-2633-9F67-9640-D1CA2E361479}"/>
              </a:ext>
            </a:extLst>
          </p:cNvPr>
          <p:cNvGraphicFramePr/>
          <p:nvPr/>
        </p:nvGraphicFramePr>
        <p:xfrm>
          <a:off x="768863" y="4980475"/>
          <a:ext cx="7824630" cy="165576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7" name="Unvan 13">
            <a:extLst>
              <a:ext uri="{FF2B5EF4-FFF2-40B4-BE49-F238E27FC236}">
                <a16:creationId xmlns:a16="http://schemas.microsoft.com/office/drawing/2014/main" id="{1CA5FC04-0252-BFC5-24D7-E695269DA101}"/>
              </a:ext>
            </a:extLst>
          </p:cNvPr>
          <p:cNvSpPr txBox="1">
            <a:spLocks/>
          </p:cNvSpPr>
          <p:nvPr/>
        </p:nvSpPr>
        <p:spPr bwMode="auto">
          <a:xfrm>
            <a:off x="4313238" y="976313"/>
            <a:ext cx="2921000" cy="577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 MAHALLİ İDARELER</a:t>
            </a:r>
          </a:p>
        </p:txBody>
      </p:sp>
      <p:sp>
        <p:nvSpPr>
          <p:cNvPr id="154628" name="Dikdörtgen 9">
            <a:extLst>
              <a:ext uri="{FF2B5EF4-FFF2-40B4-BE49-F238E27FC236}">
                <a16:creationId xmlns:a16="http://schemas.microsoft.com/office/drawing/2014/main" id="{4A07A8D7-D091-2D39-2EC1-B43A13EBF4FF}"/>
              </a:ext>
            </a:extLst>
          </p:cNvPr>
          <p:cNvSpPr>
            <a:spLocks noChangeArrowheads="1"/>
          </p:cNvSpPr>
          <p:nvPr/>
        </p:nvSpPr>
        <p:spPr bwMode="auto">
          <a:xfrm>
            <a:off x="5456238" y="1419225"/>
            <a:ext cx="2170112" cy="307975"/>
          </a:xfrm>
          <a:prstGeom prst="rect">
            <a:avLst/>
          </a:prstGeom>
          <a:noFill/>
          <a:ln>
            <a:noFill/>
          </a:ln>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defRPr/>
            </a:pPr>
            <a:r>
              <a:rPr lang="tr-TR" altLang="tr-TR" sz="1400" i="1" dirty="0">
                <a:solidFill>
                  <a:schemeClr val="accent2"/>
                </a:solidFill>
                <a:effectLst>
                  <a:outerShdw blurRad="38100" dist="38100" dir="2700000" algn="tl">
                    <a:srgbClr val="000000">
                      <a:alpha val="43137"/>
                    </a:srgbClr>
                  </a:outerShdw>
                </a:effectLst>
                <a:latin typeface="Adobe Devanagari" panose="02040503050201020203" pitchFamily="18" charset="0"/>
                <a:cs typeface="Adobe Devanagari" panose="02040503050201020203" pitchFamily="18" charset="0"/>
              </a:rPr>
              <a:t>Belediyeler	</a:t>
            </a:r>
          </a:p>
        </p:txBody>
      </p:sp>
      <p:pic>
        <p:nvPicPr>
          <p:cNvPr id="12" name="Resim 11">
            <a:extLst>
              <a:ext uri="{FF2B5EF4-FFF2-40B4-BE49-F238E27FC236}">
                <a16:creationId xmlns:a16="http://schemas.microsoft.com/office/drawing/2014/main" id="{2E3EC94F-8FB9-FA4D-32C9-173602B9DF87}"/>
              </a:ext>
            </a:extLst>
          </p:cNvPr>
          <p:cNvPicPr>
            <a:picLocks noChangeAspect="1"/>
          </p:cNvPicPr>
          <p:nvPr/>
        </p:nvPicPr>
        <p:blipFill rotWithShape="1">
          <a:blip r:embed="rId8" cstate="email"/>
          <a:srcRect r="-583" b="-582"/>
          <a:stretch/>
        </p:blipFill>
        <p:spPr>
          <a:xfrm>
            <a:off x="612476" y="127773"/>
            <a:ext cx="1332000" cy="1332000"/>
          </a:xfrm>
          <a:prstGeom prst="flowChartConnector">
            <a:avLst/>
          </a:prstGeom>
        </p:spPr>
      </p:pic>
      <p:pic>
        <p:nvPicPr>
          <p:cNvPr id="113670" name="Resim 12">
            <a:extLst>
              <a:ext uri="{FF2B5EF4-FFF2-40B4-BE49-F238E27FC236}">
                <a16:creationId xmlns:a16="http://schemas.microsoft.com/office/drawing/2014/main" id="{8E51E4F1-DBD6-339B-74E9-70301E68120F}"/>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Unvan 13">
            <a:extLst>
              <a:ext uri="{FF2B5EF4-FFF2-40B4-BE49-F238E27FC236}">
                <a16:creationId xmlns:a16="http://schemas.microsoft.com/office/drawing/2014/main" id="{78332464-1CA3-8AC6-A722-F2F8F7C66B00}"/>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7" name="Resim 6">
            <a:extLst>
              <a:ext uri="{FF2B5EF4-FFF2-40B4-BE49-F238E27FC236}">
                <a16:creationId xmlns:a16="http://schemas.microsoft.com/office/drawing/2014/main" id="{0342482C-548E-9315-D75E-F0D36F16FCE1}"/>
              </a:ext>
            </a:extLst>
          </p:cNvPr>
          <p:cNvPicPr>
            <a:picLocks noChangeAspect="1"/>
          </p:cNvPicPr>
          <p:nvPr/>
        </p:nvPicPr>
        <p:blipFill>
          <a:blip r:embed="rId10" cstate="email"/>
          <a:stretch>
            <a:fillRect/>
          </a:stretch>
        </p:blipFill>
        <p:spPr>
          <a:xfrm>
            <a:off x="718457" y="1700576"/>
            <a:ext cx="7888492" cy="3613274"/>
          </a:xfrm>
          <a:prstGeom prst="rect">
            <a:avLst/>
          </a:prstGeom>
          <a:ln>
            <a:noFill/>
          </a:ln>
          <a:effectLst>
            <a:softEdge rad="112500"/>
          </a:effectLst>
        </p:spPr>
      </p:pic>
    </p:spTree>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Resim 8">
            <a:extLst>
              <a:ext uri="{FF2B5EF4-FFF2-40B4-BE49-F238E27FC236}">
                <a16:creationId xmlns:a16="http://schemas.microsoft.com/office/drawing/2014/main" id="{6C003875-F820-26CA-3039-63D1F9FA1063}"/>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pic>
        <p:nvPicPr>
          <p:cNvPr id="115715" name="Resim 10">
            <a:extLst>
              <a:ext uri="{FF2B5EF4-FFF2-40B4-BE49-F238E27FC236}">
                <a16:creationId xmlns:a16="http://schemas.microsoft.com/office/drawing/2014/main" id="{28C24AAA-5A8C-6A23-5CA5-95D6973351F8}"/>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Unvan 13">
            <a:extLst>
              <a:ext uri="{FF2B5EF4-FFF2-40B4-BE49-F238E27FC236}">
                <a16:creationId xmlns:a16="http://schemas.microsoft.com/office/drawing/2014/main" id="{631BE778-2967-D9E9-A2CE-E785A1C35F5F}"/>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10" name="Dikdörtgen 9">
            <a:extLst>
              <a:ext uri="{FF2B5EF4-FFF2-40B4-BE49-F238E27FC236}">
                <a16:creationId xmlns:a16="http://schemas.microsoft.com/office/drawing/2014/main" id="{734A1435-8775-56EC-AF81-1097A173D979}"/>
              </a:ext>
            </a:extLst>
          </p:cNvPr>
          <p:cNvSpPr>
            <a:spLocks noChangeArrowheads="1"/>
          </p:cNvSpPr>
          <p:nvPr/>
        </p:nvSpPr>
        <p:spPr bwMode="auto">
          <a:xfrm>
            <a:off x="5322888" y="1419225"/>
            <a:ext cx="2170112" cy="307975"/>
          </a:xfrm>
          <a:prstGeom prst="rect">
            <a:avLst/>
          </a:prstGeom>
          <a:noFill/>
          <a:ln>
            <a:noFill/>
          </a:ln>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defRPr/>
            </a:pPr>
            <a:r>
              <a:rPr lang="tr-TR" altLang="tr-TR" sz="1400" i="1" dirty="0">
                <a:solidFill>
                  <a:schemeClr val="accent2"/>
                </a:solidFill>
                <a:effectLst>
                  <a:outerShdw blurRad="38100" dist="38100" dir="2700000" algn="tl">
                    <a:srgbClr val="000000">
                      <a:alpha val="43137"/>
                    </a:srgbClr>
                  </a:outerShdw>
                </a:effectLst>
                <a:latin typeface="Adobe Devanagari" panose="02040503050201020203" pitchFamily="18" charset="0"/>
                <a:cs typeface="Adobe Devanagari" panose="02040503050201020203" pitchFamily="18" charset="0"/>
              </a:rPr>
              <a:t>Belediyeler	</a:t>
            </a:r>
          </a:p>
        </p:txBody>
      </p:sp>
      <p:sp>
        <p:nvSpPr>
          <p:cNvPr id="11" name="Unvan 13">
            <a:extLst>
              <a:ext uri="{FF2B5EF4-FFF2-40B4-BE49-F238E27FC236}">
                <a16:creationId xmlns:a16="http://schemas.microsoft.com/office/drawing/2014/main" id="{3F5D83E6-8D3D-FF34-DF52-853C63A59F60}"/>
              </a:ext>
            </a:extLst>
          </p:cNvPr>
          <p:cNvSpPr txBox="1">
            <a:spLocks/>
          </p:cNvSpPr>
          <p:nvPr/>
        </p:nvSpPr>
        <p:spPr bwMode="auto">
          <a:xfrm>
            <a:off x="4313238" y="976313"/>
            <a:ext cx="2921000" cy="577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 MAHALLİ İDARELER</a:t>
            </a:r>
          </a:p>
        </p:txBody>
      </p:sp>
      <p:graphicFrame>
        <p:nvGraphicFramePr>
          <p:cNvPr id="8" name="Diyagram 1">
            <a:extLst>
              <a:ext uri="{FF2B5EF4-FFF2-40B4-BE49-F238E27FC236}">
                <a16:creationId xmlns:a16="http://schemas.microsoft.com/office/drawing/2014/main" id="{0D0ADB47-159A-6732-A968-611F1D1807E0}"/>
              </a:ext>
            </a:extLst>
          </p:cNvPr>
          <p:cNvGraphicFramePr/>
          <p:nvPr/>
        </p:nvGraphicFramePr>
        <p:xfrm>
          <a:off x="668865" y="1615348"/>
          <a:ext cx="8332790" cy="5159526"/>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Tree>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yagram 1">
            <a:extLst>
              <a:ext uri="{FF2B5EF4-FFF2-40B4-BE49-F238E27FC236}">
                <a16:creationId xmlns:a16="http://schemas.microsoft.com/office/drawing/2014/main" id="{EE8E1BCE-E717-AE1A-DF25-FA6B1E2CD12D}"/>
              </a:ext>
            </a:extLst>
          </p:cNvPr>
          <p:cNvGraphicFramePr/>
          <p:nvPr/>
        </p:nvGraphicFramePr>
        <p:xfrm>
          <a:off x="902739" y="4308525"/>
          <a:ext cx="8008505" cy="223699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8" name="Resim 7">
            <a:extLst>
              <a:ext uri="{FF2B5EF4-FFF2-40B4-BE49-F238E27FC236}">
                <a16:creationId xmlns:a16="http://schemas.microsoft.com/office/drawing/2014/main" id="{C74E51C5-62D2-9FAA-3160-EF143BCC3AB7}"/>
              </a:ext>
            </a:extLst>
          </p:cNvPr>
          <p:cNvPicPr>
            <a:picLocks noChangeAspect="1"/>
          </p:cNvPicPr>
          <p:nvPr/>
        </p:nvPicPr>
        <p:blipFill rotWithShape="1">
          <a:blip r:embed="rId8" cstate="email"/>
          <a:srcRect r="-583" b="-582"/>
          <a:stretch/>
        </p:blipFill>
        <p:spPr>
          <a:xfrm>
            <a:off x="612476" y="127773"/>
            <a:ext cx="1332000" cy="1332000"/>
          </a:xfrm>
          <a:prstGeom prst="flowChartConnector">
            <a:avLst/>
          </a:prstGeom>
        </p:spPr>
      </p:pic>
      <p:pic>
        <p:nvPicPr>
          <p:cNvPr id="117764" name="Resim 8">
            <a:extLst>
              <a:ext uri="{FF2B5EF4-FFF2-40B4-BE49-F238E27FC236}">
                <a16:creationId xmlns:a16="http://schemas.microsoft.com/office/drawing/2014/main" id="{4CBA039C-88DD-8CEC-722C-6A6ECEC8C7B5}"/>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Unvan 13">
            <a:extLst>
              <a:ext uri="{FF2B5EF4-FFF2-40B4-BE49-F238E27FC236}">
                <a16:creationId xmlns:a16="http://schemas.microsoft.com/office/drawing/2014/main" id="{3D58F720-AF8F-524A-C350-643F5DD903E7}"/>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7" name="Unvan 13">
            <a:extLst>
              <a:ext uri="{FF2B5EF4-FFF2-40B4-BE49-F238E27FC236}">
                <a16:creationId xmlns:a16="http://schemas.microsoft.com/office/drawing/2014/main" id="{14FABF02-3F4B-11F0-3DCC-AA9831C9BE5C}"/>
              </a:ext>
            </a:extLst>
          </p:cNvPr>
          <p:cNvSpPr txBox="1">
            <a:spLocks/>
          </p:cNvSpPr>
          <p:nvPr/>
        </p:nvSpPr>
        <p:spPr bwMode="auto">
          <a:xfrm>
            <a:off x="4718050" y="1158875"/>
            <a:ext cx="3063875" cy="577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İlçe Özel İdare Müdürlüğü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
        <p:nvSpPr>
          <p:cNvPr id="9" name="Unvan 1">
            <a:extLst>
              <a:ext uri="{FF2B5EF4-FFF2-40B4-BE49-F238E27FC236}">
                <a16:creationId xmlns:a16="http://schemas.microsoft.com/office/drawing/2014/main" id="{662AF51D-9FC8-8514-81D3-ED12053925B4}"/>
              </a:ext>
            </a:extLst>
          </p:cNvPr>
          <p:cNvSpPr>
            <a:spLocks noGrp="1"/>
          </p:cNvSpPr>
          <p:nvPr>
            <p:ph type="title"/>
          </p:nvPr>
        </p:nvSpPr>
        <p:spPr>
          <a:xfrm>
            <a:off x="960438" y="1955800"/>
            <a:ext cx="2298700" cy="393700"/>
          </a:xfrm>
        </p:spPr>
        <p:txBody>
          <a:bodyPr/>
          <a:lstStyle/>
          <a:p>
            <a:pPr>
              <a:defRPr/>
            </a:pPr>
            <a:r>
              <a:rPr lang="tr-TR" altLang="tr-TR" sz="1400" b="0" i="1" dirty="0">
                <a:solidFill>
                  <a:srgbClr val="FF0000"/>
                </a:solidFill>
                <a:effectLst>
                  <a:outerShdw blurRad="38100" dist="38100" dir="2700000" algn="tl">
                    <a:srgbClr val="000000">
                      <a:alpha val="43137"/>
                    </a:srgbClr>
                  </a:outerShdw>
                </a:effectLst>
                <a:latin typeface="Franklin Gothic Book" panose="020B0503020102020204" pitchFamily="34" charset="0"/>
              </a:rPr>
              <a:t>Personel ve Faaliyetler</a:t>
            </a:r>
          </a:p>
        </p:txBody>
      </p:sp>
      <p:graphicFrame>
        <p:nvGraphicFramePr>
          <p:cNvPr id="3" name="Diyagram 2">
            <a:extLst>
              <a:ext uri="{FF2B5EF4-FFF2-40B4-BE49-F238E27FC236}">
                <a16:creationId xmlns:a16="http://schemas.microsoft.com/office/drawing/2014/main" id="{BAA38FD2-091B-368B-C317-305B98628B13}"/>
              </a:ext>
            </a:extLst>
          </p:cNvPr>
          <p:cNvGraphicFramePr/>
          <p:nvPr/>
        </p:nvGraphicFramePr>
        <p:xfrm>
          <a:off x="960928" y="2896311"/>
          <a:ext cx="7950316" cy="1306482"/>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11" name="Unvan 13">
            <a:extLst>
              <a:ext uri="{FF2B5EF4-FFF2-40B4-BE49-F238E27FC236}">
                <a16:creationId xmlns:a16="http://schemas.microsoft.com/office/drawing/2014/main" id="{E7C52466-E89A-0C72-B100-0231D0AD3C3B}"/>
              </a:ext>
            </a:extLst>
          </p:cNvPr>
          <p:cNvSpPr txBox="1">
            <a:spLocks/>
          </p:cNvSpPr>
          <p:nvPr/>
        </p:nvSpPr>
        <p:spPr bwMode="auto">
          <a:xfrm>
            <a:off x="4313238" y="976313"/>
            <a:ext cx="2921000" cy="577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 MAHALLİ İDARELER</a:t>
            </a:r>
          </a:p>
        </p:txBody>
      </p:sp>
      <p:graphicFrame>
        <p:nvGraphicFramePr>
          <p:cNvPr id="12" name="Diyagram 11">
            <a:extLst>
              <a:ext uri="{FF2B5EF4-FFF2-40B4-BE49-F238E27FC236}">
                <a16:creationId xmlns:a16="http://schemas.microsoft.com/office/drawing/2014/main" id="{8F986425-4DE0-0AC6-93BC-3629DC19042B}"/>
              </a:ext>
            </a:extLst>
          </p:cNvPr>
          <p:cNvGraphicFramePr/>
          <p:nvPr/>
        </p:nvGraphicFramePr>
        <p:xfrm>
          <a:off x="960928" y="2450197"/>
          <a:ext cx="7892127" cy="512616"/>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spTree>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Resim 10">
            <a:extLst>
              <a:ext uri="{FF2B5EF4-FFF2-40B4-BE49-F238E27FC236}">
                <a16:creationId xmlns:a16="http://schemas.microsoft.com/office/drawing/2014/main" id="{19882A8F-2F84-4FAA-4A55-938575941B34}"/>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pic>
        <p:nvPicPr>
          <p:cNvPr id="119811" name="Resim 11">
            <a:extLst>
              <a:ext uri="{FF2B5EF4-FFF2-40B4-BE49-F238E27FC236}">
                <a16:creationId xmlns:a16="http://schemas.microsoft.com/office/drawing/2014/main" id="{00B2A9C8-647F-8282-1CB1-97EA3BADF820}"/>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Unvan 13">
            <a:extLst>
              <a:ext uri="{FF2B5EF4-FFF2-40B4-BE49-F238E27FC236}">
                <a16:creationId xmlns:a16="http://schemas.microsoft.com/office/drawing/2014/main" id="{ED32953B-1E22-EE01-60CA-EA2B6888609A}"/>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9" name="Dikdörtgen 9">
            <a:extLst>
              <a:ext uri="{FF2B5EF4-FFF2-40B4-BE49-F238E27FC236}">
                <a16:creationId xmlns:a16="http://schemas.microsoft.com/office/drawing/2014/main" id="{4B312B72-0C92-21EA-619E-C2D475B1378C}"/>
              </a:ext>
            </a:extLst>
          </p:cNvPr>
          <p:cNvSpPr>
            <a:spLocks noChangeArrowheads="1"/>
          </p:cNvSpPr>
          <p:nvPr/>
        </p:nvSpPr>
        <p:spPr bwMode="auto">
          <a:xfrm>
            <a:off x="5748338" y="1419225"/>
            <a:ext cx="2170112" cy="307975"/>
          </a:xfrm>
          <a:prstGeom prst="rect">
            <a:avLst/>
          </a:prstGeom>
          <a:noFill/>
          <a:ln>
            <a:noFill/>
          </a:ln>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defRPr/>
            </a:pPr>
            <a:r>
              <a:rPr lang="tr-TR" altLang="tr-TR" sz="1400" i="1" dirty="0">
                <a:solidFill>
                  <a:schemeClr val="accent2"/>
                </a:solidFill>
                <a:effectLst>
                  <a:outerShdw blurRad="38100" dist="38100" dir="2700000" algn="tl">
                    <a:srgbClr val="000000">
                      <a:alpha val="43137"/>
                    </a:srgbClr>
                  </a:outerShdw>
                </a:effectLst>
                <a:latin typeface="Adobe Devanagari" panose="02040503050201020203" pitchFamily="18" charset="0"/>
                <a:cs typeface="Adobe Devanagari" panose="02040503050201020203" pitchFamily="18" charset="0"/>
              </a:rPr>
              <a:t>Köyler	</a:t>
            </a:r>
          </a:p>
        </p:txBody>
      </p:sp>
      <p:sp>
        <p:nvSpPr>
          <p:cNvPr id="10" name="Unvan 13">
            <a:extLst>
              <a:ext uri="{FF2B5EF4-FFF2-40B4-BE49-F238E27FC236}">
                <a16:creationId xmlns:a16="http://schemas.microsoft.com/office/drawing/2014/main" id="{AE57A8C9-23CB-C68E-B703-AD11EBD8A784}"/>
              </a:ext>
            </a:extLst>
          </p:cNvPr>
          <p:cNvSpPr txBox="1">
            <a:spLocks/>
          </p:cNvSpPr>
          <p:nvPr/>
        </p:nvSpPr>
        <p:spPr bwMode="auto">
          <a:xfrm>
            <a:off x="4313238" y="976313"/>
            <a:ext cx="2921000" cy="577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MAHALLİ İDARELER</a:t>
            </a:r>
          </a:p>
        </p:txBody>
      </p:sp>
      <p:pic>
        <p:nvPicPr>
          <p:cNvPr id="119815" name="Resim 2">
            <a:extLst>
              <a:ext uri="{FF2B5EF4-FFF2-40B4-BE49-F238E27FC236}">
                <a16:creationId xmlns:a16="http://schemas.microsoft.com/office/drawing/2014/main" id="{88F2D666-6DFD-5164-0E97-26FD32B0C894}"/>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370013" y="1727200"/>
            <a:ext cx="6032500" cy="2395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o 4">
            <a:extLst>
              <a:ext uri="{FF2B5EF4-FFF2-40B4-BE49-F238E27FC236}">
                <a16:creationId xmlns:a16="http://schemas.microsoft.com/office/drawing/2014/main" id="{5CE6B050-C1E2-E528-156B-F4E078A9979E}"/>
              </a:ext>
            </a:extLst>
          </p:cNvPr>
          <p:cNvGraphicFramePr>
            <a:graphicFrameLocks noGrp="1"/>
          </p:cNvGraphicFramePr>
          <p:nvPr/>
        </p:nvGraphicFramePr>
        <p:xfrm>
          <a:off x="1370013" y="4219575"/>
          <a:ext cx="6032500" cy="2584450"/>
        </p:xfrm>
        <a:graphic>
          <a:graphicData uri="http://schemas.openxmlformats.org/drawingml/2006/table">
            <a:tbl>
              <a:tblPr firstRow="1" firstCol="1" bandRow="1">
                <a:tableStyleId>{3B4B98B0-60AC-42C2-AFA5-B58CD77FA1E5}</a:tableStyleId>
              </a:tblPr>
              <a:tblGrid>
                <a:gridCol w="2899894">
                  <a:extLst>
                    <a:ext uri="{9D8B030D-6E8A-4147-A177-3AD203B41FA5}">
                      <a16:colId xmlns:a16="http://schemas.microsoft.com/office/drawing/2014/main" val="20000"/>
                    </a:ext>
                  </a:extLst>
                </a:gridCol>
                <a:gridCol w="3132606">
                  <a:extLst>
                    <a:ext uri="{9D8B030D-6E8A-4147-A177-3AD203B41FA5}">
                      <a16:colId xmlns:a16="http://schemas.microsoft.com/office/drawing/2014/main" val="20001"/>
                    </a:ext>
                  </a:extLst>
                </a:gridCol>
              </a:tblGrid>
              <a:tr h="252432">
                <a:tc gridSpan="2">
                  <a:txBody>
                    <a:bodyPr/>
                    <a:lstStyle/>
                    <a:p>
                      <a:pPr algn="ctr">
                        <a:lnSpc>
                          <a:spcPct val="107000"/>
                        </a:lnSpc>
                        <a:spcAft>
                          <a:spcPts val="0"/>
                        </a:spcAft>
                      </a:pPr>
                      <a:r>
                        <a:rPr lang="tr-TR" sz="1100" i="1" dirty="0">
                          <a:solidFill>
                            <a:schemeClr val="tx1">
                              <a:lumMod val="75000"/>
                              <a:lumOff val="25000"/>
                            </a:schemeClr>
                          </a:solidFill>
                          <a:effectLst>
                            <a:outerShdw blurRad="38100" dist="38100" dir="2700000" algn="tl">
                              <a:srgbClr val="000000">
                                <a:alpha val="43137"/>
                              </a:srgbClr>
                            </a:outerShdw>
                          </a:effectLst>
                          <a:latin typeface="Franklin Gothic Book" panose="020B0503020102020204" pitchFamily="34" charset="0"/>
                        </a:rPr>
                        <a:t>KÖYLER</a:t>
                      </a:r>
                      <a:endParaRPr lang="tr-TR" sz="1100" i="1" dirty="0">
                        <a:solidFill>
                          <a:schemeClr val="tx1">
                            <a:lumMod val="75000"/>
                            <a:lumOff val="25000"/>
                          </a:schemeClr>
                        </a:solidFill>
                        <a:effectLst>
                          <a:outerShdw blurRad="38100" dist="38100" dir="2700000" algn="tl">
                            <a:srgbClr val="000000">
                              <a:alpha val="43137"/>
                            </a:srgbClr>
                          </a:outerShdw>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nchor="ctr"/>
                </a:tc>
                <a:tc hMerge="1">
                  <a:txBody>
                    <a:bodyPr/>
                    <a:lstStyle/>
                    <a:p>
                      <a:endParaRPr lang="tr-TR"/>
                    </a:p>
                  </a:txBody>
                  <a:tcPr/>
                </a:tc>
                <a:extLst>
                  <a:ext uri="{0D108BD9-81ED-4DB2-BD59-A6C34878D82A}">
                    <a16:rowId xmlns:a16="http://schemas.microsoft.com/office/drawing/2014/main" val="10000"/>
                  </a:ext>
                </a:extLst>
              </a:tr>
              <a:tr h="179386">
                <a:tc>
                  <a:txBody>
                    <a:bodyPr/>
                    <a:lstStyle/>
                    <a:p>
                      <a:pPr>
                        <a:lnSpc>
                          <a:spcPct val="107000"/>
                        </a:lnSpc>
                        <a:spcAft>
                          <a:spcPts val="0"/>
                        </a:spcAft>
                      </a:pPr>
                      <a:r>
                        <a:rPr lang="tr-TR" sz="1100" b="0" dirty="0" err="1">
                          <a:solidFill>
                            <a:schemeClr val="tx1">
                              <a:lumMod val="75000"/>
                              <a:lumOff val="25000"/>
                            </a:schemeClr>
                          </a:solidFill>
                          <a:effectLst/>
                          <a:latin typeface="Franklin Gothic Book" panose="020B0503020102020204" pitchFamily="34" charset="0"/>
                        </a:rPr>
                        <a:t>Akçaşar</a:t>
                      </a:r>
                      <a:r>
                        <a:rPr lang="tr-TR" sz="1100" b="0" dirty="0">
                          <a:solidFill>
                            <a:schemeClr val="tx1">
                              <a:lumMod val="75000"/>
                              <a:lumOff val="25000"/>
                            </a:schemeClr>
                          </a:solidFill>
                          <a:effectLst/>
                          <a:latin typeface="Franklin Gothic Book" panose="020B0503020102020204" pitchFamily="34" charset="0"/>
                        </a:rPr>
                        <a:t> </a:t>
                      </a:r>
                      <a:endParaRPr lang="tr-TR" sz="1100" b="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tc>
                  <a:txBody>
                    <a:bodyPr/>
                    <a:lstStyle/>
                    <a:p>
                      <a:pPr>
                        <a:lnSpc>
                          <a:spcPct val="107000"/>
                        </a:lnSpc>
                        <a:spcAft>
                          <a:spcPts val="0"/>
                        </a:spcAft>
                      </a:pPr>
                      <a:r>
                        <a:rPr lang="tr-TR" sz="1100">
                          <a:solidFill>
                            <a:schemeClr val="tx1">
                              <a:lumMod val="75000"/>
                              <a:lumOff val="25000"/>
                            </a:schemeClr>
                          </a:solidFill>
                          <a:effectLst/>
                          <a:latin typeface="Franklin Gothic Book" panose="020B0503020102020204" pitchFamily="34" charset="0"/>
                        </a:rPr>
                        <a:t>Garipçe</a:t>
                      </a:r>
                      <a:endParaRPr lang="tr-TR" sz="110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extLst>
                  <a:ext uri="{0D108BD9-81ED-4DB2-BD59-A6C34878D82A}">
                    <a16:rowId xmlns:a16="http://schemas.microsoft.com/office/drawing/2014/main" val="10001"/>
                  </a:ext>
                </a:extLst>
              </a:tr>
              <a:tr h="179386">
                <a:tc>
                  <a:txBody>
                    <a:bodyPr/>
                    <a:lstStyle/>
                    <a:p>
                      <a:pPr>
                        <a:lnSpc>
                          <a:spcPct val="107000"/>
                        </a:lnSpc>
                        <a:spcAft>
                          <a:spcPts val="0"/>
                        </a:spcAft>
                      </a:pPr>
                      <a:r>
                        <a:rPr lang="tr-TR" sz="1100" b="0">
                          <a:solidFill>
                            <a:schemeClr val="tx1">
                              <a:lumMod val="75000"/>
                              <a:lumOff val="25000"/>
                            </a:schemeClr>
                          </a:solidFill>
                          <a:effectLst/>
                          <a:latin typeface="Franklin Gothic Book" panose="020B0503020102020204" pitchFamily="34" charset="0"/>
                        </a:rPr>
                        <a:t>Akdeğirmen</a:t>
                      </a:r>
                      <a:endParaRPr lang="tr-TR" sz="1100" b="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tc>
                  <a:txBody>
                    <a:bodyPr/>
                    <a:lstStyle/>
                    <a:p>
                      <a:pPr>
                        <a:lnSpc>
                          <a:spcPct val="107000"/>
                        </a:lnSpc>
                        <a:spcAft>
                          <a:spcPts val="0"/>
                        </a:spcAft>
                      </a:pPr>
                      <a:r>
                        <a:rPr lang="tr-TR" sz="1100">
                          <a:solidFill>
                            <a:schemeClr val="tx1">
                              <a:lumMod val="75000"/>
                              <a:lumOff val="25000"/>
                            </a:schemeClr>
                          </a:solidFill>
                          <a:effectLst/>
                          <a:latin typeface="Franklin Gothic Book" panose="020B0503020102020204" pitchFamily="34" charset="0"/>
                        </a:rPr>
                        <a:t>Gezler</a:t>
                      </a:r>
                      <a:endParaRPr lang="tr-TR" sz="110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extLst>
                  <a:ext uri="{0D108BD9-81ED-4DB2-BD59-A6C34878D82A}">
                    <a16:rowId xmlns:a16="http://schemas.microsoft.com/office/drawing/2014/main" val="10002"/>
                  </a:ext>
                </a:extLst>
              </a:tr>
              <a:tr h="179386">
                <a:tc>
                  <a:txBody>
                    <a:bodyPr/>
                    <a:lstStyle/>
                    <a:p>
                      <a:pPr>
                        <a:lnSpc>
                          <a:spcPct val="107000"/>
                        </a:lnSpc>
                        <a:spcAft>
                          <a:spcPts val="0"/>
                        </a:spcAft>
                      </a:pPr>
                      <a:r>
                        <a:rPr lang="tr-TR" sz="1100" b="0">
                          <a:solidFill>
                            <a:schemeClr val="tx1">
                              <a:lumMod val="75000"/>
                              <a:lumOff val="25000"/>
                            </a:schemeClr>
                          </a:solidFill>
                          <a:effectLst/>
                          <a:latin typeface="Franklin Gothic Book" panose="020B0503020102020204" pitchFamily="34" charset="0"/>
                        </a:rPr>
                        <a:t>Ayvalı</a:t>
                      </a:r>
                      <a:endParaRPr lang="tr-TR" sz="1100" b="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tc>
                  <a:txBody>
                    <a:bodyPr/>
                    <a:lstStyle/>
                    <a:p>
                      <a:pPr>
                        <a:lnSpc>
                          <a:spcPct val="107000"/>
                        </a:lnSpc>
                        <a:spcAft>
                          <a:spcPts val="0"/>
                        </a:spcAft>
                      </a:pPr>
                      <a:r>
                        <a:rPr lang="tr-TR" sz="1100" dirty="0">
                          <a:solidFill>
                            <a:schemeClr val="tx1">
                              <a:lumMod val="75000"/>
                              <a:lumOff val="25000"/>
                            </a:schemeClr>
                          </a:solidFill>
                          <a:effectLst/>
                          <a:latin typeface="Franklin Gothic Book" panose="020B0503020102020204" pitchFamily="34" charset="0"/>
                        </a:rPr>
                        <a:t>İğdeli</a:t>
                      </a:r>
                      <a:endParaRPr lang="tr-TR" sz="110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extLst>
                  <a:ext uri="{0D108BD9-81ED-4DB2-BD59-A6C34878D82A}">
                    <a16:rowId xmlns:a16="http://schemas.microsoft.com/office/drawing/2014/main" val="10003"/>
                  </a:ext>
                </a:extLst>
              </a:tr>
              <a:tr h="179386">
                <a:tc>
                  <a:txBody>
                    <a:bodyPr/>
                    <a:lstStyle/>
                    <a:p>
                      <a:pPr>
                        <a:lnSpc>
                          <a:spcPct val="107000"/>
                        </a:lnSpc>
                        <a:spcAft>
                          <a:spcPts val="0"/>
                        </a:spcAft>
                      </a:pPr>
                      <a:r>
                        <a:rPr lang="tr-TR" sz="1100" b="0" dirty="0" err="1">
                          <a:solidFill>
                            <a:schemeClr val="tx1">
                              <a:lumMod val="75000"/>
                              <a:lumOff val="25000"/>
                            </a:schemeClr>
                          </a:solidFill>
                          <a:effectLst/>
                          <a:latin typeface="Franklin Gothic Book" panose="020B0503020102020204" pitchFamily="34" charset="0"/>
                        </a:rPr>
                        <a:t>Balmahmut</a:t>
                      </a:r>
                      <a:endParaRPr lang="tr-TR" sz="1100" b="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tc>
                  <a:txBody>
                    <a:bodyPr/>
                    <a:lstStyle/>
                    <a:p>
                      <a:pPr>
                        <a:lnSpc>
                          <a:spcPct val="107000"/>
                        </a:lnSpc>
                        <a:spcAft>
                          <a:spcPts val="0"/>
                        </a:spcAft>
                      </a:pPr>
                      <a:r>
                        <a:rPr lang="tr-TR" sz="1100" dirty="0" err="1">
                          <a:solidFill>
                            <a:schemeClr val="tx1">
                              <a:lumMod val="75000"/>
                              <a:lumOff val="25000"/>
                            </a:schemeClr>
                          </a:solidFill>
                          <a:effectLst/>
                          <a:latin typeface="Franklin Gothic Book" panose="020B0503020102020204" pitchFamily="34" charset="0"/>
                        </a:rPr>
                        <a:t>Karacaören</a:t>
                      </a:r>
                      <a:endParaRPr lang="tr-TR" sz="110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extLst>
                  <a:ext uri="{0D108BD9-81ED-4DB2-BD59-A6C34878D82A}">
                    <a16:rowId xmlns:a16="http://schemas.microsoft.com/office/drawing/2014/main" val="10004"/>
                  </a:ext>
                </a:extLst>
              </a:tr>
              <a:tr h="179386">
                <a:tc>
                  <a:txBody>
                    <a:bodyPr/>
                    <a:lstStyle/>
                    <a:p>
                      <a:pPr>
                        <a:lnSpc>
                          <a:spcPct val="107000"/>
                        </a:lnSpc>
                        <a:spcAft>
                          <a:spcPts val="0"/>
                        </a:spcAft>
                      </a:pPr>
                      <a:r>
                        <a:rPr lang="tr-TR" sz="1100" b="0">
                          <a:solidFill>
                            <a:schemeClr val="tx1">
                              <a:lumMod val="75000"/>
                              <a:lumOff val="25000"/>
                            </a:schemeClr>
                          </a:solidFill>
                          <a:effectLst/>
                          <a:latin typeface="Franklin Gothic Book" panose="020B0503020102020204" pitchFamily="34" charset="0"/>
                        </a:rPr>
                        <a:t>Başkimse</a:t>
                      </a:r>
                      <a:endParaRPr lang="tr-TR" sz="1100" b="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tc>
                  <a:txBody>
                    <a:bodyPr/>
                    <a:lstStyle/>
                    <a:p>
                      <a:pPr>
                        <a:lnSpc>
                          <a:spcPct val="107000"/>
                        </a:lnSpc>
                        <a:spcAft>
                          <a:spcPts val="0"/>
                        </a:spcAft>
                      </a:pPr>
                      <a:r>
                        <a:rPr lang="tr-TR" sz="1100" dirty="0" err="1">
                          <a:solidFill>
                            <a:schemeClr val="tx1">
                              <a:lumMod val="75000"/>
                              <a:lumOff val="25000"/>
                            </a:schemeClr>
                          </a:solidFill>
                          <a:effectLst/>
                          <a:latin typeface="Franklin Gothic Book" panose="020B0503020102020204" pitchFamily="34" charset="0"/>
                        </a:rPr>
                        <a:t>Kayadibi</a:t>
                      </a:r>
                      <a:endParaRPr lang="tr-TR" sz="110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extLst>
                  <a:ext uri="{0D108BD9-81ED-4DB2-BD59-A6C34878D82A}">
                    <a16:rowId xmlns:a16="http://schemas.microsoft.com/office/drawing/2014/main" val="10005"/>
                  </a:ext>
                </a:extLst>
              </a:tr>
              <a:tr h="179386">
                <a:tc>
                  <a:txBody>
                    <a:bodyPr/>
                    <a:lstStyle/>
                    <a:p>
                      <a:pPr>
                        <a:lnSpc>
                          <a:spcPct val="107000"/>
                        </a:lnSpc>
                        <a:spcAft>
                          <a:spcPts val="0"/>
                        </a:spcAft>
                      </a:pPr>
                      <a:r>
                        <a:rPr lang="tr-TR" sz="1100" b="0">
                          <a:solidFill>
                            <a:schemeClr val="tx1">
                              <a:lumMod val="75000"/>
                              <a:lumOff val="25000"/>
                            </a:schemeClr>
                          </a:solidFill>
                          <a:effectLst/>
                          <a:latin typeface="Franklin Gothic Book" panose="020B0503020102020204" pitchFamily="34" charset="0"/>
                        </a:rPr>
                        <a:t>Boyalı</a:t>
                      </a:r>
                      <a:endParaRPr lang="tr-TR" sz="1100" b="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tc>
                  <a:txBody>
                    <a:bodyPr/>
                    <a:lstStyle/>
                    <a:p>
                      <a:pPr>
                        <a:lnSpc>
                          <a:spcPct val="107000"/>
                        </a:lnSpc>
                        <a:spcAft>
                          <a:spcPts val="0"/>
                        </a:spcAft>
                      </a:pPr>
                      <a:r>
                        <a:rPr lang="tr-TR" sz="1100" dirty="0">
                          <a:solidFill>
                            <a:schemeClr val="tx1">
                              <a:lumMod val="75000"/>
                              <a:lumOff val="25000"/>
                            </a:schemeClr>
                          </a:solidFill>
                          <a:effectLst/>
                          <a:latin typeface="Franklin Gothic Book" panose="020B0503020102020204" pitchFamily="34" charset="0"/>
                        </a:rPr>
                        <a:t>Kınık</a:t>
                      </a:r>
                      <a:endParaRPr lang="tr-TR" sz="110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extLst>
                  <a:ext uri="{0D108BD9-81ED-4DB2-BD59-A6C34878D82A}">
                    <a16:rowId xmlns:a16="http://schemas.microsoft.com/office/drawing/2014/main" val="10006"/>
                  </a:ext>
                </a:extLst>
              </a:tr>
              <a:tr h="179386">
                <a:tc>
                  <a:txBody>
                    <a:bodyPr/>
                    <a:lstStyle/>
                    <a:p>
                      <a:pPr>
                        <a:lnSpc>
                          <a:spcPct val="107000"/>
                        </a:lnSpc>
                        <a:spcAft>
                          <a:spcPts val="0"/>
                        </a:spcAft>
                      </a:pPr>
                      <a:r>
                        <a:rPr lang="tr-TR" sz="1100" b="0">
                          <a:solidFill>
                            <a:schemeClr val="tx1">
                              <a:lumMod val="75000"/>
                              <a:lumOff val="25000"/>
                            </a:schemeClr>
                          </a:solidFill>
                          <a:effectLst/>
                          <a:latin typeface="Franklin Gothic Book" panose="020B0503020102020204" pitchFamily="34" charset="0"/>
                        </a:rPr>
                        <a:t>Bulca</a:t>
                      </a:r>
                      <a:endParaRPr lang="tr-TR" sz="1100" b="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tc>
                  <a:txBody>
                    <a:bodyPr/>
                    <a:lstStyle/>
                    <a:p>
                      <a:pPr>
                        <a:lnSpc>
                          <a:spcPct val="107000"/>
                        </a:lnSpc>
                        <a:spcAft>
                          <a:spcPts val="0"/>
                        </a:spcAft>
                      </a:pPr>
                      <a:r>
                        <a:rPr lang="tr-TR" sz="1100" dirty="0">
                          <a:solidFill>
                            <a:schemeClr val="tx1">
                              <a:lumMod val="75000"/>
                              <a:lumOff val="25000"/>
                            </a:schemeClr>
                          </a:solidFill>
                          <a:effectLst/>
                          <a:latin typeface="Franklin Gothic Book" panose="020B0503020102020204" pitchFamily="34" charset="0"/>
                        </a:rPr>
                        <a:t>Nuh</a:t>
                      </a:r>
                      <a:endParaRPr lang="tr-TR" sz="110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extLst>
                  <a:ext uri="{0D108BD9-81ED-4DB2-BD59-A6C34878D82A}">
                    <a16:rowId xmlns:a16="http://schemas.microsoft.com/office/drawing/2014/main" val="10007"/>
                  </a:ext>
                </a:extLst>
              </a:tr>
              <a:tr h="179386">
                <a:tc>
                  <a:txBody>
                    <a:bodyPr/>
                    <a:lstStyle/>
                    <a:p>
                      <a:pPr>
                        <a:lnSpc>
                          <a:spcPct val="107000"/>
                        </a:lnSpc>
                        <a:spcAft>
                          <a:spcPts val="0"/>
                        </a:spcAft>
                      </a:pPr>
                      <a:r>
                        <a:rPr lang="tr-TR" sz="1100" b="0" dirty="0" err="1">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rPr>
                        <a:t>Çatkuyu</a:t>
                      </a:r>
                      <a:endParaRPr lang="tr-TR" sz="1100" b="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tc>
                  <a:txBody>
                    <a:bodyPr/>
                    <a:lstStyle/>
                    <a:p>
                      <a:pPr>
                        <a:lnSpc>
                          <a:spcPct val="107000"/>
                        </a:lnSpc>
                        <a:spcAft>
                          <a:spcPts val="0"/>
                        </a:spcAft>
                      </a:pPr>
                      <a:r>
                        <a:rPr lang="tr-TR" sz="1100" dirty="0">
                          <a:solidFill>
                            <a:schemeClr val="tx1">
                              <a:lumMod val="75000"/>
                              <a:lumOff val="25000"/>
                            </a:schemeClr>
                          </a:solidFill>
                          <a:effectLst/>
                          <a:latin typeface="Franklin Gothic Book" panose="020B0503020102020204" pitchFamily="34" charset="0"/>
                        </a:rPr>
                        <a:t>Saraycık</a:t>
                      </a:r>
                      <a:endParaRPr lang="tr-TR" sz="110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extLst>
                  <a:ext uri="{0D108BD9-81ED-4DB2-BD59-A6C34878D82A}">
                    <a16:rowId xmlns:a16="http://schemas.microsoft.com/office/drawing/2014/main" val="10008"/>
                  </a:ext>
                </a:extLst>
              </a:tr>
              <a:tr h="179386">
                <a:tc>
                  <a:txBody>
                    <a:bodyPr/>
                    <a:lstStyle/>
                    <a:p>
                      <a:pPr>
                        <a:lnSpc>
                          <a:spcPct val="107000"/>
                        </a:lnSpc>
                        <a:spcAft>
                          <a:spcPts val="0"/>
                        </a:spcAft>
                      </a:pPr>
                      <a:r>
                        <a:rPr lang="tr-TR" sz="1100" b="0" dirty="0" err="1">
                          <a:solidFill>
                            <a:schemeClr val="tx1">
                              <a:lumMod val="75000"/>
                              <a:lumOff val="25000"/>
                            </a:schemeClr>
                          </a:solidFill>
                          <a:effectLst/>
                          <a:latin typeface="Franklin Gothic Book" panose="020B0503020102020204" pitchFamily="34" charset="0"/>
                        </a:rPr>
                        <a:t>Çayhisar</a:t>
                      </a:r>
                      <a:endParaRPr lang="tr-TR" sz="1100" b="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tc>
                  <a:txBody>
                    <a:bodyPr/>
                    <a:lstStyle/>
                    <a:p>
                      <a:pPr>
                        <a:lnSpc>
                          <a:spcPct val="107000"/>
                        </a:lnSpc>
                        <a:spcAft>
                          <a:spcPts val="0"/>
                        </a:spcAft>
                      </a:pPr>
                      <a:r>
                        <a:rPr lang="tr-TR" sz="1100" dirty="0" err="1">
                          <a:solidFill>
                            <a:schemeClr val="tx1">
                              <a:lumMod val="75000"/>
                              <a:lumOff val="25000"/>
                            </a:schemeClr>
                          </a:solidFill>
                          <a:effectLst/>
                          <a:latin typeface="Franklin Gothic Book" panose="020B0503020102020204" pitchFamily="34" charset="0"/>
                        </a:rPr>
                        <a:t>Tazlar</a:t>
                      </a:r>
                      <a:endParaRPr lang="tr-TR" sz="110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extLst>
                  <a:ext uri="{0D108BD9-81ED-4DB2-BD59-A6C34878D82A}">
                    <a16:rowId xmlns:a16="http://schemas.microsoft.com/office/drawing/2014/main" val="10009"/>
                  </a:ext>
                </a:extLst>
              </a:tr>
              <a:tr h="179386">
                <a:tc>
                  <a:txBody>
                    <a:bodyPr/>
                    <a:lstStyle/>
                    <a:p>
                      <a:pPr>
                        <a:lnSpc>
                          <a:spcPct val="107000"/>
                        </a:lnSpc>
                        <a:spcAft>
                          <a:spcPts val="0"/>
                        </a:spcAft>
                      </a:pPr>
                      <a:r>
                        <a:rPr lang="tr-TR" sz="1100" b="0" dirty="0" err="1">
                          <a:solidFill>
                            <a:schemeClr val="tx1">
                              <a:lumMod val="75000"/>
                              <a:lumOff val="25000"/>
                            </a:schemeClr>
                          </a:solidFill>
                          <a:effectLst/>
                          <a:latin typeface="Franklin Gothic Book" panose="020B0503020102020204" pitchFamily="34" charset="0"/>
                          <a:ea typeface="+mn-ea"/>
                          <a:cs typeface="+mn-cs"/>
                        </a:rPr>
                        <a:t>Çobanözü</a:t>
                      </a:r>
                      <a:endParaRPr lang="tr-TR" sz="1100" b="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tc>
                  <a:txBody>
                    <a:bodyPr/>
                    <a:lstStyle/>
                    <a:p>
                      <a:pPr>
                        <a:lnSpc>
                          <a:spcPct val="107000"/>
                        </a:lnSpc>
                        <a:spcAft>
                          <a:spcPts val="0"/>
                        </a:spcAft>
                      </a:pPr>
                      <a:r>
                        <a:rPr lang="tr-TR" sz="1100" dirty="0">
                          <a:solidFill>
                            <a:schemeClr val="tx1">
                              <a:lumMod val="75000"/>
                              <a:lumOff val="25000"/>
                            </a:schemeClr>
                          </a:solidFill>
                          <a:effectLst/>
                          <a:latin typeface="Franklin Gothic Book" panose="020B0503020102020204" pitchFamily="34" charset="0"/>
                        </a:rPr>
                        <a:t>Tokuşlar</a:t>
                      </a:r>
                      <a:endParaRPr lang="tr-TR" sz="110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extLst>
                  <a:ext uri="{0D108BD9-81ED-4DB2-BD59-A6C34878D82A}">
                    <a16:rowId xmlns:a16="http://schemas.microsoft.com/office/drawing/2014/main" val="10010"/>
                  </a:ext>
                </a:extLst>
              </a:tr>
              <a:tr h="179386">
                <a:tc>
                  <a:txBody>
                    <a:bodyPr/>
                    <a:lstStyle/>
                    <a:p>
                      <a:pPr>
                        <a:lnSpc>
                          <a:spcPct val="107000"/>
                        </a:lnSpc>
                        <a:spcAft>
                          <a:spcPts val="0"/>
                        </a:spcAft>
                      </a:pPr>
                      <a:r>
                        <a:rPr lang="tr-TR" sz="1100" b="0" dirty="0" err="1">
                          <a:solidFill>
                            <a:schemeClr val="tx1">
                              <a:lumMod val="75000"/>
                              <a:lumOff val="25000"/>
                            </a:schemeClr>
                          </a:solidFill>
                          <a:effectLst/>
                          <a:latin typeface="Franklin Gothic Book" panose="020B0503020102020204" pitchFamily="34" charset="0"/>
                          <a:ea typeface="+mn-ea"/>
                          <a:cs typeface="+mn-cs"/>
                        </a:rPr>
                        <a:t>Elvanpaşa</a:t>
                      </a:r>
                      <a:endParaRPr lang="tr-TR" sz="1100" b="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tc>
                  <a:txBody>
                    <a:bodyPr/>
                    <a:lstStyle/>
                    <a:p>
                      <a:pPr>
                        <a:lnSpc>
                          <a:spcPct val="107000"/>
                        </a:lnSpc>
                        <a:spcAft>
                          <a:spcPts val="0"/>
                        </a:spcAft>
                      </a:pPr>
                      <a:r>
                        <a:rPr lang="tr-TR" sz="1100" dirty="0" err="1">
                          <a:solidFill>
                            <a:schemeClr val="tx1">
                              <a:lumMod val="75000"/>
                              <a:lumOff val="25000"/>
                            </a:schemeClr>
                          </a:solidFill>
                          <a:effectLst/>
                          <a:latin typeface="Franklin Gothic Book" panose="020B0503020102020204" pitchFamily="34" charset="0"/>
                        </a:rPr>
                        <a:t>Yıldırımkemal</a:t>
                      </a:r>
                      <a:endParaRPr lang="tr-TR" sz="110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extLst>
                  <a:ext uri="{0D108BD9-81ED-4DB2-BD59-A6C34878D82A}">
                    <a16:rowId xmlns:a16="http://schemas.microsoft.com/office/drawing/2014/main" val="10011"/>
                  </a:ext>
                </a:extLst>
              </a:tr>
              <a:tr h="179386">
                <a:tc>
                  <a:txBody>
                    <a:bodyPr/>
                    <a:lstStyle/>
                    <a:p>
                      <a:pPr>
                        <a:lnSpc>
                          <a:spcPct val="107000"/>
                        </a:lnSpc>
                        <a:spcAft>
                          <a:spcPts val="0"/>
                        </a:spcAft>
                      </a:pPr>
                      <a:r>
                        <a:rPr lang="tr-TR" sz="1100" b="0" dirty="0" err="1">
                          <a:solidFill>
                            <a:schemeClr val="tx1">
                              <a:lumMod val="75000"/>
                              <a:lumOff val="25000"/>
                            </a:schemeClr>
                          </a:solidFill>
                          <a:effectLst/>
                          <a:latin typeface="Franklin Gothic Book" panose="020B0503020102020204" pitchFamily="34" charset="0"/>
                        </a:rPr>
                        <a:t>Eyice</a:t>
                      </a:r>
                      <a:endParaRPr lang="tr-TR" sz="1100" b="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tc>
                  <a:txBody>
                    <a:bodyPr/>
                    <a:lstStyle/>
                    <a:p>
                      <a:pPr>
                        <a:lnSpc>
                          <a:spcPct val="107000"/>
                        </a:lnSpc>
                        <a:spcAft>
                          <a:spcPts val="0"/>
                        </a:spcAft>
                      </a:pPr>
                      <a:r>
                        <a:rPr lang="tr-TR" sz="1100" dirty="0" err="1">
                          <a:solidFill>
                            <a:schemeClr val="tx1">
                              <a:lumMod val="75000"/>
                              <a:lumOff val="25000"/>
                            </a:schemeClr>
                          </a:solidFill>
                          <a:effectLst/>
                          <a:latin typeface="Franklin Gothic Book" panose="020B0503020102020204" pitchFamily="34" charset="0"/>
                        </a:rPr>
                        <a:t>Yürükmezarı</a:t>
                      </a:r>
                      <a:endParaRPr lang="tr-TR" sz="110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extLst>
                  <a:ext uri="{0D108BD9-81ED-4DB2-BD59-A6C34878D82A}">
                    <a16:rowId xmlns:a16="http://schemas.microsoft.com/office/drawing/2014/main" val="10012"/>
                  </a:ext>
                </a:extLst>
              </a:tr>
              <a:tr h="179386">
                <a:tc>
                  <a:txBody>
                    <a:bodyPr/>
                    <a:lstStyle/>
                    <a:p>
                      <a:pPr>
                        <a:lnSpc>
                          <a:spcPct val="107000"/>
                        </a:lnSpc>
                        <a:spcAft>
                          <a:spcPts val="0"/>
                        </a:spcAft>
                      </a:pPr>
                      <a:endParaRPr lang="tr-TR" sz="1100" b="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tc>
                  <a:txBody>
                    <a:bodyPr/>
                    <a:lstStyle/>
                    <a:p>
                      <a:pPr>
                        <a:lnSpc>
                          <a:spcPct val="107000"/>
                        </a:lnSpc>
                        <a:spcAft>
                          <a:spcPts val="0"/>
                        </a:spcAft>
                      </a:pPr>
                      <a:endParaRPr lang="tr-TR" sz="1100" dirty="0">
                        <a:solidFill>
                          <a:schemeClr val="tx1">
                            <a:lumMod val="75000"/>
                            <a:lumOff val="25000"/>
                          </a:schemeClr>
                        </a:solidFill>
                        <a:effectLst/>
                        <a:latin typeface="Franklin Gothic Book" panose="020B0503020102020204" pitchFamily="34" charset="0"/>
                        <a:ea typeface="Calibri" panose="020F0502020204030204" pitchFamily="34" charset="0"/>
                        <a:cs typeface="Times New Roman" panose="02020603050405020304" pitchFamily="18" charset="0"/>
                      </a:endParaRPr>
                    </a:p>
                  </a:txBody>
                  <a:tcPr marL="68575" marR="68575" marT="0" marB="0"/>
                </a:tc>
                <a:extLst>
                  <a:ext uri="{0D108BD9-81ED-4DB2-BD59-A6C34878D82A}">
                    <a16:rowId xmlns:a16="http://schemas.microsoft.com/office/drawing/2014/main" val="10013"/>
                  </a:ext>
                </a:extLst>
              </a:tr>
            </a:tbl>
          </a:graphicData>
        </a:graphic>
      </p:graphicFrame>
    </p:spTree>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yagram 1">
            <a:extLst>
              <a:ext uri="{FF2B5EF4-FFF2-40B4-BE49-F238E27FC236}">
                <a16:creationId xmlns:a16="http://schemas.microsoft.com/office/drawing/2014/main" id="{9A93B657-2579-4A57-404B-ADA0D0CF2DAE}"/>
              </a:ext>
            </a:extLst>
          </p:cNvPr>
          <p:cNvGraphicFramePr/>
          <p:nvPr/>
        </p:nvGraphicFramePr>
        <p:xfrm>
          <a:off x="817173" y="3716276"/>
          <a:ext cx="8128958" cy="261231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8" name="Resim 7">
            <a:extLst>
              <a:ext uri="{FF2B5EF4-FFF2-40B4-BE49-F238E27FC236}">
                <a16:creationId xmlns:a16="http://schemas.microsoft.com/office/drawing/2014/main" id="{8C24CC9E-E490-C976-2390-9326E6C9CBEB}"/>
              </a:ext>
            </a:extLst>
          </p:cNvPr>
          <p:cNvPicPr>
            <a:picLocks noChangeAspect="1"/>
          </p:cNvPicPr>
          <p:nvPr/>
        </p:nvPicPr>
        <p:blipFill rotWithShape="1">
          <a:blip r:embed="rId8" cstate="email"/>
          <a:srcRect r="-583" b="-582"/>
          <a:stretch/>
        </p:blipFill>
        <p:spPr>
          <a:xfrm>
            <a:off x="612476" y="127773"/>
            <a:ext cx="1332000" cy="1332000"/>
          </a:xfrm>
          <a:prstGeom prst="flowChartConnector">
            <a:avLst/>
          </a:prstGeom>
        </p:spPr>
      </p:pic>
      <p:pic>
        <p:nvPicPr>
          <p:cNvPr id="121860" name="Resim 8">
            <a:extLst>
              <a:ext uri="{FF2B5EF4-FFF2-40B4-BE49-F238E27FC236}">
                <a16:creationId xmlns:a16="http://schemas.microsoft.com/office/drawing/2014/main" id="{8A7A3D9C-7AA4-A625-4285-AF1714302A7F}"/>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Unvan 13">
            <a:extLst>
              <a:ext uri="{FF2B5EF4-FFF2-40B4-BE49-F238E27FC236}">
                <a16:creationId xmlns:a16="http://schemas.microsoft.com/office/drawing/2014/main" id="{F3107511-E946-59D0-2788-101717DB3FDE}"/>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7" name="Unvan 13">
            <a:extLst>
              <a:ext uri="{FF2B5EF4-FFF2-40B4-BE49-F238E27FC236}">
                <a16:creationId xmlns:a16="http://schemas.microsoft.com/office/drawing/2014/main" id="{A54564D1-DB35-D21A-D259-FB412E72DE1F}"/>
              </a:ext>
            </a:extLst>
          </p:cNvPr>
          <p:cNvSpPr txBox="1">
            <a:spLocks/>
          </p:cNvSpPr>
          <p:nvPr/>
        </p:nvSpPr>
        <p:spPr bwMode="auto">
          <a:xfrm>
            <a:off x="4718050" y="1158875"/>
            <a:ext cx="3063875" cy="577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İlçe Özel İdare Müdürlüğü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
        <p:nvSpPr>
          <p:cNvPr id="9" name="Unvan 1">
            <a:extLst>
              <a:ext uri="{FF2B5EF4-FFF2-40B4-BE49-F238E27FC236}">
                <a16:creationId xmlns:a16="http://schemas.microsoft.com/office/drawing/2014/main" id="{88277A90-E8D1-3B70-BFD4-03F4AFEBB318}"/>
              </a:ext>
            </a:extLst>
          </p:cNvPr>
          <p:cNvSpPr>
            <a:spLocks noGrp="1"/>
          </p:cNvSpPr>
          <p:nvPr>
            <p:ph type="title"/>
          </p:nvPr>
        </p:nvSpPr>
        <p:spPr>
          <a:xfrm>
            <a:off x="798513" y="1806575"/>
            <a:ext cx="2551112" cy="301625"/>
          </a:xfrm>
        </p:spPr>
        <p:txBody>
          <a:bodyPr/>
          <a:lstStyle/>
          <a:p>
            <a:pPr>
              <a:defRPr/>
            </a:pPr>
            <a:r>
              <a:rPr lang="tr-TR" altLang="tr-TR" sz="1400" b="0" i="1" dirty="0">
                <a:solidFill>
                  <a:srgbClr val="FF0000"/>
                </a:solidFill>
                <a:effectLst>
                  <a:outerShdw blurRad="38100" dist="38100" dir="2700000" algn="tl">
                    <a:srgbClr val="000000">
                      <a:alpha val="43137"/>
                    </a:srgbClr>
                  </a:outerShdw>
                </a:effectLst>
                <a:latin typeface="Franklin Gothic Book" panose="020B0503020102020204" pitchFamily="34" charset="0"/>
              </a:rPr>
              <a:t>Personel ve Faaliyetler</a:t>
            </a:r>
          </a:p>
        </p:txBody>
      </p:sp>
      <p:sp>
        <p:nvSpPr>
          <p:cNvPr id="12" name="Metin Yer Tutucusu 3">
            <a:extLst>
              <a:ext uri="{FF2B5EF4-FFF2-40B4-BE49-F238E27FC236}">
                <a16:creationId xmlns:a16="http://schemas.microsoft.com/office/drawing/2014/main" id="{39D2C517-09A8-47E0-821E-E8C0BCE3BAC2}"/>
              </a:ext>
            </a:extLst>
          </p:cNvPr>
          <p:cNvSpPr>
            <a:spLocks noGrp="1"/>
          </p:cNvSpPr>
          <p:nvPr>
            <p:ph type="body" sz="half" idx="2"/>
          </p:nvPr>
        </p:nvSpPr>
        <p:spPr>
          <a:xfrm>
            <a:off x="917575" y="2179638"/>
            <a:ext cx="7985125" cy="911225"/>
          </a:xfrm>
        </p:spPr>
        <p:txBody>
          <a:bodyPr/>
          <a:lstStyle/>
          <a:p>
            <a:pPr algn="just">
              <a:defRPr/>
            </a:pPr>
            <a:r>
              <a:rPr lang="tr-TR" altLang="tr-TR" dirty="0">
                <a:solidFill>
                  <a:schemeClr val="tx1">
                    <a:lumMod val="75000"/>
                    <a:lumOff val="25000"/>
                  </a:schemeClr>
                </a:solidFill>
                <a:latin typeface="Franklin Gothic Book" panose="020B0503020102020204" pitchFamily="34" charset="0"/>
              </a:rPr>
              <a:t>	İlçe Özel İdare Müdürlüğünde; 1 Müdür, 1 Hizmetli, 1 İş Makine Operatörü, 3 Şoför ve 4 İşçi görev yapmaktadır.</a:t>
            </a:r>
          </a:p>
          <a:p>
            <a:pPr algn="just">
              <a:defRPr/>
            </a:pPr>
            <a:r>
              <a:rPr lang="tr-TR" altLang="tr-TR" dirty="0">
                <a:solidFill>
                  <a:schemeClr val="tx1">
                    <a:lumMod val="75000"/>
                    <a:lumOff val="25000"/>
                  </a:schemeClr>
                </a:solidFill>
                <a:latin typeface="Franklin Gothic Book" panose="020B0503020102020204" pitchFamily="34" charset="0"/>
              </a:rPr>
              <a:t>	 İlçe Özel İdare Müdürcüğünce 24 yerleşim birimi katı atıkları, köy nüfusu fazla olan büyük köylerimizde haftada iki defa, daha küçük olan köylerimizde ise haftada bir düzenli olarak toplanmaktadır. Köylerimizde meydana gelen küçük çaplı içme suyu ve kanalizasyon arızaları giderilmektedir.</a:t>
            </a:r>
          </a:p>
        </p:txBody>
      </p:sp>
      <p:sp>
        <p:nvSpPr>
          <p:cNvPr id="11" name="Unvan 13">
            <a:extLst>
              <a:ext uri="{FF2B5EF4-FFF2-40B4-BE49-F238E27FC236}">
                <a16:creationId xmlns:a16="http://schemas.microsoft.com/office/drawing/2014/main" id="{787B4FE5-8E10-24C0-68D7-B8BF65CA6077}"/>
              </a:ext>
            </a:extLst>
          </p:cNvPr>
          <p:cNvSpPr txBox="1">
            <a:spLocks/>
          </p:cNvSpPr>
          <p:nvPr/>
        </p:nvSpPr>
        <p:spPr bwMode="auto">
          <a:xfrm>
            <a:off x="4313238" y="976313"/>
            <a:ext cx="2921000" cy="577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MAHALLİ İDARELER</a:t>
            </a:r>
          </a:p>
        </p:txBody>
      </p:sp>
    </p:spTree>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İçerik Yer Tutucusu 1">
            <a:extLst>
              <a:ext uri="{FF2B5EF4-FFF2-40B4-BE49-F238E27FC236}">
                <a16:creationId xmlns:a16="http://schemas.microsoft.com/office/drawing/2014/main" id="{23A1A8DB-A4E6-4FA8-93DD-2F21951E0FEB}"/>
              </a:ext>
            </a:extLst>
          </p:cNvPr>
          <p:cNvSpPr txBox="1">
            <a:spLocks/>
          </p:cNvSpPr>
          <p:nvPr/>
        </p:nvSpPr>
        <p:spPr bwMode="auto">
          <a:xfrm>
            <a:off x="4383088" y="2093913"/>
            <a:ext cx="4654550" cy="2816225"/>
          </a:xfrm>
          <a:prstGeom prst="rect">
            <a:avLst/>
          </a:prstGeom>
          <a:noFill/>
          <a:ln>
            <a:noFill/>
          </a:ln>
          <a:effectLst/>
        </p:spPr>
        <p:txBody>
          <a:bodyPr spcCol="180000"/>
          <a:lstStyle>
            <a:lvl1pPr marL="0" indent="0" algn="l" rtl="0" eaLnBrk="1" fontAlgn="base" hangingPunct="1">
              <a:spcBef>
                <a:spcPct val="20000"/>
              </a:spcBef>
              <a:spcAft>
                <a:spcPct val="0"/>
              </a:spcAft>
              <a:buClr>
                <a:schemeClr val="folHlink"/>
              </a:buClr>
              <a:buSzPct val="90000"/>
              <a:buFont typeface="Wingdings" pitchFamily="2" charset="2"/>
              <a:buNone/>
              <a:defRPr sz="1400">
                <a:solidFill>
                  <a:schemeClr val="tx1"/>
                </a:solidFill>
                <a:latin typeface="+mn-lt"/>
                <a:ea typeface="+mn-ea"/>
                <a:cs typeface="+mn-cs"/>
              </a:defRPr>
            </a:lvl1pPr>
            <a:lvl2pPr marL="457200" indent="0" algn="l" rtl="0" eaLnBrk="1" fontAlgn="base" hangingPunct="1">
              <a:spcBef>
                <a:spcPct val="20000"/>
              </a:spcBef>
              <a:spcAft>
                <a:spcPct val="0"/>
              </a:spcAft>
              <a:buClr>
                <a:schemeClr val="accent1"/>
              </a:buClr>
              <a:buSzPct val="75000"/>
              <a:buFont typeface="Wingdings" pitchFamily="2" charset="2"/>
              <a:buNone/>
              <a:defRPr sz="1200">
                <a:solidFill>
                  <a:schemeClr val="tx1"/>
                </a:solidFill>
                <a:latin typeface="+mn-lt"/>
              </a:defRPr>
            </a:lvl2pPr>
            <a:lvl3pPr marL="914400" indent="0" algn="l" rtl="0" eaLnBrk="1" fontAlgn="base" hangingPunct="1">
              <a:spcBef>
                <a:spcPct val="20000"/>
              </a:spcBef>
              <a:spcAft>
                <a:spcPct val="0"/>
              </a:spcAft>
              <a:buClr>
                <a:schemeClr val="folHlink"/>
              </a:buClr>
              <a:buSzPct val="55000"/>
              <a:buFont typeface="Wingdings" pitchFamily="2" charset="2"/>
              <a:buNone/>
              <a:defRPr sz="1000">
                <a:solidFill>
                  <a:schemeClr val="tx1"/>
                </a:solidFill>
                <a:latin typeface="+mn-lt"/>
              </a:defRPr>
            </a:lvl3pPr>
            <a:lvl4pPr marL="1371600" indent="0" algn="l" rtl="0" eaLnBrk="1" fontAlgn="base" hangingPunct="1">
              <a:spcBef>
                <a:spcPct val="20000"/>
              </a:spcBef>
              <a:spcAft>
                <a:spcPct val="0"/>
              </a:spcAft>
              <a:buClr>
                <a:schemeClr val="accent1"/>
              </a:buClr>
              <a:buFont typeface="Wingdings" pitchFamily="2" charset="2"/>
              <a:buNone/>
              <a:defRPr sz="900">
                <a:solidFill>
                  <a:schemeClr val="tx1"/>
                </a:solidFill>
                <a:latin typeface="+mn-lt"/>
              </a:defRPr>
            </a:lvl4pPr>
            <a:lvl5pPr marL="1828800" indent="0" algn="l" rtl="0" eaLnBrk="1" fontAlgn="base" hangingPunct="1">
              <a:spcBef>
                <a:spcPct val="20000"/>
              </a:spcBef>
              <a:spcAft>
                <a:spcPct val="0"/>
              </a:spcAft>
              <a:buClr>
                <a:schemeClr val="accent1"/>
              </a:buClr>
              <a:buFont typeface="Wingdings" pitchFamily="2" charset="2"/>
              <a:buNone/>
              <a:defRPr sz="900">
                <a:solidFill>
                  <a:schemeClr val="tx1"/>
                </a:solidFill>
                <a:latin typeface="+mn-lt"/>
              </a:defRPr>
            </a:lvl5pPr>
            <a:lvl6pPr marL="2286000" indent="0" algn="l" rtl="0" eaLnBrk="1" fontAlgn="base" hangingPunct="1">
              <a:spcBef>
                <a:spcPct val="20000"/>
              </a:spcBef>
              <a:spcAft>
                <a:spcPct val="0"/>
              </a:spcAft>
              <a:buClr>
                <a:schemeClr val="accent1"/>
              </a:buClr>
              <a:buFont typeface="Wingdings" pitchFamily="2" charset="2"/>
              <a:buNone/>
              <a:defRPr sz="900">
                <a:solidFill>
                  <a:schemeClr val="tx1"/>
                </a:solidFill>
                <a:latin typeface="+mn-lt"/>
              </a:defRPr>
            </a:lvl6pPr>
            <a:lvl7pPr marL="2743200" indent="0" algn="l" rtl="0" eaLnBrk="1" fontAlgn="base" hangingPunct="1">
              <a:spcBef>
                <a:spcPct val="20000"/>
              </a:spcBef>
              <a:spcAft>
                <a:spcPct val="0"/>
              </a:spcAft>
              <a:buClr>
                <a:schemeClr val="accent1"/>
              </a:buClr>
              <a:buFont typeface="Wingdings" pitchFamily="2" charset="2"/>
              <a:buNone/>
              <a:defRPr sz="900">
                <a:solidFill>
                  <a:schemeClr val="tx1"/>
                </a:solidFill>
                <a:latin typeface="+mn-lt"/>
              </a:defRPr>
            </a:lvl7pPr>
            <a:lvl8pPr marL="3200400" indent="0" algn="l" rtl="0" eaLnBrk="1" fontAlgn="base" hangingPunct="1">
              <a:spcBef>
                <a:spcPct val="20000"/>
              </a:spcBef>
              <a:spcAft>
                <a:spcPct val="0"/>
              </a:spcAft>
              <a:buClr>
                <a:schemeClr val="accent1"/>
              </a:buClr>
              <a:buFont typeface="Wingdings" pitchFamily="2" charset="2"/>
              <a:buNone/>
              <a:defRPr sz="900">
                <a:solidFill>
                  <a:schemeClr val="tx1"/>
                </a:solidFill>
                <a:latin typeface="+mn-lt"/>
              </a:defRPr>
            </a:lvl8pPr>
            <a:lvl9pPr marL="3657600" indent="0" algn="l" rtl="0" eaLnBrk="1" fontAlgn="base" hangingPunct="1">
              <a:spcBef>
                <a:spcPct val="20000"/>
              </a:spcBef>
              <a:spcAft>
                <a:spcPct val="0"/>
              </a:spcAft>
              <a:buClr>
                <a:schemeClr val="accent1"/>
              </a:buClr>
              <a:buFont typeface="Wingdings" pitchFamily="2" charset="2"/>
              <a:buNone/>
              <a:defRPr sz="900">
                <a:solidFill>
                  <a:schemeClr val="tx1"/>
                </a:solidFill>
                <a:latin typeface="+mn-lt"/>
              </a:defRPr>
            </a:lvl9pPr>
          </a:lstStyle>
          <a:p>
            <a:pPr algn="just">
              <a:defRPr/>
            </a:pPr>
            <a:r>
              <a:rPr lang="tr-TR" sz="1600" kern="0" dirty="0">
                <a:solidFill>
                  <a:schemeClr val="accent4">
                    <a:lumMod val="65000"/>
                    <a:lumOff val="35000"/>
                  </a:schemeClr>
                </a:solidFill>
                <a:latin typeface="Franklin Gothic Book (Gövde)"/>
                <a:cs typeface="Times New Roman" pitchFamily="18" charset="0"/>
              </a:rPr>
              <a:t>	</a:t>
            </a:r>
            <a:endParaRPr lang="tr-TR" sz="1600" kern="0" dirty="0">
              <a:solidFill>
                <a:schemeClr val="accent4">
                  <a:lumMod val="65000"/>
                  <a:lumOff val="35000"/>
                </a:schemeClr>
              </a:solidFill>
              <a:latin typeface="Franklin Gothic Book (Gövde)"/>
            </a:endParaRPr>
          </a:p>
        </p:txBody>
      </p:sp>
      <p:graphicFrame>
        <p:nvGraphicFramePr>
          <p:cNvPr id="3" name="Diyagram 2">
            <a:extLst>
              <a:ext uri="{FF2B5EF4-FFF2-40B4-BE49-F238E27FC236}">
                <a16:creationId xmlns:a16="http://schemas.microsoft.com/office/drawing/2014/main" id="{2DD8A8CD-36B3-F530-0A7F-B3BD5CFE0FC2}"/>
              </a:ext>
            </a:extLst>
          </p:cNvPr>
          <p:cNvGraphicFramePr/>
          <p:nvPr/>
        </p:nvGraphicFramePr>
        <p:xfrm>
          <a:off x="816633" y="1838325"/>
          <a:ext cx="8016815" cy="489890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9" name="Resim 8">
            <a:extLst>
              <a:ext uri="{FF2B5EF4-FFF2-40B4-BE49-F238E27FC236}">
                <a16:creationId xmlns:a16="http://schemas.microsoft.com/office/drawing/2014/main" id="{A533ECB3-C833-7E06-FA2E-107D5D413107}"/>
              </a:ext>
            </a:extLst>
          </p:cNvPr>
          <p:cNvPicPr>
            <a:picLocks noChangeAspect="1"/>
          </p:cNvPicPr>
          <p:nvPr/>
        </p:nvPicPr>
        <p:blipFill rotWithShape="1">
          <a:blip r:embed="rId8" cstate="email"/>
          <a:srcRect r="-583" b="-582"/>
          <a:stretch/>
        </p:blipFill>
        <p:spPr>
          <a:xfrm>
            <a:off x="612476" y="127773"/>
            <a:ext cx="1332000" cy="1332000"/>
          </a:xfrm>
          <a:prstGeom prst="flowChartConnector">
            <a:avLst/>
          </a:prstGeom>
        </p:spPr>
      </p:pic>
      <p:pic>
        <p:nvPicPr>
          <p:cNvPr id="123909" name="Resim 9">
            <a:extLst>
              <a:ext uri="{FF2B5EF4-FFF2-40B4-BE49-F238E27FC236}">
                <a16:creationId xmlns:a16="http://schemas.microsoft.com/office/drawing/2014/main" id="{8A98B3A3-A05B-6152-F2F6-07441E3BC917}"/>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Unvan 13">
            <a:extLst>
              <a:ext uri="{FF2B5EF4-FFF2-40B4-BE49-F238E27FC236}">
                <a16:creationId xmlns:a16="http://schemas.microsoft.com/office/drawing/2014/main" id="{908960A5-A31D-6206-48E3-42CAA1605CB4}"/>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8" name="Unvan 13">
            <a:extLst>
              <a:ext uri="{FF2B5EF4-FFF2-40B4-BE49-F238E27FC236}">
                <a16:creationId xmlns:a16="http://schemas.microsoft.com/office/drawing/2014/main" id="{DB02A9F8-29BC-D4C8-D5FA-38E3815C29B7}"/>
              </a:ext>
            </a:extLst>
          </p:cNvPr>
          <p:cNvSpPr txBox="1">
            <a:spLocks/>
          </p:cNvSpPr>
          <p:nvPr/>
        </p:nvSpPr>
        <p:spPr bwMode="auto">
          <a:xfrm>
            <a:off x="4313238" y="976313"/>
            <a:ext cx="2921000" cy="577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MAHALLİ İDARELER</a:t>
            </a:r>
          </a:p>
        </p:txBody>
      </p:sp>
      <p:sp>
        <p:nvSpPr>
          <p:cNvPr id="10" name="Unvan 13">
            <a:extLst>
              <a:ext uri="{FF2B5EF4-FFF2-40B4-BE49-F238E27FC236}">
                <a16:creationId xmlns:a16="http://schemas.microsoft.com/office/drawing/2014/main" id="{BA0A0A99-7EC3-47D8-BAB1-8074CBE4DA3D}"/>
              </a:ext>
            </a:extLst>
          </p:cNvPr>
          <p:cNvSpPr txBox="1">
            <a:spLocks/>
          </p:cNvSpPr>
          <p:nvPr/>
        </p:nvSpPr>
        <p:spPr bwMode="auto">
          <a:xfrm>
            <a:off x="3338513" y="1408113"/>
            <a:ext cx="3652837" cy="577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Sinanpaşa Köylere Hizmet Götürme Birliği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yagram 2">
            <a:extLst>
              <a:ext uri="{FF2B5EF4-FFF2-40B4-BE49-F238E27FC236}">
                <a16:creationId xmlns:a16="http://schemas.microsoft.com/office/drawing/2014/main" id="{E7796D31-CDF2-B062-1007-C98290C7CC63}"/>
              </a:ext>
            </a:extLst>
          </p:cNvPr>
          <p:cNvGraphicFramePr/>
          <p:nvPr/>
        </p:nvGraphicFramePr>
        <p:xfrm>
          <a:off x="977950" y="1838325"/>
          <a:ext cx="7610978" cy="487521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8" name="Resim 7">
            <a:extLst>
              <a:ext uri="{FF2B5EF4-FFF2-40B4-BE49-F238E27FC236}">
                <a16:creationId xmlns:a16="http://schemas.microsoft.com/office/drawing/2014/main" id="{3BAD9FCD-4042-F666-B384-32BA1988232D}"/>
              </a:ext>
            </a:extLst>
          </p:cNvPr>
          <p:cNvPicPr>
            <a:picLocks noChangeAspect="1"/>
          </p:cNvPicPr>
          <p:nvPr/>
        </p:nvPicPr>
        <p:blipFill rotWithShape="1">
          <a:blip r:embed="rId8" cstate="email"/>
          <a:srcRect r="-583" b="-582"/>
          <a:stretch/>
        </p:blipFill>
        <p:spPr>
          <a:xfrm>
            <a:off x="612476" y="127773"/>
            <a:ext cx="1332000" cy="1332000"/>
          </a:xfrm>
          <a:prstGeom prst="flowChartConnector">
            <a:avLst/>
          </a:prstGeom>
        </p:spPr>
      </p:pic>
      <p:pic>
        <p:nvPicPr>
          <p:cNvPr id="125956" name="Resim 8">
            <a:extLst>
              <a:ext uri="{FF2B5EF4-FFF2-40B4-BE49-F238E27FC236}">
                <a16:creationId xmlns:a16="http://schemas.microsoft.com/office/drawing/2014/main" id="{B141373D-C307-2B0F-E9CB-1A0BF91F5A5F}"/>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Unvan 13">
            <a:extLst>
              <a:ext uri="{FF2B5EF4-FFF2-40B4-BE49-F238E27FC236}">
                <a16:creationId xmlns:a16="http://schemas.microsoft.com/office/drawing/2014/main" id="{329E8EFF-7303-6DCC-B3EF-B60DF87DE7E5}"/>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7" name="Unvan 13">
            <a:extLst>
              <a:ext uri="{FF2B5EF4-FFF2-40B4-BE49-F238E27FC236}">
                <a16:creationId xmlns:a16="http://schemas.microsoft.com/office/drawing/2014/main" id="{ED36C4E8-30EB-ED63-79D5-905C96FCA517}"/>
              </a:ext>
            </a:extLst>
          </p:cNvPr>
          <p:cNvSpPr txBox="1">
            <a:spLocks/>
          </p:cNvSpPr>
          <p:nvPr/>
        </p:nvSpPr>
        <p:spPr bwMode="auto">
          <a:xfrm>
            <a:off x="4313238" y="976313"/>
            <a:ext cx="2921000" cy="577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MAHALLİ İDARELER</a:t>
            </a:r>
          </a:p>
        </p:txBody>
      </p:sp>
      <p:sp>
        <p:nvSpPr>
          <p:cNvPr id="9" name="Unvan 13">
            <a:extLst>
              <a:ext uri="{FF2B5EF4-FFF2-40B4-BE49-F238E27FC236}">
                <a16:creationId xmlns:a16="http://schemas.microsoft.com/office/drawing/2014/main" id="{C083D5BE-9FEE-4376-8173-864AA73E552F}"/>
              </a:ext>
            </a:extLst>
          </p:cNvPr>
          <p:cNvSpPr txBox="1">
            <a:spLocks/>
          </p:cNvSpPr>
          <p:nvPr/>
        </p:nvSpPr>
        <p:spPr bwMode="auto">
          <a:xfrm>
            <a:off x="3338513" y="1408113"/>
            <a:ext cx="3652837" cy="577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Sinanpaşa Köylere Hizmet Götürme Birliği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yagram 1">
            <a:extLst>
              <a:ext uri="{FF2B5EF4-FFF2-40B4-BE49-F238E27FC236}">
                <a16:creationId xmlns:a16="http://schemas.microsoft.com/office/drawing/2014/main" id="{0D5E55AD-11FE-FB49-6B06-CEB21C08ACE9}"/>
              </a:ext>
            </a:extLst>
          </p:cNvPr>
          <p:cNvGraphicFramePr/>
          <p:nvPr/>
        </p:nvGraphicFramePr>
        <p:xfrm>
          <a:off x="650440" y="2171700"/>
          <a:ext cx="8128958" cy="436337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8" name="Resim 7">
            <a:extLst>
              <a:ext uri="{FF2B5EF4-FFF2-40B4-BE49-F238E27FC236}">
                <a16:creationId xmlns:a16="http://schemas.microsoft.com/office/drawing/2014/main" id="{2CCD106B-DAA7-200A-7743-53AAD3C984DF}"/>
              </a:ext>
            </a:extLst>
          </p:cNvPr>
          <p:cNvPicPr>
            <a:picLocks noChangeAspect="1"/>
          </p:cNvPicPr>
          <p:nvPr/>
        </p:nvPicPr>
        <p:blipFill rotWithShape="1">
          <a:blip r:embed="rId8" cstate="email"/>
          <a:srcRect r="-583" b="-582"/>
          <a:stretch/>
        </p:blipFill>
        <p:spPr>
          <a:xfrm>
            <a:off x="612476" y="127773"/>
            <a:ext cx="1332000" cy="1332000"/>
          </a:xfrm>
          <a:prstGeom prst="flowChartConnector">
            <a:avLst/>
          </a:prstGeom>
        </p:spPr>
      </p:pic>
      <p:pic>
        <p:nvPicPr>
          <p:cNvPr id="128004" name="Resim 8">
            <a:extLst>
              <a:ext uri="{FF2B5EF4-FFF2-40B4-BE49-F238E27FC236}">
                <a16:creationId xmlns:a16="http://schemas.microsoft.com/office/drawing/2014/main" id="{87F5C856-056F-7E24-3299-D67623B2D2B1}"/>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Unvan 13">
            <a:extLst>
              <a:ext uri="{FF2B5EF4-FFF2-40B4-BE49-F238E27FC236}">
                <a16:creationId xmlns:a16="http://schemas.microsoft.com/office/drawing/2014/main" id="{3513F296-1F15-BA18-C1F1-91A76C2440C8}"/>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7" name="Unvan 13">
            <a:extLst>
              <a:ext uri="{FF2B5EF4-FFF2-40B4-BE49-F238E27FC236}">
                <a16:creationId xmlns:a16="http://schemas.microsoft.com/office/drawing/2014/main" id="{56EC59A7-3B82-B48E-7E2B-0DDCA5CB889C}"/>
              </a:ext>
            </a:extLst>
          </p:cNvPr>
          <p:cNvSpPr txBox="1">
            <a:spLocks/>
          </p:cNvSpPr>
          <p:nvPr/>
        </p:nvSpPr>
        <p:spPr bwMode="auto">
          <a:xfrm>
            <a:off x="4313238" y="976313"/>
            <a:ext cx="2921000" cy="577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MAHALLİ İDARELER</a:t>
            </a:r>
          </a:p>
        </p:txBody>
      </p:sp>
      <p:sp>
        <p:nvSpPr>
          <p:cNvPr id="9" name="Unvan 13">
            <a:extLst>
              <a:ext uri="{FF2B5EF4-FFF2-40B4-BE49-F238E27FC236}">
                <a16:creationId xmlns:a16="http://schemas.microsoft.com/office/drawing/2014/main" id="{659E9FA0-E0E6-4549-12B9-9AEEF76F8BD9}"/>
              </a:ext>
            </a:extLst>
          </p:cNvPr>
          <p:cNvSpPr txBox="1">
            <a:spLocks/>
          </p:cNvSpPr>
          <p:nvPr/>
        </p:nvSpPr>
        <p:spPr bwMode="auto">
          <a:xfrm>
            <a:off x="3338513" y="1408113"/>
            <a:ext cx="3652837" cy="577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Sinanpaşa Köylere Hizmet Götürme Birliği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Diyagram 4">
            <a:extLst>
              <a:ext uri="{FF2B5EF4-FFF2-40B4-BE49-F238E27FC236}">
                <a16:creationId xmlns:a16="http://schemas.microsoft.com/office/drawing/2014/main" id="{EA3EE132-491E-7202-EF5B-31D4A5F24B36}"/>
              </a:ext>
            </a:extLst>
          </p:cNvPr>
          <p:cNvGraphicFramePr/>
          <p:nvPr/>
        </p:nvGraphicFramePr>
        <p:xfrm>
          <a:off x="4548189" y="2142857"/>
          <a:ext cx="4091194" cy="103385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9" name="Resim 8">
            <a:extLst>
              <a:ext uri="{FF2B5EF4-FFF2-40B4-BE49-F238E27FC236}">
                <a16:creationId xmlns:a16="http://schemas.microsoft.com/office/drawing/2014/main" id="{A0C0123B-BA44-81C1-9DFC-214F21B983FD}"/>
              </a:ext>
            </a:extLst>
          </p:cNvPr>
          <p:cNvPicPr>
            <a:picLocks noChangeAspect="1"/>
          </p:cNvPicPr>
          <p:nvPr/>
        </p:nvPicPr>
        <p:blipFill rotWithShape="1">
          <a:blip r:embed="rId8"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68B32A41-E2BC-EB26-DD88-A1D51B14716C}"/>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2293" name="Resim 11">
            <a:extLst>
              <a:ext uri="{FF2B5EF4-FFF2-40B4-BE49-F238E27FC236}">
                <a16:creationId xmlns:a16="http://schemas.microsoft.com/office/drawing/2014/main" id="{E6617220-BAA0-2F7B-BC86-55C1F705FA3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Resim 1">
            <a:extLst>
              <a:ext uri="{FF2B5EF4-FFF2-40B4-BE49-F238E27FC236}">
                <a16:creationId xmlns:a16="http://schemas.microsoft.com/office/drawing/2014/main" id="{D199B64E-FD8B-4E84-6A24-2A6078CA0900}"/>
              </a:ext>
            </a:extLst>
          </p:cNvPr>
          <p:cNvPicPr>
            <a:picLocks noChangeAspect="1"/>
          </p:cNvPicPr>
          <p:nvPr/>
        </p:nvPicPr>
        <p:blipFill>
          <a:blip r:embed="rId10" cstate="print"/>
          <a:stretch>
            <a:fillRect/>
          </a:stretch>
        </p:blipFill>
        <p:spPr>
          <a:xfrm>
            <a:off x="877198" y="1424434"/>
            <a:ext cx="3170929" cy="1894403"/>
          </a:xfrm>
          <a:prstGeom prst="rect">
            <a:avLst/>
          </a:prstGeom>
          <a:ln>
            <a:noFill/>
          </a:ln>
          <a:effectLst>
            <a:softEdge rad="112500"/>
          </a:effectLst>
        </p:spPr>
      </p:pic>
      <p:sp>
        <p:nvSpPr>
          <p:cNvPr id="10" name="Dikdörtgen 9">
            <a:extLst>
              <a:ext uri="{FF2B5EF4-FFF2-40B4-BE49-F238E27FC236}">
                <a16:creationId xmlns:a16="http://schemas.microsoft.com/office/drawing/2014/main" id="{71C9202D-7107-9A51-3D8F-A34630AF076B}"/>
              </a:ext>
            </a:extLst>
          </p:cNvPr>
          <p:cNvSpPr/>
          <p:nvPr/>
        </p:nvSpPr>
        <p:spPr>
          <a:xfrm>
            <a:off x="5680075" y="1195388"/>
            <a:ext cx="122396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D-EĞİTİM</a:t>
            </a:r>
            <a:endParaRPr lang="tr-TR" i="1" kern="0" dirty="0">
              <a:effectLst>
                <a:outerShdw blurRad="38100" dist="38100" dir="2700000" algn="tl">
                  <a:srgbClr val="000000">
                    <a:alpha val="43137"/>
                  </a:srgbClr>
                </a:outerShdw>
              </a:effectLst>
              <a:latin typeface="Franklin Gothic Book (Gövde)"/>
            </a:endParaRPr>
          </a:p>
        </p:txBody>
      </p:sp>
      <p:sp>
        <p:nvSpPr>
          <p:cNvPr id="12" name="Unvan 13">
            <a:extLst>
              <a:ext uri="{FF2B5EF4-FFF2-40B4-BE49-F238E27FC236}">
                <a16:creationId xmlns:a16="http://schemas.microsoft.com/office/drawing/2014/main" id="{EE27F1C6-DA46-14C5-F2DB-34E9CD70EE0F}"/>
              </a:ext>
            </a:extLst>
          </p:cNvPr>
          <p:cNvSpPr txBox="1">
            <a:spLocks/>
          </p:cNvSpPr>
          <p:nvPr/>
        </p:nvSpPr>
        <p:spPr bwMode="auto">
          <a:xfrm>
            <a:off x="4705350" y="1412875"/>
            <a:ext cx="2698750" cy="3333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rgbClr val="FF0000"/>
                </a:solidFill>
                <a:effectLst>
                  <a:outerShdw blurRad="38100" dist="38100" dir="2700000" algn="tl">
                    <a:srgbClr val="000000">
                      <a:alpha val="43137"/>
                    </a:srgbClr>
                  </a:outerShdw>
                </a:effectLst>
                <a:latin typeface="Franklin Gothic Book (Gövde)"/>
              </a:rPr>
              <a:t>İlçe Milli Eğitim Müdürlüğü</a:t>
            </a:r>
          </a:p>
        </p:txBody>
      </p:sp>
      <p:graphicFrame>
        <p:nvGraphicFramePr>
          <p:cNvPr id="3" name="Tablo 2">
            <a:extLst>
              <a:ext uri="{FF2B5EF4-FFF2-40B4-BE49-F238E27FC236}">
                <a16:creationId xmlns:a16="http://schemas.microsoft.com/office/drawing/2014/main" id="{1A298DA2-705C-7E7E-AD74-AC221339B9CE}"/>
              </a:ext>
            </a:extLst>
          </p:cNvPr>
          <p:cNvGraphicFramePr>
            <a:graphicFrameLocks noGrp="1"/>
          </p:cNvGraphicFramePr>
          <p:nvPr/>
        </p:nvGraphicFramePr>
        <p:xfrm>
          <a:off x="984250" y="3297238"/>
          <a:ext cx="7654925" cy="3443286"/>
        </p:xfrm>
        <a:graphic>
          <a:graphicData uri="http://schemas.openxmlformats.org/drawingml/2006/table">
            <a:tbl>
              <a:tblPr/>
              <a:tblGrid>
                <a:gridCol w="657299">
                  <a:extLst>
                    <a:ext uri="{9D8B030D-6E8A-4147-A177-3AD203B41FA5}">
                      <a16:colId xmlns:a16="http://schemas.microsoft.com/office/drawing/2014/main" val="20000"/>
                    </a:ext>
                  </a:extLst>
                </a:gridCol>
                <a:gridCol w="2787011">
                  <a:extLst>
                    <a:ext uri="{9D8B030D-6E8A-4147-A177-3AD203B41FA5}">
                      <a16:colId xmlns:a16="http://schemas.microsoft.com/office/drawing/2014/main" val="20001"/>
                    </a:ext>
                  </a:extLst>
                </a:gridCol>
                <a:gridCol w="1203963">
                  <a:extLst>
                    <a:ext uri="{9D8B030D-6E8A-4147-A177-3AD203B41FA5}">
                      <a16:colId xmlns:a16="http://schemas.microsoft.com/office/drawing/2014/main" val="20002"/>
                    </a:ext>
                  </a:extLst>
                </a:gridCol>
                <a:gridCol w="1503326">
                  <a:extLst>
                    <a:ext uri="{9D8B030D-6E8A-4147-A177-3AD203B41FA5}">
                      <a16:colId xmlns:a16="http://schemas.microsoft.com/office/drawing/2014/main" val="20003"/>
                    </a:ext>
                  </a:extLst>
                </a:gridCol>
                <a:gridCol w="1503326">
                  <a:extLst>
                    <a:ext uri="{9D8B030D-6E8A-4147-A177-3AD203B41FA5}">
                      <a16:colId xmlns:a16="http://schemas.microsoft.com/office/drawing/2014/main" val="20004"/>
                    </a:ext>
                  </a:extLst>
                </a:gridCol>
              </a:tblGrid>
              <a:tr h="321351">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rgbClr val="000000"/>
                          </a:solidFill>
                          <a:effectLst/>
                          <a:latin typeface="Franklin Gothic Book (Gövde)" charset="0"/>
                          <a:cs typeface="Times New Roman" panose="02020603050405020304" pitchFamily="18" charset="0"/>
                        </a:rPr>
                        <a:t>S.N.</a:t>
                      </a:r>
                      <a:endParaRPr kumimoji="0" lang="tr-TR" altLang="tr-TR" sz="11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rgbClr val="000000"/>
                          </a:solidFill>
                          <a:effectLst/>
                          <a:latin typeface="Franklin Gothic Book (Gövde)" charset="0"/>
                          <a:cs typeface="Times New Roman" panose="02020603050405020304" pitchFamily="18" charset="0"/>
                        </a:rPr>
                        <a:t>KADRO İSMİ</a:t>
                      </a:r>
                      <a:endParaRPr kumimoji="0" lang="tr-TR" altLang="tr-TR" sz="11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rgbClr val="000000"/>
                          </a:solidFill>
                          <a:effectLst/>
                          <a:latin typeface="Franklin Gothic Book (Gövde)" charset="0"/>
                          <a:cs typeface="Times New Roman" panose="02020603050405020304" pitchFamily="18" charset="0"/>
                        </a:rPr>
                        <a:t>KADRO SAYISI</a:t>
                      </a:r>
                      <a:endParaRPr kumimoji="0" lang="tr-TR" altLang="tr-TR" sz="11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charset="0"/>
                          <a:cs typeface="Times New Roman" panose="02020603050405020304" pitchFamily="18" charset="0"/>
                        </a:rPr>
                        <a:t>DOLU KADRO</a:t>
                      </a:r>
                      <a:endParaRPr kumimoji="0" lang="tr-TR" altLang="tr-TR" sz="1100" b="0" i="0" u="none" strike="noStrike" cap="none" normalizeH="0" baseline="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charset="0"/>
                          <a:cs typeface="Times New Roman" panose="02020603050405020304" pitchFamily="18" charset="0"/>
                        </a:rPr>
                        <a:t>BOŞ KADRO</a:t>
                      </a:r>
                      <a:endParaRPr kumimoji="0" lang="tr-TR" altLang="tr-TR" sz="1100" b="0" i="0" u="none" strike="noStrike" cap="none" normalizeH="0" baseline="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2074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charset="0"/>
                          <a:cs typeface="Times New Roman" panose="02020603050405020304" pitchFamily="18" charset="0"/>
                        </a:rPr>
                        <a:t>01</a:t>
                      </a:r>
                      <a:endParaRPr kumimoji="0" lang="tr-TR" altLang="tr-TR" sz="1100" b="0" i="0" u="none" strike="noStrike" cap="none" normalizeH="0" baseline="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rgbClr val="000000"/>
                          </a:solidFill>
                          <a:effectLst/>
                          <a:latin typeface="Franklin Gothic Book (Gövde)" charset="0"/>
                          <a:cs typeface="Times New Roman" panose="02020603050405020304" pitchFamily="18" charset="0"/>
                        </a:rPr>
                        <a:t>MÜDÜR</a:t>
                      </a:r>
                      <a:endParaRPr kumimoji="0" lang="tr-TR" altLang="tr-TR" sz="11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rgbClr val="000000"/>
                          </a:solidFill>
                          <a:effectLst/>
                          <a:latin typeface="Franklin Gothic Book (Gövde)" charset="0"/>
                          <a:cs typeface="Times New Roman" panose="02020603050405020304" pitchFamily="18" charset="0"/>
                        </a:rPr>
                        <a:t>1</a:t>
                      </a:r>
                      <a:endParaRPr kumimoji="0" lang="tr-TR" altLang="tr-TR" sz="11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rgbClr val="000000"/>
                          </a:solidFill>
                          <a:effectLst/>
                          <a:latin typeface="Franklin Gothic Book (Gövde)" charset="0"/>
                          <a:cs typeface="Times New Roman" panose="02020603050405020304" pitchFamily="18" charset="0"/>
                        </a:rPr>
                        <a:t>0</a:t>
                      </a:r>
                      <a:endParaRPr kumimoji="0" lang="tr-TR" altLang="tr-TR" sz="11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rgbClr val="000000"/>
                          </a:solidFill>
                          <a:effectLst/>
                          <a:latin typeface="Franklin Gothic Book (Gövde)" charset="0"/>
                          <a:cs typeface="Times New Roman" panose="02020603050405020304" pitchFamily="18" charset="0"/>
                        </a:rPr>
                        <a:t>1</a:t>
                      </a:r>
                      <a:endParaRPr kumimoji="0" lang="tr-TR" altLang="tr-TR" sz="11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2074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charset="0"/>
                          <a:cs typeface="Times New Roman" panose="02020603050405020304" pitchFamily="18" charset="0"/>
                        </a:rPr>
                        <a:t>02</a:t>
                      </a:r>
                      <a:endParaRPr kumimoji="0" lang="tr-TR" altLang="tr-TR" sz="1100" b="0" i="0" u="none" strike="noStrike" cap="none" normalizeH="0" baseline="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rgbClr val="000000"/>
                          </a:solidFill>
                          <a:effectLst/>
                          <a:latin typeface="Franklin Gothic Book (Gövde)" charset="0"/>
                          <a:cs typeface="Times New Roman" panose="02020603050405020304" pitchFamily="18" charset="0"/>
                        </a:rPr>
                        <a:t>ŞUBE MÜDÜRÜ</a:t>
                      </a:r>
                      <a:endParaRPr kumimoji="0" lang="tr-TR" altLang="tr-TR" sz="11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2</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2</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0</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2074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charset="0"/>
                          <a:cs typeface="Times New Roman" panose="02020603050405020304" pitchFamily="18" charset="0"/>
                        </a:rPr>
                        <a:t>03</a:t>
                      </a:r>
                      <a:endParaRPr kumimoji="0" lang="tr-TR" altLang="tr-TR" sz="1100" b="0" i="0" u="none" strike="noStrike" cap="none" normalizeH="0" baseline="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OKUL MÜDÜRÜ</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40</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37</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3</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2074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charset="0"/>
                          <a:cs typeface="Times New Roman" panose="02020603050405020304" pitchFamily="18" charset="0"/>
                        </a:rPr>
                        <a:t>04</a:t>
                      </a:r>
                      <a:endParaRPr kumimoji="0" lang="tr-TR" altLang="tr-TR" sz="1100" b="0" i="0" u="none" strike="noStrike" cap="none" normalizeH="0" baseline="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OKUL MÜDÜR YARDIMCISI</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39</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27</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12</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2074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charset="0"/>
                          <a:cs typeface="Times New Roman" panose="02020603050405020304" pitchFamily="18" charset="0"/>
                        </a:rPr>
                        <a:t>05</a:t>
                      </a:r>
                      <a:endParaRPr kumimoji="0" lang="tr-TR" altLang="tr-TR" sz="1100" b="0" i="0" u="none" strike="noStrike" cap="none" normalizeH="0" baseline="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ÖĞRETMEN</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423</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365</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58</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2074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charset="0"/>
                          <a:cs typeface="Times New Roman" panose="02020603050405020304" pitchFamily="18" charset="0"/>
                        </a:rPr>
                        <a:t>06</a:t>
                      </a:r>
                      <a:endParaRPr kumimoji="0" lang="tr-TR" altLang="tr-TR" sz="1100" b="0" i="0" u="none" strike="noStrike" cap="none" normalizeH="0" baseline="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ŞEF</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6</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1</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5</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2074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charset="0"/>
                          <a:cs typeface="Times New Roman" panose="02020603050405020304" pitchFamily="18" charset="0"/>
                        </a:rPr>
                        <a:t>07</a:t>
                      </a:r>
                      <a:endParaRPr kumimoji="0" lang="tr-TR" altLang="tr-TR" sz="1100" b="0" i="0" u="none" strike="noStrike" cap="none" normalizeH="0" baseline="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MEMUR</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54</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2</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52</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2074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charset="0"/>
                          <a:cs typeface="Times New Roman" panose="02020603050405020304" pitchFamily="18" charset="0"/>
                        </a:rPr>
                        <a:t>08</a:t>
                      </a:r>
                      <a:endParaRPr kumimoji="0" lang="tr-TR" altLang="tr-TR" sz="1100" b="0" i="0" u="none" strike="noStrike" cap="none" normalizeH="0" baseline="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TEKNİSYEN</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3</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1</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2</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2074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charset="0"/>
                          <a:cs typeface="Times New Roman" panose="02020603050405020304" pitchFamily="18" charset="0"/>
                        </a:rPr>
                        <a:t>09</a:t>
                      </a:r>
                      <a:endParaRPr kumimoji="0" lang="tr-TR" altLang="tr-TR" sz="1100" b="0" i="0" u="none" strike="noStrike" cap="none" normalizeH="0" baseline="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ŞOFÖR</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1</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0</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1</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2074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a:ln>
                            <a:noFill/>
                          </a:ln>
                          <a:solidFill>
                            <a:srgbClr val="000000"/>
                          </a:solidFill>
                          <a:effectLst/>
                          <a:latin typeface="Franklin Gothic Book (Gövde)" charset="0"/>
                          <a:cs typeface="Times New Roman" panose="02020603050405020304" pitchFamily="18" charset="0"/>
                        </a:rPr>
                        <a:t>10</a:t>
                      </a:r>
                      <a:endParaRPr kumimoji="0" lang="tr-TR" altLang="tr-TR" sz="1100" b="0" i="0" u="none" strike="noStrike" cap="none" normalizeH="0" baseline="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 HİZMETLİ- İŞÇİ </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86</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30</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56</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0483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rgbClr val="000000"/>
                          </a:solidFill>
                          <a:effectLst/>
                          <a:latin typeface="Franklin Gothic Book (Gövde)" charset="0"/>
                          <a:cs typeface="Times New Roman" panose="02020603050405020304" pitchFamily="18" charset="0"/>
                        </a:rPr>
                        <a:t>11</a:t>
                      </a:r>
                      <a:endParaRPr kumimoji="0" lang="tr-TR" altLang="tr-TR" sz="11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ÜCRETLİ ÖĞRETMEN</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70</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70</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0</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04835">
                <a:tc>
                  <a:txBody>
                    <a:body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12</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TYP</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0</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22</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0</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04835">
                <a:tc gridSpan="2">
                  <a:txBody>
                    <a:body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100" b="1" i="0" u="none" strike="noStrike" cap="none" normalizeH="0" baseline="0" dirty="0">
                          <a:ln>
                            <a:noFill/>
                          </a:ln>
                          <a:solidFill>
                            <a:schemeClr val="tx1"/>
                          </a:solidFill>
                          <a:effectLst/>
                          <a:latin typeface="Franklin Gothic Book" panose="020B0503020102020204" pitchFamily="34" charset="0"/>
                          <a:ea typeface="Calibri" panose="020F0502020204030204" pitchFamily="34" charset="0"/>
                          <a:cs typeface="Times New Roman" panose="02020603050405020304" pitchFamily="18" charset="0"/>
                        </a:rPr>
                        <a:t>TOPLAM</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pPr marL="0" marR="0" lvl="0" indent="0" algn="l" defTabSz="914400" rtl="0" eaLnBrk="1" fontAlgn="base" latinLnBrk="0" hangingPunct="1">
                        <a:lnSpc>
                          <a:spcPct val="107000"/>
                        </a:lnSpc>
                        <a:spcBef>
                          <a:spcPct val="0"/>
                        </a:spcBef>
                        <a:spcAft>
                          <a:spcPct val="0"/>
                        </a:spcAft>
                        <a:buClrTx/>
                        <a:buSzTx/>
                        <a:buFontTx/>
                        <a:buNone/>
                        <a:tabLst/>
                      </a:pPr>
                      <a:endParaRPr kumimoji="0" lang="tr-TR" altLang="tr-TR" sz="11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9525"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725</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556</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7000"/>
                        </a:lnSpc>
                        <a:spcBef>
                          <a:spcPct val="0"/>
                        </a:spcBef>
                        <a:spcAft>
                          <a:spcPct val="0"/>
                        </a:spcAft>
                        <a:buClrTx/>
                        <a:buSzTx/>
                        <a:buFontTx/>
                        <a:buNone/>
                        <a:tabLst/>
                      </a:pPr>
                      <a:r>
                        <a:rPr kumimoji="0" lang="tr-TR" altLang="tr-TR" sz="1000" b="0" i="0" u="none" strike="noStrike" kern="1200" cap="none" normalizeH="0" baseline="0" dirty="0">
                          <a:ln>
                            <a:noFill/>
                          </a:ln>
                          <a:solidFill>
                            <a:srgbClr val="000000"/>
                          </a:solidFill>
                          <a:effectLst/>
                          <a:latin typeface="Franklin Gothic Book (Gövde)" charset="0"/>
                          <a:ea typeface="+mn-ea"/>
                          <a:cs typeface="Times New Roman" panose="02020603050405020304" pitchFamily="18" charset="0"/>
                        </a:rPr>
                        <a:t>187</a:t>
                      </a:r>
                    </a:p>
                  </a:txBody>
                  <a:tcPr marL="68582" marR="68582" marT="9526"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bl>
          </a:graphicData>
        </a:graphic>
      </p:graphicFrame>
      <p:sp>
        <p:nvSpPr>
          <p:cNvPr id="13" name="Dikdörtgen 11">
            <a:extLst>
              <a:ext uri="{FF2B5EF4-FFF2-40B4-BE49-F238E27FC236}">
                <a16:creationId xmlns:a16="http://schemas.microsoft.com/office/drawing/2014/main" id="{BE8501D2-DC95-EC71-8177-373809E69E86}"/>
              </a:ext>
            </a:extLst>
          </p:cNvPr>
          <p:cNvSpPr>
            <a:spLocks noChangeArrowheads="1"/>
          </p:cNvSpPr>
          <p:nvPr/>
        </p:nvSpPr>
        <p:spPr bwMode="auto">
          <a:xfrm>
            <a:off x="3738563" y="2989263"/>
            <a:ext cx="3338512" cy="307975"/>
          </a:xfrm>
          <a:prstGeom prst="rect">
            <a:avLst/>
          </a:prstGeom>
          <a:noFill/>
          <a:ln>
            <a:noFill/>
          </a:ln>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defRPr/>
            </a:pPr>
            <a:r>
              <a:rPr lang="tr-TR" altLang="tr-TR" sz="1400" i="1" dirty="0">
                <a:solidFill>
                  <a:schemeClr val="accent2"/>
                </a:solidFill>
                <a:effectLst>
                  <a:outerShdw blurRad="38100" dist="38100" dir="2700000" algn="tl">
                    <a:srgbClr val="000000">
                      <a:alpha val="43137"/>
                    </a:srgbClr>
                  </a:outerShdw>
                </a:effectLst>
                <a:latin typeface="Franklin Gothic Book (Gövde)"/>
                <a:cs typeface="Adobe Devanagari" panose="02040503050201020203" pitchFamily="18" charset="0"/>
              </a:rPr>
              <a:t>Personel Durumu</a:t>
            </a:r>
            <a:r>
              <a:rPr lang="tr-TR" altLang="tr-TR" sz="1400" dirty="0">
                <a:solidFill>
                  <a:schemeClr val="accent2"/>
                </a:solidFill>
                <a:latin typeface="Franklin Gothic Book (Gövde)"/>
                <a:cs typeface="Adobe Devanagari" panose="02040503050201020203" pitchFamily="18" charset="0"/>
              </a:rPr>
              <a:t>	</a:t>
            </a:r>
          </a:p>
        </p:txBody>
      </p:sp>
    </p:spTree>
  </p:cSld>
  <p:clrMapOvr>
    <a:masterClrMapping/>
  </p:clrMapOvr>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Dikdörtgen 14">
            <a:extLst>
              <a:ext uri="{FF2B5EF4-FFF2-40B4-BE49-F238E27FC236}">
                <a16:creationId xmlns:a16="http://schemas.microsoft.com/office/drawing/2014/main" id="{4023E0F5-D1BE-95E8-D570-488BA3565768}"/>
              </a:ext>
            </a:extLst>
          </p:cNvPr>
          <p:cNvSpPr>
            <a:spLocks noChangeArrowheads="1"/>
          </p:cNvSpPr>
          <p:nvPr/>
        </p:nvSpPr>
        <p:spPr bwMode="auto">
          <a:xfrm>
            <a:off x="165100" y="1741488"/>
            <a:ext cx="24765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tr-TR" altLang="tr-TR" sz="1400">
                <a:solidFill>
                  <a:srgbClr val="FF0000"/>
                </a:solidFill>
                <a:latin typeface="Adobe Devanagari" panose="02040503050201020203" pitchFamily="18" charset="0"/>
                <a:ea typeface="Times New Roman" panose="02020603050405020304" pitchFamily="18" charset="0"/>
                <a:cs typeface="Adobe Devanagari" panose="02040503050201020203" pitchFamily="18" charset="0"/>
              </a:rPr>
              <a:t>FALİYET RAPORU</a:t>
            </a:r>
            <a:endParaRPr lang="tr-TR" altLang="tr-TR" sz="1400" b="1">
              <a:solidFill>
                <a:srgbClr val="FF0000"/>
              </a:solidFill>
              <a:latin typeface="Adobe Devanagari" panose="02040503050201020203" pitchFamily="18" charset="0"/>
              <a:ea typeface="Times New Roman" panose="02020603050405020304" pitchFamily="18" charset="0"/>
              <a:cs typeface="Adobe Devanagari" panose="02040503050201020203" pitchFamily="18" charset="0"/>
            </a:endParaRPr>
          </a:p>
        </p:txBody>
      </p:sp>
      <p:graphicFrame>
        <p:nvGraphicFramePr>
          <p:cNvPr id="17" name="Diyagram 16">
            <a:extLst>
              <a:ext uri="{FF2B5EF4-FFF2-40B4-BE49-F238E27FC236}">
                <a16:creationId xmlns:a16="http://schemas.microsoft.com/office/drawing/2014/main" id="{9F4A674B-D642-08E5-29A8-2FEDAF828628}"/>
              </a:ext>
            </a:extLst>
          </p:cNvPr>
          <p:cNvGraphicFramePr/>
          <p:nvPr/>
        </p:nvGraphicFramePr>
        <p:xfrm>
          <a:off x="712229" y="2074609"/>
          <a:ext cx="8205278" cy="46342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9" name="Resim 8">
            <a:extLst>
              <a:ext uri="{FF2B5EF4-FFF2-40B4-BE49-F238E27FC236}">
                <a16:creationId xmlns:a16="http://schemas.microsoft.com/office/drawing/2014/main" id="{A4F8D8B0-AAE8-A24D-04ED-158C351EB62A}"/>
              </a:ext>
            </a:extLst>
          </p:cNvPr>
          <p:cNvPicPr>
            <a:picLocks noChangeAspect="1"/>
          </p:cNvPicPr>
          <p:nvPr/>
        </p:nvPicPr>
        <p:blipFill rotWithShape="1">
          <a:blip r:embed="rId7" cstate="email"/>
          <a:srcRect r="-583" b="-582"/>
          <a:stretch/>
        </p:blipFill>
        <p:spPr>
          <a:xfrm>
            <a:off x="612476" y="127773"/>
            <a:ext cx="1332000" cy="1332000"/>
          </a:xfrm>
          <a:prstGeom prst="flowChartConnector">
            <a:avLst/>
          </a:prstGeom>
        </p:spPr>
      </p:pic>
      <p:pic>
        <p:nvPicPr>
          <p:cNvPr id="130053" name="Resim 13">
            <a:extLst>
              <a:ext uri="{FF2B5EF4-FFF2-40B4-BE49-F238E27FC236}">
                <a16:creationId xmlns:a16="http://schemas.microsoft.com/office/drawing/2014/main" id="{14B8C462-DB11-BF99-4698-F0A6EF89ABD6}"/>
              </a:ext>
            </a:extLst>
          </p:cNvPr>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Unvan 13">
            <a:extLst>
              <a:ext uri="{FF2B5EF4-FFF2-40B4-BE49-F238E27FC236}">
                <a16:creationId xmlns:a16="http://schemas.microsoft.com/office/drawing/2014/main" id="{E26B213C-8D61-15F6-19A0-126A28CD96C8}"/>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8" name="Unvan 13">
            <a:extLst>
              <a:ext uri="{FF2B5EF4-FFF2-40B4-BE49-F238E27FC236}">
                <a16:creationId xmlns:a16="http://schemas.microsoft.com/office/drawing/2014/main" id="{5FAC3296-520D-99CE-73C1-EBD7F87C877B}"/>
              </a:ext>
            </a:extLst>
          </p:cNvPr>
          <p:cNvSpPr txBox="1">
            <a:spLocks/>
          </p:cNvSpPr>
          <p:nvPr/>
        </p:nvSpPr>
        <p:spPr bwMode="auto">
          <a:xfrm>
            <a:off x="4313238" y="976313"/>
            <a:ext cx="2921000" cy="577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MAHALLİ İDARELER</a:t>
            </a:r>
          </a:p>
        </p:txBody>
      </p:sp>
      <p:sp>
        <p:nvSpPr>
          <p:cNvPr id="10" name="Unvan 13">
            <a:extLst>
              <a:ext uri="{FF2B5EF4-FFF2-40B4-BE49-F238E27FC236}">
                <a16:creationId xmlns:a16="http://schemas.microsoft.com/office/drawing/2014/main" id="{A725F2C1-515A-DB45-DF5F-59702C6CEB5F}"/>
              </a:ext>
            </a:extLst>
          </p:cNvPr>
          <p:cNvSpPr txBox="1">
            <a:spLocks/>
          </p:cNvSpPr>
          <p:nvPr/>
        </p:nvSpPr>
        <p:spPr bwMode="auto">
          <a:xfrm>
            <a:off x="3338513" y="1408113"/>
            <a:ext cx="3652837" cy="577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Sinanpaşa Köylere Hizmet Götürme Birliği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Resim 8">
            <a:extLst>
              <a:ext uri="{FF2B5EF4-FFF2-40B4-BE49-F238E27FC236}">
                <a16:creationId xmlns:a16="http://schemas.microsoft.com/office/drawing/2014/main" id="{1BC9AA2D-9C70-313E-3019-2AAAA80B2082}"/>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pic>
        <p:nvPicPr>
          <p:cNvPr id="131075" name="Resim 10">
            <a:extLst>
              <a:ext uri="{FF2B5EF4-FFF2-40B4-BE49-F238E27FC236}">
                <a16:creationId xmlns:a16="http://schemas.microsoft.com/office/drawing/2014/main" id="{1DAF3AF7-31F4-C8EB-79AE-4EAF93F96690}"/>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Unvan 13">
            <a:extLst>
              <a:ext uri="{FF2B5EF4-FFF2-40B4-BE49-F238E27FC236}">
                <a16:creationId xmlns:a16="http://schemas.microsoft.com/office/drawing/2014/main" id="{C7B2183D-2C9D-3943-072F-7427365E010E}"/>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graphicFrame>
        <p:nvGraphicFramePr>
          <p:cNvPr id="3" name="Tablo 2">
            <a:extLst>
              <a:ext uri="{FF2B5EF4-FFF2-40B4-BE49-F238E27FC236}">
                <a16:creationId xmlns:a16="http://schemas.microsoft.com/office/drawing/2014/main" id="{647704AB-8508-7C6C-D771-313232E08068}"/>
              </a:ext>
            </a:extLst>
          </p:cNvPr>
          <p:cNvGraphicFramePr>
            <a:graphicFrameLocks noGrp="1"/>
          </p:cNvGraphicFramePr>
          <p:nvPr/>
        </p:nvGraphicFramePr>
        <p:xfrm>
          <a:off x="782638" y="2190750"/>
          <a:ext cx="8012112" cy="4238625"/>
        </p:xfrm>
        <a:graphic>
          <a:graphicData uri="http://schemas.openxmlformats.org/drawingml/2006/table">
            <a:tbl>
              <a:tblPr/>
              <a:tblGrid>
                <a:gridCol w="5228816">
                  <a:extLst>
                    <a:ext uri="{9D8B030D-6E8A-4147-A177-3AD203B41FA5}">
                      <a16:colId xmlns:a16="http://schemas.microsoft.com/office/drawing/2014/main" val="20000"/>
                    </a:ext>
                  </a:extLst>
                </a:gridCol>
                <a:gridCol w="1391648">
                  <a:extLst>
                    <a:ext uri="{9D8B030D-6E8A-4147-A177-3AD203B41FA5}">
                      <a16:colId xmlns:a16="http://schemas.microsoft.com/office/drawing/2014/main" val="20001"/>
                    </a:ext>
                  </a:extLst>
                </a:gridCol>
                <a:gridCol w="1391648">
                  <a:extLst>
                    <a:ext uri="{9D8B030D-6E8A-4147-A177-3AD203B41FA5}">
                      <a16:colId xmlns:a16="http://schemas.microsoft.com/office/drawing/2014/main" val="20002"/>
                    </a:ext>
                  </a:extLst>
                </a:gridCol>
              </a:tblGrid>
              <a:tr h="95907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ts val="313"/>
                        </a:spcBef>
                        <a:spcAft>
                          <a:spcPct val="0"/>
                        </a:spcAft>
                        <a:buClrTx/>
                        <a:buSzTx/>
                        <a:buFontTx/>
                        <a:buNone/>
                        <a:tabLst/>
                      </a:pPr>
                      <a:r>
                        <a:rPr kumimoji="0" lang="tr-TR" altLang="tr-TR" sz="1400" b="0" i="0" u="none" strike="noStrike" cap="none" normalizeH="0" baseline="0" dirty="0">
                          <a:ln>
                            <a:noFill/>
                          </a:ln>
                          <a:solidFill>
                            <a:schemeClr val="tx1">
                              <a:lumMod val="75000"/>
                              <a:lumOff val="25000"/>
                            </a:schemeClr>
                          </a:solidFill>
                          <a:effectLst/>
                          <a:latin typeface="Franklin Gothic Book"/>
                          <a:cs typeface="Times New Roman" panose="02020603050405020304" pitchFamily="18" charset="0"/>
                        </a:rPr>
                        <a:t>KÖYLERİ HİZMET GÖTÜRME BİRLİĞİ FAALİYETLERİ</a:t>
                      </a:r>
                    </a:p>
                  </a:txBody>
                  <a:tcPr marL="68579" marR="68579" marT="34298" marB="3429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400" b="0" i="0" u="none" strike="noStrike" cap="none" normalizeH="0" baseline="0" dirty="0">
                          <a:ln>
                            <a:noFill/>
                          </a:ln>
                          <a:solidFill>
                            <a:schemeClr val="tx1"/>
                          </a:solidFill>
                          <a:effectLst/>
                          <a:latin typeface="Franklin Gothic Book"/>
                          <a:cs typeface="Times New Roman" panose="02020603050405020304" pitchFamily="18" charset="0"/>
                        </a:rPr>
                        <a:t>2023 Yılı</a:t>
                      </a:r>
                    </a:p>
                  </a:txBody>
                  <a:tcPr marL="68579" marR="68579" marT="34298" marB="3429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lumMod val="75000"/>
                      </a:schemeClr>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400" b="0" i="0" u="none" strike="noStrike" cap="none" normalizeH="0" baseline="0" dirty="0">
                          <a:ln>
                            <a:noFill/>
                          </a:ln>
                          <a:solidFill>
                            <a:schemeClr val="tx1"/>
                          </a:solidFill>
                          <a:effectLst/>
                          <a:latin typeface="Franklin Gothic Book"/>
                          <a:cs typeface="Times New Roman" panose="02020603050405020304" pitchFamily="18" charset="0"/>
                        </a:rPr>
                        <a:t>2024 Yılı İlk Altı Ay</a:t>
                      </a:r>
                    </a:p>
                  </a:txBody>
                  <a:tcPr marL="68579" marR="68579" marT="34298" marB="3429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lumMod val="75000"/>
                      </a:schemeClr>
                    </a:solidFill>
                  </a:tcPr>
                </a:tc>
                <a:extLst>
                  <a:ext uri="{0D108BD9-81ED-4DB2-BD59-A6C34878D82A}">
                    <a16:rowId xmlns:a16="http://schemas.microsoft.com/office/drawing/2014/main" val="10000"/>
                  </a:ext>
                </a:extLst>
              </a:tr>
              <a:tr h="987212">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ts val="313"/>
                        </a:spcBef>
                        <a:spcAft>
                          <a:spcPct val="0"/>
                        </a:spcAft>
                        <a:buClrTx/>
                        <a:buSzTx/>
                        <a:buFontTx/>
                        <a:buNone/>
                        <a:tabLst/>
                        <a:defRPr/>
                      </a:pPr>
                      <a:endParaRPr kumimoji="0" lang="tr-TR" altLang="tr-TR" sz="1400" b="0" i="0" u="none" strike="noStrike" cap="none" normalizeH="0" baseline="0" dirty="0">
                        <a:ln>
                          <a:noFill/>
                        </a:ln>
                        <a:solidFill>
                          <a:schemeClr val="tx1">
                            <a:lumMod val="75000"/>
                            <a:lumOff val="25000"/>
                          </a:schemeClr>
                        </a:solidFill>
                        <a:effectLst/>
                        <a:latin typeface="Franklin Gothic Book"/>
                        <a:cs typeface="Times New Roman" panose="02020603050405020304" pitchFamily="18" charset="0"/>
                      </a:endParaRPr>
                    </a:p>
                    <a:p>
                      <a:pPr marL="0" marR="0" lvl="0" indent="0" algn="l" defTabSz="914400" rtl="0" eaLnBrk="1" fontAlgn="base" latinLnBrk="0" hangingPunct="1">
                        <a:lnSpc>
                          <a:spcPct val="115000"/>
                        </a:lnSpc>
                        <a:spcBef>
                          <a:spcPts val="313"/>
                        </a:spcBef>
                        <a:spcAft>
                          <a:spcPct val="0"/>
                        </a:spcAft>
                        <a:buClrTx/>
                        <a:buSzTx/>
                        <a:buFontTx/>
                        <a:buNone/>
                        <a:tabLst/>
                        <a:defRPr/>
                      </a:pPr>
                      <a:r>
                        <a:rPr kumimoji="0" lang="tr-TR" altLang="tr-TR" sz="1400" b="0" i="0" u="none" strike="noStrike" cap="none" normalizeH="0" baseline="0" dirty="0">
                          <a:ln>
                            <a:noFill/>
                          </a:ln>
                          <a:solidFill>
                            <a:schemeClr val="tx1">
                              <a:lumMod val="75000"/>
                              <a:lumOff val="25000"/>
                            </a:schemeClr>
                          </a:solidFill>
                          <a:effectLst/>
                          <a:latin typeface="Franklin Gothic Book"/>
                          <a:cs typeface="Times New Roman" panose="02020603050405020304" pitchFamily="18" charset="0"/>
                        </a:rPr>
                        <a:t>Birliğin öz kaynakları ile yapılan faaliyetler</a:t>
                      </a:r>
                    </a:p>
                    <a:p>
                      <a:pPr marL="0" marR="0" lvl="0" indent="0" algn="l" defTabSz="914400" rtl="0" eaLnBrk="1" fontAlgn="base" latinLnBrk="0" hangingPunct="1">
                        <a:lnSpc>
                          <a:spcPct val="115000"/>
                        </a:lnSpc>
                        <a:spcBef>
                          <a:spcPts val="313"/>
                        </a:spcBef>
                        <a:spcAft>
                          <a:spcPct val="0"/>
                        </a:spcAft>
                        <a:buClrTx/>
                        <a:buSzTx/>
                        <a:buFontTx/>
                        <a:buNone/>
                        <a:tabLst/>
                      </a:pPr>
                      <a:endParaRPr kumimoji="0" lang="tr-TR" altLang="tr-TR" sz="1400" b="0" i="0" u="none" strike="noStrike" cap="none" normalizeH="0" baseline="0" dirty="0">
                        <a:ln>
                          <a:noFill/>
                        </a:ln>
                        <a:solidFill>
                          <a:schemeClr val="tx1">
                            <a:lumMod val="75000"/>
                            <a:lumOff val="25000"/>
                          </a:schemeClr>
                        </a:solidFill>
                        <a:effectLst/>
                        <a:latin typeface="Franklin Gothic Book"/>
                        <a:cs typeface="Times New Roman" panose="02020603050405020304" pitchFamily="18" charset="0"/>
                      </a:endParaRPr>
                    </a:p>
                  </a:txBody>
                  <a:tcPr marL="68579" marR="68579" marT="34298" marB="3429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400" b="0" i="0" u="none" strike="noStrike" cap="none" normalizeH="0" baseline="0" dirty="0">
                          <a:ln>
                            <a:noFill/>
                          </a:ln>
                          <a:solidFill>
                            <a:schemeClr val="tx1">
                              <a:lumMod val="75000"/>
                              <a:lumOff val="25000"/>
                            </a:schemeClr>
                          </a:solidFill>
                          <a:effectLst/>
                          <a:latin typeface="Franklin Gothic Book"/>
                          <a:ea typeface="FangSong" pitchFamily="49" charset="-122"/>
                          <a:cs typeface="Times New Roman" panose="02020603050405020304" pitchFamily="18" charset="0"/>
                        </a:rPr>
                        <a:t>517.799,00</a:t>
                      </a:r>
                    </a:p>
                  </a:txBody>
                  <a:tcPr marL="68579" marR="68579" marT="34298" marB="3429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400" b="0" i="0" u="none" strike="noStrike" cap="none" normalizeH="0" baseline="0" dirty="0">
                          <a:ln>
                            <a:noFill/>
                          </a:ln>
                          <a:solidFill>
                            <a:schemeClr val="tx1">
                              <a:lumMod val="75000"/>
                              <a:lumOff val="25000"/>
                            </a:schemeClr>
                          </a:solidFill>
                          <a:effectLst/>
                          <a:latin typeface="Franklin Gothic Book"/>
                          <a:ea typeface="FangSong" pitchFamily="49" charset="-122"/>
                          <a:cs typeface="Times New Roman" panose="02020603050405020304" pitchFamily="18" charset="0"/>
                        </a:rPr>
                        <a:t>367.320,00</a:t>
                      </a:r>
                    </a:p>
                  </a:txBody>
                  <a:tcPr marL="68579" marR="68579" marT="34298" marB="3429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04777">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ts val="313"/>
                        </a:spcBef>
                        <a:spcAft>
                          <a:spcPct val="0"/>
                        </a:spcAft>
                        <a:buClrTx/>
                        <a:buSzTx/>
                        <a:buFontTx/>
                        <a:buNone/>
                        <a:tabLst/>
                      </a:pPr>
                      <a:r>
                        <a:rPr kumimoji="0" lang="tr-TR" altLang="tr-TR" sz="1400" b="0" i="0" u="none" strike="noStrike" cap="none" normalizeH="0" baseline="0" dirty="0" err="1">
                          <a:ln>
                            <a:noFill/>
                          </a:ln>
                          <a:solidFill>
                            <a:schemeClr val="tx1">
                              <a:lumMod val="75000"/>
                              <a:lumOff val="25000"/>
                            </a:schemeClr>
                          </a:solidFill>
                          <a:effectLst/>
                          <a:latin typeface="Franklin Gothic Book"/>
                          <a:cs typeface="Times New Roman" panose="02020603050405020304" pitchFamily="18" charset="0"/>
                        </a:rPr>
                        <a:t>Köydes</a:t>
                      </a:r>
                      <a:r>
                        <a:rPr kumimoji="0" lang="tr-TR" altLang="tr-TR" sz="1400" b="0" i="0" u="none" strike="noStrike" cap="none" normalizeH="0" baseline="0" dirty="0">
                          <a:ln>
                            <a:noFill/>
                          </a:ln>
                          <a:solidFill>
                            <a:schemeClr val="tx1">
                              <a:lumMod val="75000"/>
                              <a:lumOff val="25000"/>
                            </a:schemeClr>
                          </a:solidFill>
                          <a:effectLst/>
                          <a:latin typeface="Franklin Gothic Book"/>
                          <a:cs typeface="Times New Roman" panose="02020603050405020304" pitchFamily="18" charset="0"/>
                        </a:rPr>
                        <a:t> Faaliyetleri</a:t>
                      </a:r>
                    </a:p>
                  </a:txBody>
                  <a:tcPr marL="68579" marR="68579" marT="34298" marB="3429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400" b="0" i="0" u="none" strike="noStrike" cap="none" normalizeH="0" baseline="0" dirty="0">
                          <a:ln>
                            <a:noFill/>
                          </a:ln>
                          <a:solidFill>
                            <a:schemeClr val="tx1">
                              <a:lumMod val="75000"/>
                              <a:lumOff val="25000"/>
                            </a:schemeClr>
                          </a:solidFill>
                          <a:effectLst/>
                          <a:latin typeface="Franklin Gothic Book"/>
                          <a:ea typeface="FangSong" pitchFamily="49" charset="-122"/>
                          <a:cs typeface="Times New Roman" panose="02020603050405020304" pitchFamily="18" charset="0"/>
                        </a:rPr>
                        <a:t>4.979.470,83</a:t>
                      </a:r>
                    </a:p>
                  </a:txBody>
                  <a:tcPr marL="68579" marR="68579" marT="34298" marB="3429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400" b="0" i="0" u="none" strike="noStrike" cap="none" normalizeH="0" baseline="0" dirty="0">
                          <a:ln>
                            <a:noFill/>
                          </a:ln>
                          <a:solidFill>
                            <a:schemeClr val="tx1">
                              <a:lumMod val="75000"/>
                              <a:lumOff val="25000"/>
                            </a:schemeClr>
                          </a:solidFill>
                          <a:effectLst/>
                          <a:latin typeface="Franklin Gothic Book"/>
                          <a:ea typeface="FangSong" pitchFamily="49" charset="-122"/>
                          <a:cs typeface="Times New Roman" panose="02020603050405020304" pitchFamily="18" charset="0"/>
                        </a:rPr>
                        <a:t>134.800,00</a:t>
                      </a:r>
                    </a:p>
                  </a:txBody>
                  <a:tcPr marL="68579" marR="68579" marT="34298" marB="3429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04777">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ts val="313"/>
                        </a:spcBef>
                        <a:spcAft>
                          <a:spcPct val="0"/>
                        </a:spcAft>
                        <a:buClrTx/>
                        <a:buSzTx/>
                        <a:buFontTx/>
                        <a:buNone/>
                        <a:tabLst/>
                      </a:pPr>
                      <a:r>
                        <a:rPr kumimoji="0" lang="tr-TR" altLang="tr-TR" sz="1400" b="0" i="0" u="none" strike="noStrike" cap="none" normalizeH="0" baseline="0" dirty="0">
                          <a:ln>
                            <a:noFill/>
                          </a:ln>
                          <a:solidFill>
                            <a:schemeClr val="tx1">
                              <a:lumMod val="75000"/>
                              <a:lumOff val="25000"/>
                            </a:schemeClr>
                          </a:solidFill>
                          <a:effectLst/>
                          <a:latin typeface="Franklin Gothic Book"/>
                          <a:cs typeface="Times New Roman" panose="02020603050405020304" pitchFamily="18" charset="0"/>
                        </a:rPr>
                        <a:t>İl Özel İdaresi kaynakları ile yapılan faaliyetler</a:t>
                      </a:r>
                    </a:p>
                  </a:txBody>
                  <a:tcPr marL="68579" marR="68579" marT="34298" marB="3429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400" b="0" i="0" u="none" strike="noStrike" cap="none" normalizeH="0" baseline="0" dirty="0">
                          <a:ln>
                            <a:noFill/>
                          </a:ln>
                          <a:solidFill>
                            <a:schemeClr val="tx1">
                              <a:lumMod val="75000"/>
                              <a:lumOff val="25000"/>
                            </a:schemeClr>
                          </a:solidFill>
                          <a:effectLst/>
                          <a:latin typeface="Franklin Gothic Book"/>
                          <a:ea typeface="FangSong" pitchFamily="49" charset="-122"/>
                          <a:cs typeface="Times New Roman" panose="02020603050405020304" pitchFamily="18" charset="0"/>
                        </a:rPr>
                        <a:t>4.176.800,10</a:t>
                      </a:r>
                    </a:p>
                  </a:txBody>
                  <a:tcPr marL="68579" marR="68579" marT="34298" marB="3429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400" b="0" i="0" u="none" strike="noStrike" cap="none" normalizeH="0" baseline="0" dirty="0">
                          <a:ln>
                            <a:noFill/>
                          </a:ln>
                          <a:solidFill>
                            <a:schemeClr val="tx1">
                              <a:lumMod val="75000"/>
                              <a:lumOff val="25000"/>
                            </a:schemeClr>
                          </a:solidFill>
                          <a:effectLst/>
                          <a:latin typeface="Franklin Gothic Book"/>
                          <a:ea typeface="FangSong" pitchFamily="49" charset="-122"/>
                          <a:cs typeface="Times New Roman" panose="02020603050405020304" pitchFamily="18" charset="0"/>
                        </a:rPr>
                        <a:t>2.440,371,00</a:t>
                      </a:r>
                    </a:p>
                  </a:txBody>
                  <a:tcPr marL="68579" marR="68579" marT="34298" marB="3429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82781">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15000"/>
                        </a:lnSpc>
                        <a:spcBef>
                          <a:spcPts val="313"/>
                        </a:spcBef>
                        <a:spcAft>
                          <a:spcPct val="0"/>
                        </a:spcAft>
                        <a:buClrTx/>
                        <a:buSzTx/>
                        <a:buFontTx/>
                        <a:buNone/>
                        <a:tabLst/>
                      </a:pPr>
                      <a:r>
                        <a:rPr kumimoji="0" lang="tr-TR" altLang="tr-TR" sz="1400" b="1" i="0" u="none" strike="noStrike" cap="none" normalizeH="0" baseline="0" dirty="0">
                          <a:ln>
                            <a:noFill/>
                          </a:ln>
                          <a:solidFill>
                            <a:schemeClr val="tx1">
                              <a:lumMod val="75000"/>
                              <a:lumOff val="25000"/>
                            </a:schemeClr>
                          </a:solidFill>
                          <a:effectLst/>
                          <a:latin typeface="Franklin Gothic Book"/>
                          <a:cs typeface="Times New Roman" panose="02020603050405020304" pitchFamily="18" charset="0"/>
                        </a:rPr>
                        <a:t>Genel Toplam</a:t>
                      </a:r>
                    </a:p>
                  </a:txBody>
                  <a:tcPr marL="68579" marR="68579" marT="34298" marB="3429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400" b="0" i="0" u="none" strike="noStrike" cap="none" normalizeH="0" baseline="0" dirty="0">
                          <a:ln>
                            <a:noFill/>
                          </a:ln>
                          <a:solidFill>
                            <a:schemeClr val="tx1">
                              <a:lumMod val="75000"/>
                              <a:lumOff val="25000"/>
                            </a:schemeClr>
                          </a:solidFill>
                          <a:effectLst/>
                          <a:latin typeface="Franklin Gothic Book"/>
                          <a:ea typeface="FangSong" pitchFamily="49" charset="-122"/>
                          <a:cs typeface="Times New Roman" panose="02020603050405020304" pitchFamily="18" charset="0"/>
                        </a:rPr>
                        <a:t>9.674.069,93</a:t>
                      </a:r>
                    </a:p>
                  </a:txBody>
                  <a:tcPr marL="68579" marR="68579" marT="34298" marB="3429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tr-TR" altLang="tr-TR" sz="1400" b="0" i="0" u="none" strike="noStrike" cap="none" normalizeH="0" baseline="0" dirty="0">
                          <a:ln>
                            <a:noFill/>
                          </a:ln>
                          <a:solidFill>
                            <a:schemeClr val="tx1">
                              <a:lumMod val="75000"/>
                              <a:lumOff val="25000"/>
                            </a:schemeClr>
                          </a:solidFill>
                          <a:effectLst/>
                          <a:latin typeface="Franklin Gothic Book"/>
                          <a:ea typeface="FangSong" pitchFamily="49" charset="-122"/>
                          <a:cs typeface="Times New Roman" panose="02020603050405020304" pitchFamily="18" charset="0"/>
                        </a:rPr>
                        <a:t>2.942.491,00</a:t>
                      </a:r>
                    </a:p>
                  </a:txBody>
                  <a:tcPr marL="68579" marR="68579" marT="34298" marB="3429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10" name="Unvan 13">
            <a:extLst>
              <a:ext uri="{FF2B5EF4-FFF2-40B4-BE49-F238E27FC236}">
                <a16:creationId xmlns:a16="http://schemas.microsoft.com/office/drawing/2014/main" id="{21758EE9-FF2A-AAE0-40E3-6C29654160DD}"/>
              </a:ext>
            </a:extLst>
          </p:cNvPr>
          <p:cNvSpPr txBox="1">
            <a:spLocks/>
          </p:cNvSpPr>
          <p:nvPr/>
        </p:nvSpPr>
        <p:spPr bwMode="auto">
          <a:xfrm>
            <a:off x="4313238" y="976313"/>
            <a:ext cx="2921000" cy="577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kern="0" dirty="0">
                <a:effectLst>
                  <a:outerShdw blurRad="38100" dist="38100" dir="2700000" algn="tl">
                    <a:srgbClr val="000000">
                      <a:alpha val="43137"/>
                    </a:srgbClr>
                  </a:outerShdw>
                </a:effectLst>
                <a:latin typeface="Franklin Gothic Book (Gövde)"/>
              </a:rPr>
              <a:t>MAHALLİ İDARELER</a:t>
            </a:r>
          </a:p>
        </p:txBody>
      </p:sp>
      <p:sp>
        <p:nvSpPr>
          <p:cNvPr id="11" name="Unvan 13">
            <a:extLst>
              <a:ext uri="{FF2B5EF4-FFF2-40B4-BE49-F238E27FC236}">
                <a16:creationId xmlns:a16="http://schemas.microsoft.com/office/drawing/2014/main" id="{6F2C45C1-78B3-92D1-438A-7CDA150B80C7}"/>
              </a:ext>
            </a:extLst>
          </p:cNvPr>
          <p:cNvSpPr txBox="1">
            <a:spLocks/>
          </p:cNvSpPr>
          <p:nvPr/>
        </p:nvSpPr>
        <p:spPr bwMode="auto">
          <a:xfrm>
            <a:off x="3338513" y="1408113"/>
            <a:ext cx="3652837" cy="5778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Sinanpaşa Köylere Hizmet Götürme Birliği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Unvan 13">
            <a:extLst>
              <a:ext uri="{FF2B5EF4-FFF2-40B4-BE49-F238E27FC236}">
                <a16:creationId xmlns:a16="http://schemas.microsoft.com/office/drawing/2014/main" id="{345783F0-6AE4-C113-F87E-FF4F5B1BE70D}"/>
              </a:ext>
            </a:extLst>
          </p:cNvPr>
          <p:cNvSpPr txBox="1">
            <a:spLocks/>
          </p:cNvSpPr>
          <p:nvPr/>
        </p:nvSpPr>
        <p:spPr bwMode="auto">
          <a:xfrm>
            <a:off x="4319588" y="1190625"/>
            <a:ext cx="2827337" cy="3492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dirty="0">
                <a:effectLst>
                  <a:outerShdw blurRad="38100" dist="38100" dir="2700000" algn="tl">
                    <a:srgbClr val="000000">
                      <a:alpha val="43137"/>
                    </a:srgbClr>
                  </a:outerShdw>
                </a:effectLst>
                <a:latin typeface="Franklin Gothic Book (Gövde)"/>
              </a:rPr>
              <a:t>  KAMU GELİRLERİ</a:t>
            </a:r>
            <a:endParaRPr lang="tr-TR" sz="3200" b="0" i="1" kern="0" dirty="0">
              <a:effectLst>
                <a:outerShdw blurRad="38100" dist="38100" dir="2700000" algn="tl">
                  <a:srgbClr val="000000">
                    <a:alpha val="43137"/>
                  </a:srgbClr>
                </a:outerShdw>
              </a:effectLst>
              <a:latin typeface="Franklin Gothic Book (Gövde)"/>
            </a:endParaRPr>
          </a:p>
        </p:txBody>
      </p:sp>
      <p:graphicFrame>
        <p:nvGraphicFramePr>
          <p:cNvPr id="8" name="Group 121">
            <a:extLst>
              <a:ext uri="{FF2B5EF4-FFF2-40B4-BE49-F238E27FC236}">
                <a16:creationId xmlns:a16="http://schemas.microsoft.com/office/drawing/2014/main" id="{86F190A2-D4FB-A555-158D-DF93E06FAFF1}"/>
              </a:ext>
            </a:extLst>
          </p:cNvPr>
          <p:cNvGraphicFramePr>
            <a:graphicFrameLocks noGrp="1"/>
          </p:cNvGraphicFramePr>
          <p:nvPr/>
        </p:nvGraphicFramePr>
        <p:xfrm>
          <a:off x="722313" y="1849438"/>
          <a:ext cx="8070850" cy="2416176"/>
        </p:xfrm>
        <a:graphic>
          <a:graphicData uri="http://schemas.openxmlformats.org/drawingml/2006/table">
            <a:tbl>
              <a:tblPr/>
              <a:tblGrid>
                <a:gridCol w="1252537">
                  <a:extLst>
                    <a:ext uri="{9D8B030D-6E8A-4147-A177-3AD203B41FA5}">
                      <a16:colId xmlns:a16="http://schemas.microsoft.com/office/drawing/2014/main" val="20000"/>
                    </a:ext>
                  </a:extLst>
                </a:gridCol>
                <a:gridCol w="2365375">
                  <a:extLst>
                    <a:ext uri="{9D8B030D-6E8A-4147-A177-3AD203B41FA5}">
                      <a16:colId xmlns:a16="http://schemas.microsoft.com/office/drawing/2014/main" val="20001"/>
                    </a:ext>
                  </a:extLst>
                </a:gridCol>
                <a:gridCol w="2693988">
                  <a:extLst>
                    <a:ext uri="{9D8B030D-6E8A-4147-A177-3AD203B41FA5}">
                      <a16:colId xmlns:a16="http://schemas.microsoft.com/office/drawing/2014/main" val="20002"/>
                    </a:ext>
                  </a:extLst>
                </a:gridCol>
                <a:gridCol w="1758950">
                  <a:extLst>
                    <a:ext uri="{9D8B030D-6E8A-4147-A177-3AD203B41FA5}">
                      <a16:colId xmlns:a16="http://schemas.microsoft.com/office/drawing/2014/main" val="20003"/>
                    </a:ext>
                  </a:extLst>
                </a:gridCol>
              </a:tblGrid>
              <a:tr h="690563">
                <a:tc gridSpan="4">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tr-TR" altLang="tr-TR" sz="1400" b="1" i="0" u="none" strike="noStrike" cap="none" normalizeH="0" baseline="0">
                        <a:ln>
                          <a:noFill/>
                        </a:ln>
                        <a:solidFill>
                          <a:schemeClr val="tx1"/>
                        </a:solidFill>
                        <a:effectLst/>
                        <a:latin typeface="Franklin Gothic Book (Gövde)"/>
                        <a:cs typeface="Adobe Devanagari" panose="02040503050201020203" pitchFamily="18" charset="0"/>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rgbClr val="FF0000"/>
                          </a:solidFill>
                          <a:effectLst/>
                          <a:latin typeface="Franklin Gothic Book (Gövde)"/>
                          <a:cs typeface="Adobe Devanagari" panose="02040503050201020203" pitchFamily="18" charset="0"/>
                        </a:rPr>
                        <a:t>TAHAKKUK TAHSİLAT SAYILARI</a:t>
                      </a:r>
                    </a:p>
                  </a:txBody>
                  <a:tcPr marL="91438" marR="91438" marT="45580" marB="4558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69056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YILI</a:t>
                      </a:r>
                    </a:p>
                  </a:txBody>
                  <a:tcPr marL="91438" marR="91438" marT="45580" marB="4558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TAHAKKUK MİKTARI</a:t>
                      </a:r>
                    </a:p>
                  </a:txBody>
                  <a:tcPr marL="91438" marR="91438" marT="45580" marB="4558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TAHSİLAT MİKTARI</a:t>
                      </a:r>
                    </a:p>
                  </a:txBody>
                  <a:tcPr marL="91438" marR="91438" marT="45580" marB="4558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ORANI</a:t>
                      </a:r>
                    </a:p>
                  </a:txBody>
                  <a:tcPr marL="91438" marR="91438" marT="45580" marB="4558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51752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2023 Yılı</a:t>
                      </a:r>
                    </a:p>
                  </a:txBody>
                  <a:tcPr marL="91438" marR="91438" marT="45580" marB="4558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372.640.402.42</a:t>
                      </a:r>
                    </a:p>
                  </a:txBody>
                  <a:tcPr marL="91438" marR="91438" marT="45580" marB="4558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122.948.046,32</a:t>
                      </a:r>
                    </a:p>
                  </a:txBody>
                  <a:tcPr marL="91438" marR="91438" marT="45580" marB="4558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 32,99</a:t>
                      </a:r>
                    </a:p>
                  </a:txBody>
                  <a:tcPr marL="91438" marR="91438" marT="45580" marB="4558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1752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2024 Yılı İlk Altı Ay</a:t>
                      </a:r>
                    </a:p>
                  </a:txBody>
                  <a:tcPr marL="91438" marR="91438" marT="45580" marB="4558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360.717.328,05</a:t>
                      </a:r>
                    </a:p>
                  </a:txBody>
                  <a:tcPr marL="91438" marR="91438" marT="45580" marB="4558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84.675.567,15</a:t>
                      </a:r>
                    </a:p>
                  </a:txBody>
                  <a:tcPr marL="91438" marR="91438" marT="45580" marB="4558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 23,47</a:t>
                      </a:r>
                    </a:p>
                  </a:txBody>
                  <a:tcPr marL="91438" marR="91438" marT="45580" marB="4558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bl>
          </a:graphicData>
        </a:graphic>
      </p:graphicFrame>
      <p:graphicFrame>
        <p:nvGraphicFramePr>
          <p:cNvPr id="9" name="Group 124">
            <a:extLst>
              <a:ext uri="{FF2B5EF4-FFF2-40B4-BE49-F238E27FC236}">
                <a16:creationId xmlns:a16="http://schemas.microsoft.com/office/drawing/2014/main" id="{43B62CF6-9342-48DD-75B8-C607747DBF19}"/>
              </a:ext>
            </a:extLst>
          </p:cNvPr>
          <p:cNvGraphicFramePr>
            <a:graphicFrameLocks noGrp="1"/>
          </p:cNvGraphicFramePr>
          <p:nvPr/>
        </p:nvGraphicFramePr>
        <p:xfrm>
          <a:off x="722313" y="4230688"/>
          <a:ext cx="8070850" cy="2384426"/>
        </p:xfrm>
        <a:graphic>
          <a:graphicData uri="http://schemas.openxmlformats.org/drawingml/2006/table">
            <a:tbl>
              <a:tblPr/>
              <a:tblGrid>
                <a:gridCol w="1252537">
                  <a:extLst>
                    <a:ext uri="{9D8B030D-6E8A-4147-A177-3AD203B41FA5}">
                      <a16:colId xmlns:a16="http://schemas.microsoft.com/office/drawing/2014/main" val="20000"/>
                    </a:ext>
                  </a:extLst>
                </a:gridCol>
                <a:gridCol w="973138">
                  <a:extLst>
                    <a:ext uri="{9D8B030D-6E8A-4147-A177-3AD203B41FA5}">
                      <a16:colId xmlns:a16="http://schemas.microsoft.com/office/drawing/2014/main" val="20001"/>
                    </a:ext>
                  </a:extLst>
                </a:gridCol>
                <a:gridCol w="1322387">
                  <a:extLst>
                    <a:ext uri="{9D8B030D-6E8A-4147-A177-3AD203B41FA5}">
                      <a16:colId xmlns:a16="http://schemas.microsoft.com/office/drawing/2014/main" val="20002"/>
                    </a:ext>
                  </a:extLst>
                </a:gridCol>
                <a:gridCol w="1430338">
                  <a:extLst>
                    <a:ext uri="{9D8B030D-6E8A-4147-A177-3AD203B41FA5}">
                      <a16:colId xmlns:a16="http://schemas.microsoft.com/office/drawing/2014/main" val="20003"/>
                    </a:ext>
                  </a:extLst>
                </a:gridCol>
                <a:gridCol w="1409700">
                  <a:extLst>
                    <a:ext uri="{9D8B030D-6E8A-4147-A177-3AD203B41FA5}">
                      <a16:colId xmlns:a16="http://schemas.microsoft.com/office/drawing/2014/main" val="20004"/>
                    </a:ext>
                  </a:extLst>
                </a:gridCol>
                <a:gridCol w="1682750">
                  <a:extLst>
                    <a:ext uri="{9D8B030D-6E8A-4147-A177-3AD203B41FA5}">
                      <a16:colId xmlns:a16="http://schemas.microsoft.com/office/drawing/2014/main" val="20005"/>
                    </a:ext>
                  </a:extLst>
                </a:gridCol>
              </a:tblGrid>
              <a:tr h="449263">
                <a:tc gridSpan="6">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rgbClr val="FF0000"/>
                          </a:solidFill>
                          <a:effectLst/>
                          <a:latin typeface="Franklin Gothic Book (Gövde)"/>
                          <a:cs typeface="Adobe Devanagari" panose="02040503050201020203" pitchFamily="18" charset="0"/>
                        </a:rPr>
                        <a:t>MÜKELLEF SAYILARI</a:t>
                      </a:r>
                    </a:p>
                  </a:txBody>
                  <a:tcPr marL="91451" marR="91451" marT="45711" marB="4571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6302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YILI</a:t>
                      </a:r>
                    </a:p>
                  </a:txBody>
                  <a:tcPr marL="91451" marR="91451"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GERÇEK</a:t>
                      </a:r>
                    </a:p>
                  </a:txBody>
                  <a:tcPr marL="91451" marR="91451"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BASİT</a:t>
                      </a:r>
                    </a:p>
                  </a:txBody>
                  <a:tcPr marL="91451" marR="91451"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KURUMLAR</a:t>
                      </a:r>
                    </a:p>
                  </a:txBody>
                  <a:tcPr marL="91451" marR="91451"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MTV</a:t>
                      </a:r>
                    </a:p>
                  </a:txBody>
                  <a:tcPr marL="91451" marR="91451"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TOPLAM</a:t>
                      </a:r>
                    </a:p>
                  </a:txBody>
                  <a:tcPr marL="91451" marR="91451"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62865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2023 Yılı</a:t>
                      </a:r>
                    </a:p>
                  </a:txBody>
                  <a:tcPr marL="91438" marR="91438" marT="45591" marB="4559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566</a:t>
                      </a:r>
                    </a:p>
                  </a:txBody>
                  <a:tcPr marL="91451" marR="91451"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384</a:t>
                      </a:r>
                    </a:p>
                  </a:txBody>
                  <a:tcPr marL="91451" marR="91451"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263</a:t>
                      </a:r>
                    </a:p>
                  </a:txBody>
                  <a:tcPr marL="91451" marR="91451"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5.650</a:t>
                      </a:r>
                    </a:p>
                  </a:txBody>
                  <a:tcPr marL="91451" marR="91451"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6.863</a:t>
                      </a:r>
                    </a:p>
                  </a:txBody>
                  <a:tcPr marL="91451" marR="91451"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67627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2024 Yılı İlk Altı Ay</a:t>
                      </a:r>
                    </a:p>
                  </a:txBody>
                  <a:tcPr marL="91438" marR="91438" marT="45591" marB="4559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553</a:t>
                      </a:r>
                    </a:p>
                  </a:txBody>
                  <a:tcPr marL="91451" marR="91451"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386</a:t>
                      </a:r>
                    </a:p>
                  </a:txBody>
                  <a:tcPr marL="91451" marR="91451"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164</a:t>
                      </a:r>
                    </a:p>
                  </a:txBody>
                  <a:tcPr marL="91451" marR="91451"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7.127</a:t>
                      </a:r>
                    </a:p>
                  </a:txBody>
                  <a:tcPr marL="91451" marR="91451"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8.230</a:t>
                      </a:r>
                    </a:p>
                  </a:txBody>
                  <a:tcPr marL="91451" marR="91451"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bl>
          </a:graphicData>
        </a:graphic>
      </p:graphicFrame>
      <p:pic>
        <p:nvPicPr>
          <p:cNvPr id="133179" name="Resim 11">
            <a:extLst>
              <a:ext uri="{FF2B5EF4-FFF2-40B4-BE49-F238E27FC236}">
                <a16:creationId xmlns:a16="http://schemas.microsoft.com/office/drawing/2014/main" id="{1BA60E21-A58B-E037-9403-357B2300DEE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180" name="Resim 14">
            <a:extLst>
              <a:ext uri="{FF2B5EF4-FFF2-40B4-BE49-F238E27FC236}">
                <a16:creationId xmlns:a16="http://schemas.microsoft.com/office/drawing/2014/main" id="{E7C286B6-69A4-4C29-C649-B4CFD23BDD6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Unvan 13">
            <a:extLst>
              <a:ext uri="{FF2B5EF4-FFF2-40B4-BE49-F238E27FC236}">
                <a16:creationId xmlns:a16="http://schemas.microsoft.com/office/drawing/2014/main" id="{0E0EDA85-CFC3-C4F9-2831-F1D95B5556D7}"/>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10" name="Unvan 13">
            <a:extLst>
              <a:ext uri="{FF2B5EF4-FFF2-40B4-BE49-F238E27FC236}">
                <a16:creationId xmlns:a16="http://schemas.microsoft.com/office/drawing/2014/main" id="{07712BC8-3E70-026C-8E1C-D3F0A9F67C84}"/>
              </a:ext>
            </a:extLst>
          </p:cNvPr>
          <p:cNvSpPr txBox="1">
            <a:spLocks/>
          </p:cNvSpPr>
          <p:nvPr/>
        </p:nvSpPr>
        <p:spPr bwMode="auto">
          <a:xfrm>
            <a:off x="5227638" y="1450975"/>
            <a:ext cx="2174875" cy="30321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İlçe Malmüdürlüğü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Group 121">
            <a:extLst>
              <a:ext uri="{FF2B5EF4-FFF2-40B4-BE49-F238E27FC236}">
                <a16:creationId xmlns:a16="http://schemas.microsoft.com/office/drawing/2014/main" id="{AFDD1600-F27B-3F3A-E1BE-CD37456173A8}"/>
              </a:ext>
            </a:extLst>
          </p:cNvPr>
          <p:cNvGraphicFramePr>
            <a:graphicFrameLocks noGrp="1"/>
          </p:cNvGraphicFramePr>
          <p:nvPr/>
        </p:nvGraphicFramePr>
        <p:xfrm>
          <a:off x="731838" y="1831975"/>
          <a:ext cx="8070850" cy="2105026"/>
        </p:xfrm>
        <a:graphic>
          <a:graphicData uri="http://schemas.openxmlformats.org/drawingml/2006/table">
            <a:tbl>
              <a:tblPr/>
              <a:tblGrid>
                <a:gridCol w="1479550">
                  <a:extLst>
                    <a:ext uri="{9D8B030D-6E8A-4147-A177-3AD203B41FA5}">
                      <a16:colId xmlns:a16="http://schemas.microsoft.com/office/drawing/2014/main" val="20000"/>
                    </a:ext>
                  </a:extLst>
                </a:gridCol>
                <a:gridCol w="2173287">
                  <a:extLst>
                    <a:ext uri="{9D8B030D-6E8A-4147-A177-3AD203B41FA5}">
                      <a16:colId xmlns:a16="http://schemas.microsoft.com/office/drawing/2014/main" val="20001"/>
                    </a:ext>
                  </a:extLst>
                </a:gridCol>
                <a:gridCol w="1989138">
                  <a:extLst>
                    <a:ext uri="{9D8B030D-6E8A-4147-A177-3AD203B41FA5}">
                      <a16:colId xmlns:a16="http://schemas.microsoft.com/office/drawing/2014/main" val="20002"/>
                    </a:ext>
                  </a:extLst>
                </a:gridCol>
                <a:gridCol w="2428875">
                  <a:extLst>
                    <a:ext uri="{9D8B030D-6E8A-4147-A177-3AD203B41FA5}">
                      <a16:colId xmlns:a16="http://schemas.microsoft.com/office/drawing/2014/main" val="20003"/>
                    </a:ext>
                  </a:extLst>
                </a:gridCol>
              </a:tblGrid>
              <a:tr h="822325">
                <a:tc rowSpan="3">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200" b="0" i="0" u="none" strike="noStrike" cap="none" normalizeH="0" baseline="0">
                        <a:ln>
                          <a:noFill/>
                        </a:ln>
                        <a:solidFill>
                          <a:schemeClr val="tx1"/>
                        </a:solidFill>
                        <a:effectLst/>
                        <a:latin typeface="Franklin Gothic Book" panose="020B0503020102020204" pitchFamily="34" charset="0"/>
                        <a:cs typeface="Adobe Devanagari" panose="02040503050201020203"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200" b="0" i="0" u="none" strike="noStrike" cap="none" normalizeH="0" baseline="0">
                        <a:ln>
                          <a:noFill/>
                        </a:ln>
                        <a:solidFill>
                          <a:schemeClr val="tx1"/>
                        </a:solidFill>
                        <a:effectLst/>
                        <a:latin typeface="Franklin Gothic Book" panose="020B0503020102020204" pitchFamily="34" charset="0"/>
                        <a:cs typeface="Adobe Devanagari" panose="02040503050201020203" pitchFamily="18" charset="0"/>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2023 Yılı</a:t>
                      </a:r>
                    </a:p>
                  </a:txBody>
                  <a:tcPr marL="91438" marR="91438" marT="45518" marB="4551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panose="020B0503020102020204" pitchFamily="34" charset="0"/>
                          <a:cs typeface="Adobe Devanagari" panose="02040503050201020203" pitchFamily="18" charset="0"/>
                        </a:rPr>
                        <a:t>HAZİNE ADINA KAYITLI  (TESCİLLİ) TAŞINMAZ MAL SAYISI –YÜZÖLÇÜMÜ</a:t>
                      </a:r>
                    </a:p>
                  </a:txBody>
                  <a:tcPr marL="91438" marR="91438" marT="45518" marB="455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panose="020B0503020102020204" pitchFamily="34" charset="0"/>
                          <a:cs typeface="Adobe Devanagari" panose="02040503050201020203" pitchFamily="18" charset="0"/>
                        </a:rPr>
                        <a:t>TAHSİSLİ TAŞINMAZ MAL ADEDİ  YÜZÖLÇÜMÜ</a:t>
                      </a:r>
                    </a:p>
                  </a:txBody>
                  <a:tcPr marL="91438" marR="91438" marT="45518" marB="455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panose="020B0503020102020204" pitchFamily="34" charset="0"/>
                          <a:cs typeface="Adobe Devanagari" panose="02040503050201020203" pitchFamily="18" charset="0"/>
                        </a:rPr>
                        <a:t>DEVLETİN HÜKÜM VE TASARRUFU ALTINDAKİ TAŞINMAZ MAL ADEDİ  YÜZÖLÇÜMÜ</a:t>
                      </a:r>
                    </a:p>
                  </a:txBody>
                  <a:tcPr marL="91438" marR="91438" marT="45518" marB="455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274638">
                <a:tc v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panose="020B0503020102020204" pitchFamily="34" charset="0"/>
                          <a:cs typeface="Adobe Devanagari" panose="02040503050201020203" pitchFamily="18" charset="0"/>
                        </a:rPr>
                        <a:t>4.807. Adet</a:t>
                      </a:r>
                    </a:p>
                  </a:txBody>
                  <a:tcPr marL="91438" marR="91438" marT="45518" marB="455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panose="020B0503020102020204" pitchFamily="34" charset="0"/>
                          <a:cs typeface="Adobe Devanagari" panose="02040503050201020203" pitchFamily="18" charset="0"/>
                        </a:rPr>
                        <a:t>345 Adet</a:t>
                      </a:r>
                    </a:p>
                  </a:txBody>
                  <a:tcPr marL="91438" marR="91438" marT="45518" marB="455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panose="020B0503020102020204" pitchFamily="34" charset="0"/>
                          <a:cs typeface="Adobe Devanagari" panose="02040503050201020203" pitchFamily="18" charset="0"/>
                        </a:rPr>
                        <a:t>208 Adet</a:t>
                      </a:r>
                    </a:p>
                  </a:txBody>
                  <a:tcPr marL="91438" marR="91438" marT="45518" marB="455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74638">
                <a:tc v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panose="020B0503020102020204" pitchFamily="34" charset="0"/>
                          <a:cs typeface="Adobe Devanagari" panose="02040503050201020203" pitchFamily="18" charset="0"/>
                        </a:rPr>
                        <a:t>295.316.207,75  m</a:t>
                      </a:r>
                      <a:r>
                        <a:rPr kumimoji="0" lang="tr-TR" altLang="tr-TR" sz="1200" b="0" i="0" u="none" strike="noStrike" cap="none" normalizeH="0" baseline="30000">
                          <a:ln>
                            <a:noFill/>
                          </a:ln>
                          <a:solidFill>
                            <a:srgbClr val="595959"/>
                          </a:solidFill>
                          <a:effectLst/>
                          <a:latin typeface="Franklin Gothic Book" panose="020B0503020102020204" pitchFamily="34" charset="0"/>
                          <a:cs typeface="Adobe Devanagari" panose="02040503050201020203" pitchFamily="18" charset="0"/>
                        </a:rPr>
                        <a:t>2</a:t>
                      </a:r>
                    </a:p>
                  </a:txBody>
                  <a:tcPr marL="91435" marR="91435" marT="45464" marB="4546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panose="020B0503020102020204" pitchFamily="34" charset="0"/>
                        </a:rPr>
                        <a:t>161.726.690,90</a:t>
                      </a:r>
                    </a:p>
                  </a:txBody>
                  <a:tcPr marL="91435" marR="91435" marT="45464" marB="4546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panose="020B0503020102020204" pitchFamily="34" charset="0"/>
                          <a:cs typeface="Adobe Devanagari" panose="02040503050201020203" pitchFamily="18" charset="0"/>
                        </a:rPr>
                        <a:t>15.365.041,44 m</a:t>
                      </a:r>
                      <a:r>
                        <a:rPr kumimoji="0" lang="tr-TR" altLang="tr-TR" sz="1200" b="0" i="0" u="none" strike="noStrike" cap="none" normalizeH="0" baseline="30000">
                          <a:ln>
                            <a:noFill/>
                          </a:ln>
                          <a:solidFill>
                            <a:srgbClr val="595959"/>
                          </a:solidFill>
                          <a:effectLst/>
                          <a:latin typeface="Franklin Gothic Book" panose="020B0503020102020204" pitchFamily="34" charset="0"/>
                          <a:cs typeface="Adobe Devanagari" panose="02040503050201020203" pitchFamily="18" charset="0"/>
                        </a:rPr>
                        <a:t>2</a:t>
                      </a:r>
                    </a:p>
                  </a:txBody>
                  <a:tcPr marL="91435" marR="91435" marT="45464" marB="4546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92100">
                <a:tc row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200" b="0" i="0" u="none" strike="noStrike" cap="none" normalizeH="0" baseline="0">
                        <a:ln>
                          <a:noFill/>
                        </a:ln>
                        <a:solidFill>
                          <a:schemeClr val="tx1"/>
                        </a:solidFill>
                        <a:effectLst/>
                        <a:latin typeface="Franklin Gothic Book" panose="020B0503020102020204" pitchFamily="34" charset="0"/>
                        <a:cs typeface="Adobe Devanagari" panose="02040503050201020203" pitchFamily="18" charset="0"/>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2024 Yılı Birinci Altı Ayı</a:t>
                      </a:r>
                    </a:p>
                  </a:txBody>
                  <a:tcPr marL="91438" marR="91438" marT="45518" marB="4551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panose="020B0503020102020204" pitchFamily="34" charset="0"/>
                          <a:cs typeface="Adobe Devanagari" panose="02040503050201020203" pitchFamily="18" charset="0"/>
                        </a:rPr>
                        <a:t>4.557 Adet</a:t>
                      </a:r>
                    </a:p>
                  </a:txBody>
                  <a:tcPr marL="91438" marR="91438" marT="45518" marB="455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panose="020B0503020102020204" pitchFamily="34" charset="0"/>
                          <a:cs typeface="Adobe Devanagari" panose="02040503050201020203" pitchFamily="18" charset="0"/>
                        </a:rPr>
                        <a:t>356 Adet</a:t>
                      </a:r>
                    </a:p>
                  </a:txBody>
                  <a:tcPr marL="91438" marR="91438" marT="45518" marB="455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panose="020B0503020102020204" pitchFamily="34" charset="0"/>
                          <a:cs typeface="Adobe Devanagari" panose="02040503050201020203" pitchFamily="18" charset="0"/>
                        </a:rPr>
                        <a:t>208 Adet</a:t>
                      </a:r>
                    </a:p>
                  </a:txBody>
                  <a:tcPr marL="91438" marR="91438" marT="45518" marB="455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441325">
                <a:tc v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panose="020B0503020102020204" pitchFamily="34" charset="0"/>
                          <a:cs typeface="Adobe Devanagari" panose="02040503050201020203" pitchFamily="18" charset="0"/>
                        </a:rPr>
                        <a:t>295.316.207,75  m</a:t>
                      </a:r>
                      <a:r>
                        <a:rPr kumimoji="0" lang="tr-TR" altLang="tr-TR" sz="1200" b="0" i="0" u="none" strike="noStrike" cap="none" normalizeH="0" baseline="30000">
                          <a:ln>
                            <a:noFill/>
                          </a:ln>
                          <a:solidFill>
                            <a:srgbClr val="595959"/>
                          </a:solidFill>
                          <a:effectLst/>
                          <a:latin typeface="Franklin Gothic Book" panose="020B0503020102020204" pitchFamily="34" charset="0"/>
                          <a:cs typeface="Adobe Devanagari" panose="02040503050201020203" pitchFamily="18" charset="0"/>
                        </a:rPr>
                        <a:t>2</a:t>
                      </a:r>
                    </a:p>
                  </a:txBody>
                  <a:tcPr marL="91435" marR="91435" marT="45464" marB="4546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panose="020B0503020102020204" pitchFamily="34" charset="0"/>
                        </a:rPr>
                        <a:t>177.772.759,90</a:t>
                      </a:r>
                    </a:p>
                  </a:txBody>
                  <a:tcPr marL="9525" marR="9525" marT="9525"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panose="020B0503020102020204" pitchFamily="34" charset="0"/>
                          <a:cs typeface="Adobe Devanagari" panose="02040503050201020203" pitchFamily="18" charset="0"/>
                        </a:rPr>
                        <a:t>15.365.041,44 m</a:t>
                      </a:r>
                      <a:r>
                        <a:rPr kumimoji="0" lang="tr-TR" altLang="tr-TR" sz="1200" b="0" i="0" u="none" strike="noStrike" cap="none" normalizeH="0" baseline="30000">
                          <a:ln>
                            <a:noFill/>
                          </a:ln>
                          <a:solidFill>
                            <a:srgbClr val="595959"/>
                          </a:solidFill>
                          <a:effectLst/>
                          <a:latin typeface="Franklin Gothic Book" panose="020B0503020102020204" pitchFamily="34" charset="0"/>
                          <a:cs typeface="Adobe Devanagari" panose="02040503050201020203" pitchFamily="18" charset="0"/>
                        </a:rPr>
                        <a:t>2</a:t>
                      </a:r>
                    </a:p>
                  </a:txBody>
                  <a:tcPr marL="91435" marR="91435" marT="45464" marB="4546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graphicFrame>
        <p:nvGraphicFramePr>
          <p:cNvPr id="13" name="Group 124">
            <a:extLst>
              <a:ext uri="{FF2B5EF4-FFF2-40B4-BE49-F238E27FC236}">
                <a16:creationId xmlns:a16="http://schemas.microsoft.com/office/drawing/2014/main" id="{21BE4FD4-8F54-7C76-FA0D-8256B5F4093C}"/>
              </a:ext>
            </a:extLst>
          </p:cNvPr>
          <p:cNvGraphicFramePr>
            <a:graphicFrameLocks noGrp="1"/>
          </p:cNvGraphicFramePr>
          <p:nvPr/>
        </p:nvGraphicFramePr>
        <p:xfrm>
          <a:off x="731838" y="4024313"/>
          <a:ext cx="8070850" cy="2216151"/>
        </p:xfrm>
        <a:graphic>
          <a:graphicData uri="http://schemas.openxmlformats.org/drawingml/2006/table">
            <a:tbl>
              <a:tblPr/>
              <a:tblGrid>
                <a:gridCol w="1471612">
                  <a:extLst>
                    <a:ext uri="{9D8B030D-6E8A-4147-A177-3AD203B41FA5}">
                      <a16:colId xmlns:a16="http://schemas.microsoft.com/office/drawing/2014/main" val="20000"/>
                    </a:ext>
                  </a:extLst>
                </a:gridCol>
                <a:gridCol w="1620838">
                  <a:extLst>
                    <a:ext uri="{9D8B030D-6E8A-4147-A177-3AD203B41FA5}">
                      <a16:colId xmlns:a16="http://schemas.microsoft.com/office/drawing/2014/main" val="20001"/>
                    </a:ext>
                  </a:extLst>
                </a:gridCol>
                <a:gridCol w="2028825">
                  <a:extLst>
                    <a:ext uri="{9D8B030D-6E8A-4147-A177-3AD203B41FA5}">
                      <a16:colId xmlns:a16="http://schemas.microsoft.com/office/drawing/2014/main" val="20002"/>
                    </a:ext>
                  </a:extLst>
                </a:gridCol>
                <a:gridCol w="1736725">
                  <a:extLst>
                    <a:ext uri="{9D8B030D-6E8A-4147-A177-3AD203B41FA5}">
                      <a16:colId xmlns:a16="http://schemas.microsoft.com/office/drawing/2014/main" val="20003"/>
                    </a:ext>
                  </a:extLst>
                </a:gridCol>
                <a:gridCol w="1212850">
                  <a:extLst>
                    <a:ext uri="{9D8B030D-6E8A-4147-A177-3AD203B41FA5}">
                      <a16:colId xmlns:a16="http://schemas.microsoft.com/office/drawing/2014/main" val="20004"/>
                    </a:ext>
                  </a:extLst>
                </a:gridCol>
              </a:tblGrid>
              <a:tr h="304800">
                <a:tc gridSpan="5">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MİLLİ EMLAK GELİRLERİ</a:t>
                      </a:r>
                    </a:p>
                  </a:txBody>
                  <a:tcPr marL="91451" marR="91451" marT="45657" marB="4565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493713">
                <a:tc rowSpan="3">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2023 Yılı</a:t>
                      </a:r>
                    </a:p>
                  </a:txBody>
                  <a:tcPr marL="91451" marR="91451" marT="45657" marB="4565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panose="020B0503020102020204" pitchFamily="34" charset="0"/>
                          <a:cs typeface="Adobe Devanagari" panose="02040503050201020203" pitchFamily="18" charset="0"/>
                        </a:rPr>
                        <a:t>SATIŞ GELİRLERİ</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panose="020B0503020102020204" pitchFamily="34" charset="0"/>
                          <a:cs typeface="Adobe Devanagari" panose="02040503050201020203" pitchFamily="18" charset="0"/>
                        </a:rPr>
                        <a:t>(Tahakkuk – Tahsilat)</a:t>
                      </a:r>
                    </a:p>
                  </a:txBody>
                  <a:tcPr marL="91451" marR="91451" marT="45657" marB="4565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panose="020B0503020102020204" pitchFamily="34" charset="0"/>
                          <a:cs typeface="Adobe Devanagari" panose="02040503050201020203" pitchFamily="18" charset="0"/>
                        </a:rPr>
                        <a:t>ECRİMİSİL GELİRLERİ</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panose="020B0503020102020204" pitchFamily="34" charset="0"/>
                          <a:cs typeface="Adobe Devanagari" panose="02040503050201020203" pitchFamily="18" charset="0"/>
                        </a:rPr>
                        <a:t>(Tahakkuk – Tahsilat)</a:t>
                      </a:r>
                    </a:p>
                  </a:txBody>
                  <a:tcPr marL="91451" marR="91451" marT="45657" marB="4565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panose="020B0503020102020204" pitchFamily="34" charset="0"/>
                          <a:cs typeface="Adobe Devanagari" panose="02040503050201020203" pitchFamily="18" charset="0"/>
                        </a:rPr>
                        <a:t>KİRA GELİRLERİ</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panose="020B0503020102020204" pitchFamily="34" charset="0"/>
                          <a:cs typeface="Adobe Devanagari" panose="02040503050201020203" pitchFamily="18" charset="0"/>
                        </a:rPr>
                        <a:t>(Tahakkuk – Tahsilat)</a:t>
                      </a:r>
                    </a:p>
                  </a:txBody>
                  <a:tcPr marL="91451" marR="91451" marT="45657" marB="4565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rgbClr val="595959"/>
                          </a:solidFill>
                          <a:effectLst/>
                          <a:latin typeface="Franklin Gothic Book" panose="020B0503020102020204" pitchFamily="34" charset="0"/>
                          <a:cs typeface="Adobe Devanagari" panose="02040503050201020203" pitchFamily="18" charset="0"/>
                        </a:rPr>
                        <a:t>TOPLAM</a:t>
                      </a:r>
                    </a:p>
                  </a:txBody>
                  <a:tcPr marL="91451" marR="91451" marT="45657" marB="4565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307975">
                <a:tc v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Adobe Devanagari" panose="02040503050201020203" pitchFamily="18" charset="0"/>
                          <a:cs typeface="Adobe Devanagari" panose="02040503050201020203" pitchFamily="18" charset="0"/>
                        </a:rPr>
                        <a:t>2.959.000,00</a:t>
                      </a:r>
                    </a:p>
                  </a:txBody>
                  <a:tcPr marL="91451" marR="91451" marT="45657" marB="4565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Adobe Devanagari" panose="02040503050201020203" pitchFamily="18" charset="0"/>
                          <a:cs typeface="Adobe Devanagari" panose="02040503050201020203" pitchFamily="18" charset="0"/>
                        </a:rPr>
                        <a:t>34.864,94</a:t>
                      </a:r>
                    </a:p>
                  </a:txBody>
                  <a:tcPr marL="91451" marR="91451" marT="45657" marB="4565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Adobe Devanagari" panose="02040503050201020203" pitchFamily="18" charset="0"/>
                          <a:cs typeface="Adobe Devanagari" panose="02040503050201020203" pitchFamily="18" charset="0"/>
                        </a:rPr>
                        <a:t>77.163,51</a:t>
                      </a:r>
                    </a:p>
                  </a:txBody>
                  <a:tcPr marL="91451" marR="91451" marT="45657" marB="4565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Adobe Devanagari" panose="02040503050201020203" pitchFamily="18" charset="0"/>
                          <a:cs typeface="Adobe Devanagari" panose="02040503050201020203" pitchFamily="18" charset="0"/>
                        </a:rPr>
                        <a:t>2.612.677,74</a:t>
                      </a:r>
                    </a:p>
                  </a:txBody>
                  <a:tcPr marL="91451" marR="91451" marT="45657" marB="4565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07975">
                <a:tc v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Adobe Devanagari" panose="02040503050201020203" pitchFamily="18" charset="0"/>
                          <a:cs typeface="Adobe Devanagari" panose="02040503050201020203" pitchFamily="18" charset="0"/>
                        </a:rPr>
                        <a:t>2.500.649,29</a:t>
                      </a:r>
                    </a:p>
                  </a:txBody>
                  <a:tcPr marL="91451" marR="9145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Adobe Devanagari" panose="02040503050201020203" pitchFamily="18" charset="0"/>
                          <a:cs typeface="Adobe Devanagari" panose="02040503050201020203" pitchFamily="18" charset="0"/>
                        </a:rPr>
                        <a:t>34.864,94</a:t>
                      </a:r>
                    </a:p>
                  </a:txBody>
                  <a:tcPr marL="91451" marR="9145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Adobe Devanagari" panose="02040503050201020203" pitchFamily="18" charset="0"/>
                          <a:cs typeface="Adobe Devanagari" panose="02040503050201020203" pitchFamily="18" charset="0"/>
                        </a:rPr>
                        <a:t>77.163,51</a:t>
                      </a:r>
                    </a:p>
                  </a:txBody>
                  <a:tcPr marL="91451" marR="9145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Adobe Devanagari" panose="02040503050201020203" pitchFamily="18" charset="0"/>
                          <a:cs typeface="Adobe Devanagari" panose="02040503050201020203" pitchFamily="18" charset="0"/>
                        </a:rPr>
                        <a:t>2.612.677,74</a:t>
                      </a:r>
                    </a:p>
                  </a:txBody>
                  <a:tcPr marL="91451" marR="9145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07975">
                <a:tc row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2024 Yılı Birinci Altı Ayı</a:t>
                      </a:r>
                    </a:p>
                  </a:txBody>
                  <a:tcPr marL="91451" marR="91451" marT="45657" marB="4565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Adobe Devanagari" panose="02040503050201020203" pitchFamily="18" charset="0"/>
                          <a:cs typeface="Adobe Devanagari" panose="02040503050201020203" pitchFamily="18" charset="0"/>
                        </a:rPr>
                        <a:t>1.726.233,30</a:t>
                      </a:r>
                    </a:p>
                  </a:txBody>
                  <a:tcPr marL="91451" marR="91451" marT="45657" marB="4565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Adobe Devanagari" panose="02040503050201020203" pitchFamily="18" charset="0"/>
                          <a:cs typeface="Adobe Devanagari" panose="02040503050201020203" pitchFamily="18" charset="0"/>
                        </a:rPr>
                        <a:t>21.099,10</a:t>
                      </a:r>
                    </a:p>
                  </a:txBody>
                  <a:tcPr marL="91451" marR="91451" marT="45657" marB="4565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Adobe Devanagari" panose="02040503050201020203" pitchFamily="18" charset="0"/>
                          <a:cs typeface="Adobe Devanagari" panose="02040503050201020203" pitchFamily="18" charset="0"/>
                        </a:rPr>
                        <a:t>77.110,93</a:t>
                      </a:r>
                    </a:p>
                  </a:txBody>
                  <a:tcPr marL="91451" marR="91451" marT="45657" marB="4565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Adobe Devanagari" panose="02040503050201020203" pitchFamily="18" charset="0"/>
                          <a:cs typeface="Adobe Devanagari" panose="02040503050201020203" pitchFamily="18" charset="0"/>
                        </a:rPr>
                        <a:t>1.824.443,33</a:t>
                      </a:r>
                    </a:p>
                  </a:txBody>
                  <a:tcPr marL="91451" marR="91451" marT="45657" marB="4565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493713">
                <a:tc v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Adobe Devanagari" panose="02040503050201020203" pitchFamily="18" charset="0"/>
                          <a:cs typeface="Adobe Devanagari" panose="02040503050201020203" pitchFamily="18" charset="0"/>
                        </a:rPr>
                        <a:t>1.726.233,30</a:t>
                      </a:r>
                    </a:p>
                  </a:txBody>
                  <a:tcPr marL="91451" marR="9145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Adobe Devanagari" panose="02040503050201020203" pitchFamily="18" charset="0"/>
                          <a:cs typeface="Adobe Devanagari" panose="02040503050201020203" pitchFamily="18" charset="0"/>
                        </a:rPr>
                        <a:t>21.099,10</a:t>
                      </a:r>
                    </a:p>
                  </a:txBody>
                  <a:tcPr marL="91451" marR="9145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Adobe Devanagari" panose="02040503050201020203" pitchFamily="18" charset="0"/>
                          <a:cs typeface="Adobe Devanagari" panose="02040503050201020203" pitchFamily="18" charset="0"/>
                        </a:rPr>
                        <a:t>77.110,93</a:t>
                      </a:r>
                    </a:p>
                  </a:txBody>
                  <a:tcPr marL="91451" marR="9145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Adobe Devanagari" panose="02040503050201020203" pitchFamily="18" charset="0"/>
                          <a:cs typeface="Adobe Devanagari" panose="02040503050201020203" pitchFamily="18" charset="0"/>
                        </a:rPr>
                        <a:t>1.824.443,33</a:t>
                      </a:r>
                    </a:p>
                  </a:txBody>
                  <a:tcPr marL="91451" marR="9145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bl>
          </a:graphicData>
        </a:graphic>
      </p:graphicFrame>
      <p:graphicFrame>
        <p:nvGraphicFramePr>
          <p:cNvPr id="16" name="Tablo 15">
            <a:extLst>
              <a:ext uri="{FF2B5EF4-FFF2-40B4-BE49-F238E27FC236}">
                <a16:creationId xmlns:a16="http://schemas.microsoft.com/office/drawing/2014/main" id="{7239334D-C1C4-044C-E0B2-FF7DA90598A7}"/>
              </a:ext>
            </a:extLst>
          </p:cNvPr>
          <p:cNvGraphicFramePr>
            <a:graphicFrameLocks noGrp="1"/>
          </p:cNvGraphicFramePr>
          <p:nvPr/>
        </p:nvGraphicFramePr>
        <p:xfrm>
          <a:off x="731838" y="6240463"/>
          <a:ext cx="8070850" cy="493712"/>
        </p:xfrm>
        <a:graphic>
          <a:graphicData uri="http://schemas.openxmlformats.org/drawingml/2006/table">
            <a:tbl>
              <a:tblPr/>
              <a:tblGrid>
                <a:gridCol w="8070850">
                  <a:extLst>
                    <a:ext uri="{9D8B030D-6E8A-4147-A177-3AD203B41FA5}">
                      <a16:colId xmlns:a16="http://schemas.microsoft.com/office/drawing/2014/main" val="20000"/>
                    </a:ext>
                  </a:extLst>
                </a:gridCol>
              </a:tblGrid>
              <a:tr h="493712">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tr-TR" altLang="tr-TR" sz="1200" b="1" i="0" u="none" strike="noStrike" cap="none" normalizeH="0" baseline="0">
                          <a:ln>
                            <a:noFill/>
                          </a:ln>
                          <a:solidFill>
                            <a:schemeClr val="tx1"/>
                          </a:solidFill>
                          <a:effectLst/>
                          <a:latin typeface="Franklin Gothic Book (Gövde)"/>
                          <a:cs typeface="Adobe Devanagari" panose="02040503050201020203" pitchFamily="18" charset="0"/>
                        </a:rPr>
                        <a:t>2024 Yılında Satış İçin İhaleye Çıkartılan Taşınmaz Mal Sayısı :</a:t>
                      </a: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 11</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tr-TR" altLang="tr-TR" sz="1200" b="0" i="0" u="none" strike="noStrike" cap="none" normalizeH="0" baseline="0">
                          <a:ln>
                            <a:noFill/>
                          </a:ln>
                          <a:solidFill>
                            <a:schemeClr val="tx1"/>
                          </a:solidFill>
                          <a:effectLst/>
                          <a:latin typeface="Franklin Gothic Book (Gövde)"/>
                          <a:cs typeface="Adobe Devanagari" panose="02040503050201020203" pitchFamily="18" charset="0"/>
                        </a:rPr>
                        <a:t>Toplam Satış Bedeli: 2.073.000</a:t>
                      </a:r>
                      <a:endParaRPr kumimoji="0" lang="tr-TR" altLang="tr-TR" sz="1200" b="0" i="0" u="none" strike="noStrike" cap="none" normalizeH="0" baseline="0">
                        <a:ln>
                          <a:noFill/>
                        </a:ln>
                        <a:solidFill>
                          <a:schemeClr val="tx1"/>
                        </a:solidFill>
                        <a:effectLst/>
                        <a:latin typeface="Adobe Devanagari" panose="02040503050201020203" pitchFamily="18" charset="0"/>
                        <a:cs typeface="Adobe Devanagari" panose="02040503050201020203" pitchFamily="18" charset="0"/>
                      </a:endParaRPr>
                    </a:p>
                  </a:txBody>
                  <a:tcPr marL="91450" marR="91450" marT="45580" marB="4558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bl>
          </a:graphicData>
        </a:graphic>
      </p:graphicFrame>
      <p:pic>
        <p:nvPicPr>
          <p:cNvPr id="17" name="Resim 16">
            <a:extLst>
              <a:ext uri="{FF2B5EF4-FFF2-40B4-BE49-F238E27FC236}">
                <a16:creationId xmlns:a16="http://schemas.microsoft.com/office/drawing/2014/main" id="{49254924-4E48-DC7A-A275-A232696A12A3}"/>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pic>
        <p:nvPicPr>
          <p:cNvPr id="135243" name="Resim 17">
            <a:extLst>
              <a:ext uri="{FF2B5EF4-FFF2-40B4-BE49-F238E27FC236}">
                <a16:creationId xmlns:a16="http://schemas.microsoft.com/office/drawing/2014/main" id="{79554DE9-EF28-9BD2-6D55-35A66DFDDEA7}"/>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Unvan 13">
            <a:extLst>
              <a:ext uri="{FF2B5EF4-FFF2-40B4-BE49-F238E27FC236}">
                <a16:creationId xmlns:a16="http://schemas.microsoft.com/office/drawing/2014/main" id="{FD9BE64C-F2B3-30DC-B1CE-D5320B635D92}"/>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9" name="Unvan 13">
            <a:extLst>
              <a:ext uri="{FF2B5EF4-FFF2-40B4-BE49-F238E27FC236}">
                <a16:creationId xmlns:a16="http://schemas.microsoft.com/office/drawing/2014/main" id="{7EB98B42-946B-E441-32BD-6F4970221F00}"/>
              </a:ext>
            </a:extLst>
          </p:cNvPr>
          <p:cNvSpPr txBox="1">
            <a:spLocks/>
          </p:cNvSpPr>
          <p:nvPr/>
        </p:nvSpPr>
        <p:spPr bwMode="auto">
          <a:xfrm>
            <a:off x="4319588" y="1181100"/>
            <a:ext cx="2827337" cy="34925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800" b="0" i="1" dirty="0">
                <a:effectLst>
                  <a:outerShdw blurRad="38100" dist="38100" dir="2700000" algn="tl">
                    <a:srgbClr val="000000">
                      <a:alpha val="43137"/>
                    </a:srgbClr>
                  </a:outerShdw>
                </a:effectLst>
                <a:latin typeface="Franklin Gothic Book (Gövde)"/>
              </a:rPr>
              <a:t>  KAMU GELİRLERİ</a:t>
            </a:r>
            <a:endParaRPr lang="tr-TR" sz="3200" b="0" i="1" kern="0" dirty="0">
              <a:effectLst>
                <a:outerShdw blurRad="38100" dist="38100" dir="2700000" algn="tl">
                  <a:srgbClr val="000000">
                    <a:alpha val="43137"/>
                  </a:srgbClr>
                </a:outerShdw>
              </a:effectLst>
              <a:latin typeface="Franklin Gothic Book (Gövde)"/>
            </a:endParaRPr>
          </a:p>
        </p:txBody>
      </p:sp>
      <p:sp>
        <p:nvSpPr>
          <p:cNvPr id="10" name="Unvan 13">
            <a:extLst>
              <a:ext uri="{FF2B5EF4-FFF2-40B4-BE49-F238E27FC236}">
                <a16:creationId xmlns:a16="http://schemas.microsoft.com/office/drawing/2014/main" id="{2591C88F-333F-B36D-AA68-034DB9A8FF0A}"/>
              </a:ext>
            </a:extLst>
          </p:cNvPr>
          <p:cNvSpPr txBox="1">
            <a:spLocks/>
          </p:cNvSpPr>
          <p:nvPr/>
        </p:nvSpPr>
        <p:spPr bwMode="auto">
          <a:xfrm>
            <a:off x="5000625" y="1454150"/>
            <a:ext cx="2174875" cy="3016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İlçe Milli Emlak Şefliği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Dikdörtgen 9">
            <a:extLst>
              <a:ext uri="{FF2B5EF4-FFF2-40B4-BE49-F238E27FC236}">
                <a16:creationId xmlns:a16="http://schemas.microsoft.com/office/drawing/2014/main" id="{CBFEA742-29DB-8E1D-3177-B6C01FA555BB}"/>
              </a:ext>
            </a:extLst>
          </p:cNvPr>
          <p:cNvSpPr>
            <a:spLocks noChangeArrowheads="1"/>
          </p:cNvSpPr>
          <p:nvPr/>
        </p:nvSpPr>
        <p:spPr bwMode="auto">
          <a:xfrm>
            <a:off x="612775" y="2176463"/>
            <a:ext cx="23590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tr-TR" altLang="tr-TR" sz="1600">
                <a:solidFill>
                  <a:srgbClr val="FF0000"/>
                </a:solidFill>
                <a:latin typeface="Franklin Gothic Book (Gövde)"/>
                <a:cs typeface="Adobe Devanagari" panose="02040503050201020203" pitchFamily="18" charset="0"/>
              </a:rPr>
              <a:t>GENEL DURUM	</a:t>
            </a:r>
          </a:p>
        </p:txBody>
      </p:sp>
      <p:graphicFrame>
        <p:nvGraphicFramePr>
          <p:cNvPr id="2" name="Diyagram 1">
            <a:extLst>
              <a:ext uri="{FF2B5EF4-FFF2-40B4-BE49-F238E27FC236}">
                <a16:creationId xmlns:a16="http://schemas.microsoft.com/office/drawing/2014/main" id="{B903FFB7-0EDD-589F-6660-37E36FFEBB7F}"/>
              </a:ext>
            </a:extLst>
          </p:cNvPr>
          <p:cNvGraphicFramePr/>
          <p:nvPr/>
        </p:nvGraphicFramePr>
        <p:xfrm>
          <a:off x="860333" y="2659063"/>
          <a:ext cx="7955984" cy="371679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12" name="Resim 11">
            <a:extLst>
              <a:ext uri="{FF2B5EF4-FFF2-40B4-BE49-F238E27FC236}">
                <a16:creationId xmlns:a16="http://schemas.microsoft.com/office/drawing/2014/main" id="{801A316C-60D5-229B-C692-44CC951632D8}"/>
              </a:ext>
            </a:extLst>
          </p:cNvPr>
          <p:cNvPicPr>
            <a:picLocks noChangeAspect="1"/>
          </p:cNvPicPr>
          <p:nvPr/>
        </p:nvPicPr>
        <p:blipFill rotWithShape="1">
          <a:blip r:embed="rId8" cstate="email"/>
          <a:srcRect r="-583" b="-582"/>
          <a:stretch/>
        </p:blipFill>
        <p:spPr>
          <a:xfrm>
            <a:off x="612476" y="127773"/>
            <a:ext cx="1332000" cy="1332000"/>
          </a:xfrm>
          <a:prstGeom prst="flowChartConnector">
            <a:avLst/>
          </a:prstGeom>
        </p:spPr>
      </p:pic>
      <p:sp>
        <p:nvSpPr>
          <p:cNvPr id="13" name="Unvan 13">
            <a:extLst>
              <a:ext uri="{FF2B5EF4-FFF2-40B4-BE49-F238E27FC236}">
                <a16:creationId xmlns:a16="http://schemas.microsoft.com/office/drawing/2014/main" id="{19DC6D38-5CC0-BAF8-3492-E4BB3A012D59}"/>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37222" name="Resim 13">
            <a:extLst>
              <a:ext uri="{FF2B5EF4-FFF2-40B4-BE49-F238E27FC236}">
                <a16:creationId xmlns:a16="http://schemas.microsoft.com/office/drawing/2014/main" id="{0D073284-8F06-B521-BFFB-B0C6067757D5}"/>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Unvan 13">
            <a:extLst>
              <a:ext uri="{FF2B5EF4-FFF2-40B4-BE49-F238E27FC236}">
                <a16:creationId xmlns:a16="http://schemas.microsoft.com/office/drawing/2014/main" id="{15D6FD73-5110-2AAF-6436-B258895C68E9}"/>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solidFill>
                  <a:srgbClr val="330033"/>
                </a:solidFill>
                <a:effectLst>
                  <a:outerShdw blurRad="38100" dist="38100" dir="2700000" algn="tl">
                    <a:srgbClr val="000000">
                      <a:alpha val="43137"/>
                    </a:srgbClr>
                  </a:outerShdw>
                </a:effectLst>
                <a:latin typeface="Franklin Gothic Book (Gövde)"/>
              </a:rPr>
              <a:t>ASAYİŞ VE GÜVENLİK</a:t>
            </a:r>
          </a:p>
        </p:txBody>
      </p:sp>
      <p:sp>
        <p:nvSpPr>
          <p:cNvPr id="10" name="Unvan 13">
            <a:extLst>
              <a:ext uri="{FF2B5EF4-FFF2-40B4-BE49-F238E27FC236}">
                <a16:creationId xmlns:a16="http://schemas.microsoft.com/office/drawing/2014/main" id="{F688579F-19FE-7D03-54AB-4242C8DEF6ED}"/>
              </a:ext>
            </a:extLst>
          </p:cNvPr>
          <p:cNvSpPr txBox="1">
            <a:spLocks/>
          </p:cNvSpPr>
          <p:nvPr/>
        </p:nvSpPr>
        <p:spPr bwMode="auto">
          <a:xfrm>
            <a:off x="2927350" y="1390650"/>
            <a:ext cx="4297363" cy="6064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İlçe Emniyet Amirliği-İlçe Jandarma Komutanlığı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Dikdörtgen 9">
            <a:extLst>
              <a:ext uri="{FF2B5EF4-FFF2-40B4-BE49-F238E27FC236}">
                <a16:creationId xmlns:a16="http://schemas.microsoft.com/office/drawing/2014/main" id="{4AEC91E3-4139-D629-EB2D-712E2EAB733E}"/>
              </a:ext>
            </a:extLst>
          </p:cNvPr>
          <p:cNvSpPr>
            <a:spLocks noChangeArrowheads="1"/>
          </p:cNvSpPr>
          <p:nvPr/>
        </p:nvSpPr>
        <p:spPr bwMode="auto">
          <a:xfrm>
            <a:off x="3594100" y="1876425"/>
            <a:ext cx="23590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tr-TR" altLang="tr-TR" sz="1600">
                <a:solidFill>
                  <a:srgbClr val="FF0000"/>
                </a:solidFill>
                <a:latin typeface="Franklin Gothic Book (Gövde)"/>
                <a:cs typeface="Adobe Devanagari" panose="02040503050201020203" pitchFamily="18" charset="0"/>
              </a:rPr>
              <a:t>GENEL DURUM	</a:t>
            </a:r>
          </a:p>
        </p:txBody>
      </p:sp>
      <p:graphicFrame>
        <p:nvGraphicFramePr>
          <p:cNvPr id="2" name="Diyagram 1">
            <a:extLst>
              <a:ext uri="{FF2B5EF4-FFF2-40B4-BE49-F238E27FC236}">
                <a16:creationId xmlns:a16="http://schemas.microsoft.com/office/drawing/2014/main" id="{D49A8699-F5AD-3590-FC09-391762D78C91}"/>
              </a:ext>
            </a:extLst>
          </p:cNvPr>
          <p:cNvGraphicFramePr/>
          <p:nvPr/>
        </p:nvGraphicFramePr>
        <p:xfrm>
          <a:off x="868645" y="4354859"/>
          <a:ext cx="7955984" cy="250314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12" name="Resim 11">
            <a:extLst>
              <a:ext uri="{FF2B5EF4-FFF2-40B4-BE49-F238E27FC236}">
                <a16:creationId xmlns:a16="http://schemas.microsoft.com/office/drawing/2014/main" id="{A37408CF-54B0-0148-FE77-024CA98FEA09}"/>
              </a:ext>
            </a:extLst>
          </p:cNvPr>
          <p:cNvPicPr>
            <a:picLocks noChangeAspect="1"/>
          </p:cNvPicPr>
          <p:nvPr/>
        </p:nvPicPr>
        <p:blipFill rotWithShape="1">
          <a:blip r:embed="rId8" cstate="email"/>
          <a:srcRect r="-583" b="-582"/>
          <a:stretch/>
        </p:blipFill>
        <p:spPr>
          <a:xfrm>
            <a:off x="612476" y="127773"/>
            <a:ext cx="1332000" cy="1332000"/>
          </a:xfrm>
          <a:prstGeom prst="flowChartConnector">
            <a:avLst/>
          </a:prstGeom>
        </p:spPr>
      </p:pic>
      <p:sp>
        <p:nvSpPr>
          <p:cNvPr id="13" name="Unvan 13">
            <a:extLst>
              <a:ext uri="{FF2B5EF4-FFF2-40B4-BE49-F238E27FC236}">
                <a16:creationId xmlns:a16="http://schemas.microsoft.com/office/drawing/2014/main" id="{AE5AAD90-1693-D9F8-2548-2174C5565A7C}"/>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39270" name="Resim 13">
            <a:extLst>
              <a:ext uri="{FF2B5EF4-FFF2-40B4-BE49-F238E27FC236}">
                <a16:creationId xmlns:a16="http://schemas.microsoft.com/office/drawing/2014/main" id="{727A7FD1-15AF-72B8-BA65-BFE0059E26A5}"/>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Unvan 13">
            <a:extLst>
              <a:ext uri="{FF2B5EF4-FFF2-40B4-BE49-F238E27FC236}">
                <a16:creationId xmlns:a16="http://schemas.microsoft.com/office/drawing/2014/main" id="{39747240-5C61-B12F-1011-D3C78E623058}"/>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solidFill>
                  <a:srgbClr val="330033"/>
                </a:solidFill>
                <a:effectLst>
                  <a:outerShdw blurRad="38100" dist="38100" dir="2700000" algn="tl">
                    <a:srgbClr val="000000">
                      <a:alpha val="43137"/>
                    </a:srgbClr>
                  </a:outerShdw>
                </a:effectLst>
                <a:latin typeface="Franklin Gothic Book (Gövde)"/>
              </a:rPr>
              <a:t>ASAYİŞ VE GÜVENLİK</a:t>
            </a:r>
          </a:p>
        </p:txBody>
      </p:sp>
      <p:sp>
        <p:nvSpPr>
          <p:cNvPr id="10" name="Unvan 13">
            <a:extLst>
              <a:ext uri="{FF2B5EF4-FFF2-40B4-BE49-F238E27FC236}">
                <a16:creationId xmlns:a16="http://schemas.microsoft.com/office/drawing/2014/main" id="{4F181105-9B51-D2E4-0705-5C9EA5FDDCED}"/>
              </a:ext>
            </a:extLst>
          </p:cNvPr>
          <p:cNvSpPr txBox="1">
            <a:spLocks/>
          </p:cNvSpPr>
          <p:nvPr/>
        </p:nvSpPr>
        <p:spPr bwMode="auto">
          <a:xfrm>
            <a:off x="2927350" y="1390650"/>
            <a:ext cx="4297363" cy="6064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İlçe Emniyet Amirliği-İlçe Jandarma Komutanlığı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grpSp>
        <p:nvGrpSpPr>
          <p:cNvPr id="139273" name="Grup 4">
            <a:extLst>
              <a:ext uri="{FF2B5EF4-FFF2-40B4-BE49-F238E27FC236}">
                <a16:creationId xmlns:a16="http://schemas.microsoft.com/office/drawing/2014/main" id="{A9183716-5872-C99E-EDE3-D430E2A30037}"/>
              </a:ext>
            </a:extLst>
          </p:cNvPr>
          <p:cNvGrpSpPr>
            <a:grpSpLocks/>
          </p:cNvGrpSpPr>
          <p:nvPr/>
        </p:nvGrpSpPr>
        <p:grpSpPr bwMode="auto">
          <a:xfrm>
            <a:off x="3187700" y="2297113"/>
            <a:ext cx="3776663" cy="2484437"/>
            <a:chOff x="2728110" y="2139795"/>
            <a:chExt cx="3775867" cy="2484000"/>
          </a:xfrm>
        </p:grpSpPr>
        <p:pic>
          <p:nvPicPr>
            <p:cNvPr id="139274" name="Picture 4" descr="pol logo">
              <a:extLst>
                <a:ext uri="{FF2B5EF4-FFF2-40B4-BE49-F238E27FC236}">
                  <a16:creationId xmlns:a16="http://schemas.microsoft.com/office/drawing/2014/main" id="{C21E772B-2C8F-0EF2-E8F7-AC71DBF14C55}"/>
                </a:ext>
              </a:extLst>
            </p:cNvPr>
            <p:cNvPicPr>
              <a:picLocks noChangeAspect="1" noChangeArrowheads="1"/>
            </p:cNvPicPr>
            <p:nvPr/>
          </p:nvPicPr>
          <p:blipFill>
            <a:blip r:embed="rId10">
              <a:lum contrast="42000"/>
              <a:extLst>
                <a:ext uri="{28A0092B-C50C-407E-A947-70E740481C1C}">
                  <a14:useLocalDpi xmlns:a14="http://schemas.microsoft.com/office/drawing/2010/main" val="0"/>
                </a:ext>
              </a:extLst>
            </a:blip>
            <a:srcRect/>
            <a:stretch>
              <a:fillRect/>
            </a:stretch>
          </p:blipFill>
          <p:spPr bwMode="auto">
            <a:xfrm>
              <a:off x="4489997" y="2139795"/>
              <a:ext cx="2013980" cy="248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9275" name="Resim 2">
              <a:extLst>
                <a:ext uri="{FF2B5EF4-FFF2-40B4-BE49-F238E27FC236}">
                  <a16:creationId xmlns:a16="http://schemas.microsoft.com/office/drawing/2014/main" id="{A224F196-E2A6-EF11-ABAE-52807E252EB6}"/>
                </a:ext>
              </a:extLst>
            </p:cNvPr>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2728110" y="2319795"/>
              <a:ext cx="1649675" cy="21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Dikdörtgen 9">
            <a:extLst>
              <a:ext uri="{FF2B5EF4-FFF2-40B4-BE49-F238E27FC236}">
                <a16:creationId xmlns:a16="http://schemas.microsoft.com/office/drawing/2014/main" id="{AD1AFB61-47DC-6FA4-022F-E71759BD08B7}"/>
              </a:ext>
            </a:extLst>
          </p:cNvPr>
          <p:cNvSpPr>
            <a:spLocks noChangeArrowheads="1"/>
          </p:cNvSpPr>
          <p:nvPr/>
        </p:nvSpPr>
        <p:spPr bwMode="auto">
          <a:xfrm>
            <a:off x="3594100" y="1876425"/>
            <a:ext cx="23590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tr-TR" altLang="tr-TR" sz="1600">
                <a:solidFill>
                  <a:srgbClr val="FF0000"/>
                </a:solidFill>
                <a:latin typeface="Franklin Gothic Book (Gövde)"/>
                <a:cs typeface="Adobe Devanagari" panose="02040503050201020203" pitchFamily="18" charset="0"/>
              </a:rPr>
              <a:t>GENEL DURUM	</a:t>
            </a:r>
          </a:p>
        </p:txBody>
      </p:sp>
      <p:graphicFrame>
        <p:nvGraphicFramePr>
          <p:cNvPr id="2" name="Diyagram 1">
            <a:extLst>
              <a:ext uri="{FF2B5EF4-FFF2-40B4-BE49-F238E27FC236}">
                <a16:creationId xmlns:a16="http://schemas.microsoft.com/office/drawing/2014/main" id="{F24A2F1A-A0F0-04AA-E1D9-56DAA39C2F4D}"/>
              </a:ext>
            </a:extLst>
          </p:cNvPr>
          <p:cNvGraphicFramePr/>
          <p:nvPr/>
        </p:nvGraphicFramePr>
        <p:xfrm>
          <a:off x="868645" y="4354859"/>
          <a:ext cx="7955984" cy="250314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12" name="Resim 11">
            <a:extLst>
              <a:ext uri="{FF2B5EF4-FFF2-40B4-BE49-F238E27FC236}">
                <a16:creationId xmlns:a16="http://schemas.microsoft.com/office/drawing/2014/main" id="{1988D02F-31D5-8C8C-EBF3-A3EC0BC93466}"/>
              </a:ext>
            </a:extLst>
          </p:cNvPr>
          <p:cNvPicPr>
            <a:picLocks noChangeAspect="1"/>
          </p:cNvPicPr>
          <p:nvPr/>
        </p:nvPicPr>
        <p:blipFill rotWithShape="1">
          <a:blip r:embed="rId8" cstate="email"/>
          <a:srcRect r="-583" b="-582"/>
          <a:stretch/>
        </p:blipFill>
        <p:spPr>
          <a:xfrm>
            <a:off x="612476" y="127773"/>
            <a:ext cx="1332000" cy="1332000"/>
          </a:xfrm>
          <a:prstGeom prst="flowChartConnector">
            <a:avLst/>
          </a:prstGeom>
        </p:spPr>
      </p:pic>
      <p:sp>
        <p:nvSpPr>
          <p:cNvPr id="13" name="Unvan 13">
            <a:extLst>
              <a:ext uri="{FF2B5EF4-FFF2-40B4-BE49-F238E27FC236}">
                <a16:creationId xmlns:a16="http://schemas.microsoft.com/office/drawing/2014/main" id="{BC66A23E-F81D-C610-E427-756AB60D69F7}"/>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41318" name="Resim 13">
            <a:extLst>
              <a:ext uri="{FF2B5EF4-FFF2-40B4-BE49-F238E27FC236}">
                <a16:creationId xmlns:a16="http://schemas.microsoft.com/office/drawing/2014/main" id="{0AA12F22-790C-3C48-4093-78699050C4F3}"/>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Unvan 13">
            <a:extLst>
              <a:ext uri="{FF2B5EF4-FFF2-40B4-BE49-F238E27FC236}">
                <a16:creationId xmlns:a16="http://schemas.microsoft.com/office/drawing/2014/main" id="{6B1093A1-9364-0DF2-5323-07E004EA3103}"/>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solidFill>
                  <a:srgbClr val="330033"/>
                </a:solidFill>
                <a:effectLst>
                  <a:outerShdw blurRad="38100" dist="38100" dir="2700000" algn="tl">
                    <a:srgbClr val="000000">
                      <a:alpha val="43137"/>
                    </a:srgbClr>
                  </a:outerShdw>
                </a:effectLst>
                <a:latin typeface="Franklin Gothic Book (Gövde)"/>
              </a:rPr>
              <a:t>ASAYİŞ VE GÜVENLİK</a:t>
            </a:r>
          </a:p>
        </p:txBody>
      </p:sp>
      <p:sp>
        <p:nvSpPr>
          <p:cNvPr id="10" name="Unvan 13">
            <a:extLst>
              <a:ext uri="{FF2B5EF4-FFF2-40B4-BE49-F238E27FC236}">
                <a16:creationId xmlns:a16="http://schemas.microsoft.com/office/drawing/2014/main" id="{79DCC84D-5116-49F9-0B44-3D92FCFCA1CC}"/>
              </a:ext>
            </a:extLst>
          </p:cNvPr>
          <p:cNvSpPr txBox="1">
            <a:spLocks/>
          </p:cNvSpPr>
          <p:nvPr/>
        </p:nvSpPr>
        <p:spPr bwMode="auto">
          <a:xfrm>
            <a:off x="2927350" y="1390650"/>
            <a:ext cx="4297363" cy="6064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İlçe Emniyet Amirliği-İlçe Jandarma Komutanlığı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grpSp>
        <p:nvGrpSpPr>
          <p:cNvPr id="141321" name="Grup 4">
            <a:extLst>
              <a:ext uri="{FF2B5EF4-FFF2-40B4-BE49-F238E27FC236}">
                <a16:creationId xmlns:a16="http://schemas.microsoft.com/office/drawing/2014/main" id="{43A11E0A-9C08-8AF8-EE67-96E0D57E87A8}"/>
              </a:ext>
            </a:extLst>
          </p:cNvPr>
          <p:cNvGrpSpPr>
            <a:grpSpLocks/>
          </p:cNvGrpSpPr>
          <p:nvPr/>
        </p:nvGrpSpPr>
        <p:grpSpPr bwMode="auto">
          <a:xfrm>
            <a:off x="3187700" y="2297113"/>
            <a:ext cx="3776663" cy="2484437"/>
            <a:chOff x="2728110" y="2139795"/>
            <a:chExt cx="3775867" cy="2484000"/>
          </a:xfrm>
        </p:grpSpPr>
        <p:pic>
          <p:nvPicPr>
            <p:cNvPr id="141322" name="Picture 4" descr="pol logo">
              <a:extLst>
                <a:ext uri="{FF2B5EF4-FFF2-40B4-BE49-F238E27FC236}">
                  <a16:creationId xmlns:a16="http://schemas.microsoft.com/office/drawing/2014/main" id="{DC378E0B-0E8A-D97F-5256-9E895D09EBFE}"/>
                </a:ext>
              </a:extLst>
            </p:cNvPr>
            <p:cNvPicPr>
              <a:picLocks noChangeAspect="1" noChangeArrowheads="1"/>
            </p:cNvPicPr>
            <p:nvPr/>
          </p:nvPicPr>
          <p:blipFill>
            <a:blip r:embed="rId10">
              <a:lum contrast="42000"/>
              <a:extLst>
                <a:ext uri="{28A0092B-C50C-407E-A947-70E740481C1C}">
                  <a14:useLocalDpi xmlns:a14="http://schemas.microsoft.com/office/drawing/2010/main" val="0"/>
                </a:ext>
              </a:extLst>
            </a:blip>
            <a:srcRect/>
            <a:stretch>
              <a:fillRect/>
            </a:stretch>
          </p:blipFill>
          <p:spPr bwMode="auto">
            <a:xfrm>
              <a:off x="4489997" y="2139795"/>
              <a:ext cx="2013980" cy="248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1323" name="Resim 2">
              <a:extLst>
                <a:ext uri="{FF2B5EF4-FFF2-40B4-BE49-F238E27FC236}">
                  <a16:creationId xmlns:a16="http://schemas.microsoft.com/office/drawing/2014/main" id="{673CFA2E-B90C-FAF3-D20F-5842A883CA92}"/>
                </a:ext>
              </a:extLst>
            </p:cNvPr>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2728110" y="2319795"/>
              <a:ext cx="1649675" cy="21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Dikdörtgen 9">
            <a:extLst>
              <a:ext uri="{FF2B5EF4-FFF2-40B4-BE49-F238E27FC236}">
                <a16:creationId xmlns:a16="http://schemas.microsoft.com/office/drawing/2014/main" id="{D6558063-9F7F-633D-F6D6-4451E1F4F93D}"/>
              </a:ext>
            </a:extLst>
          </p:cNvPr>
          <p:cNvSpPr>
            <a:spLocks noChangeArrowheads="1"/>
          </p:cNvSpPr>
          <p:nvPr/>
        </p:nvSpPr>
        <p:spPr bwMode="auto">
          <a:xfrm>
            <a:off x="774700" y="2033588"/>
            <a:ext cx="500062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tr-TR" altLang="tr-TR" sz="1600">
                <a:latin typeface="Franklin Gothic Book (Gövde)"/>
                <a:cs typeface="Adobe Devanagari" panose="02040503050201020203" pitchFamily="18" charset="0"/>
              </a:rPr>
              <a:t>GÜVENLİK DURUMUNA GÖRE NÜFUS DAĞILIMI</a:t>
            </a:r>
            <a:r>
              <a:rPr lang="tr-TR" altLang="tr-TR" sz="1600">
                <a:solidFill>
                  <a:schemeClr val="accent2"/>
                </a:solidFill>
                <a:latin typeface="Franklin Gothic Book (Gövde)"/>
                <a:cs typeface="Adobe Devanagari" panose="02040503050201020203" pitchFamily="18" charset="0"/>
              </a:rPr>
              <a:t>	</a:t>
            </a:r>
          </a:p>
        </p:txBody>
      </p:sp>
      <p:graphicFrame>
        <p:nvGraphicFramePr>
          <p:cNvPr id="143363" name="4 Grafik">
            <a:extLst>
              <a:ext uri="{FF2B5EF4-FFF2-40B4-BE49-F238E27FC236}">
                <a16:creationId xmlns:a16="http://schemas.microsoft.com/office/drawing/2014/main" id="{B5FDBDC6-BD4D-54C2-1459-4EE6212419DD}"/>
              </a:ext>
            </a:extLst>
          </p:cNvPr>
          <p:cNvGraphicFramePr>
            <a:graphicFrameLocks/>
          </p:cNvGraphicFramePr>
          <p:nvPr/>
        </p:nvGraphicFramePr>
        <p:xfrm>
          <a:off x="723900" y="2468563"/>
          <a:ext cx="8177213" cy="4160837"/>
        </p:xfrm>
        <a:graphic>
          <a:graphicData uri="http://schemas.openxmlformats.org/presentationml/2006/ole">
            <mc:AlternateContent xmlns:mc="http://schemas.openxmlformats.org/markup-compatibility/2006">
              <mc:Choice xmlns:v="urn:schemas-microsoft-com:vml" Requires="v">
                <p:oleObj name="Chart" r:id="rId3" imgW="8187638" imgH="4170025" progId="Excel.Chart.8">
                  <p:embed/>
                </p:oleObj>
              </mc:Choice>
              <mc:Fallback>
                <p:oleObj name="Chart" r:id="rId3" imgW="8187638" imgH="4170025" progId="Excel.Chart.8">
                  <p:embed/>
                  <p:pic>
                    <p:nvPicPr>
                      <p:cNvPr id="0" name="4 Grafik"/>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3900" y="2468563"/>
                        <a:ext cx="8177213" cy="416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8" name="Resim 7">
            <a:extLst>
              <a:ext uri="{FF2B5EF4-FFF2-40B4-BE49-F238E27FC236}">
                <a16:creationId xmlns:a16="http://schemas.microsoft.com/office/drawing/2014/main" id="{41F1DB12-2A3C-C052-88D5-C4795E75E11D}"/>
              </a:ext>
            </a:extLst>
          </p:cNvPr>
          <p:cNvPicPr>
            <a:picLocks noChangeAspect="1"/>
          </p:cNvPicPr>
          <p:nvPr/>
        </p:nvPicPr>
        <p:blipFill rotWithShape="1">
          <a:blip r:embed="rId5" cstate="email"/>
          <a:srcRect r="-583" b="-582"/>
          <a:stretch/>
        </p:blipFill>
        <p:spPr>
          <a:xfrm>
            <a:off x="612476" y="127773"/>
            <a:ext cx="1332000" cy="1332000"/>
          </a:xfrm>
          <a:prstGeom prst="flowChartConnector">
            <a:avLst/>
          </a:prstGeom>
        </p:spPr>
      </p:pic>
      <p:sp>
        <p:nvSpPr>
          <p:cNvPr id="9" name="Unvan 13">
            <a:extLst>
              <a:ext uri="{FF2B5EF4-FFF2-40B4-BE49-F238E27FC236}">
                <a16:creationId xmlns:a16="http://schemas.microsoft.com/office/drawing/2014/main" id="{DDCF8680-4AB8-CBD5-14F7-F02CB797718A}"/>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43366" name="Resim 13">
            <a:extLst>
              <a:ext uri="{FF2B5EF4-FFF2-40B4-BE49-F238E27FC236}">
                <a16:creationId xmlns:a16="http://schemas.microsoft.com/office/drawing/2014/main" id="{DA0C9A3B-B944-8F06-E22E-25CC1CDCDA9D}"/>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Unvan 13">
            <a:extLst>
              <a:ext uri="{FF2B5EF4-FFF2-40B4-BE49-F238E27FC236}">
                <a16:creationId xmlns:a16="http://schemas.microsoft.com/office/drawing/2014/main" id="{2F693DEA-BE64-DB9B-15F0-E741DD1AF879}"/>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2" name="Unvan 13">
            <a:extLst>
              <a:ext uri="{FF2B5EF4-FFF2-40B4-BE49-F238E27FC236}">
                <a16:creationId xmlns:a16="http://schemas.microsoft.com/office/drawing/2014/main" id="{1131EC8C-C8FC-9806-B019-81F6954EA470}"/>
              </a:ext>
            </a:extLst>
          </p:cNvPr>
          <p:cNvSpPr txBox="1">
            <a:spLocks/>
          </p:cNvSpPr>
          <p:nvPr/>
        </p:nvSpPr>
        <p:spPr bwMode="auto">
          <a:xfrm>
            <a:off x="4030663" y="1384300"/>
            <a:ext cx="2974975" cy="342900"/>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Nüfusa Göre Sorumluluk Alanı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10" name="Resim 8">
            <a:extLst>
              <a:ext uri="{FF2B5EF4-FFF2-40B4-BE49-F238E27FC236}">
                <a16:creationId xmlns:a16="http://schemas.microsoft.com/office/drawing/2014/main" id="{1D2FE890-E971-4547-BFD3-93079AB4C3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8588"/>
            <a:ext cx="1335088" cy="132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Unvan 13">
            <a:extLst>
              <a:ext uri="{FF2B5EF4-FFF2-40B4-BE49-F238E27FC236}">
                <a16:creationId xmlns:a16="http://schemas.microsoft.com/office/drawing/2014/main" id="{9F4C5181-D23F-9447-358D-F74E24269C90}"/>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45412" name="Resim 12">
            <a:extLst>
              <a:ext uri="{FF2B5EF4-FFF2-40B4-BE49-F238E27FC236}">
                <a16:creationId xmlns:a16="http://schemas.microsoft.com/office/drawing/2014/main" id="{1F448400-8C0C-BC95-C9AC-F725BCD1A53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Unvan 13">
            <a:extLst>
              <a:ext uri="{FF2B5EF4-FFF2-40B4-BE49-F238E27FC236}">
                <a16:creationId xmlns:a16="http://schemas.microsoft.com/office/drawing/2014/main" id="{24542A92-5443-C09D-5E58-D5FE98A97885}"/>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0" name="Unvan 13">
            <a:extLst>
              <a:ext uri="{FF2B5EF4-FFF2-40B4-BE49-F238E27FC236}">
                <a16:creationId xmlns:a16="http://schemas.microsoft.com/office/drawing/2014/main" id="{FA42DC01-D7C8-076E-12C0-7CED3108B8D8}"/>
              </a:ext>
            </a:extLst>
          </p:cNvPr>
          <p:cNvSpPr txBox="1">
            <a:spLocks/>
          </p:cNvSpPr>
          <p:nvPr/>
        </p:nvSpPr>
        <p:spPr bwMode="auto">
          <a:xfrm>
            <a:off x="4098925" y="1560513"/>
            <a:ext cx="3200400" cy="16986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kern="0" dirty="0">
                <a:solidFill>
                  <a:srgbClr val="FF0000"/>
                </a:solidFill>
                <a:effectLst>
                  <a:outerShdw blurRad="38100" dist="38100" dir="2700000" algn="tl">
                    <a:srgbClr val="000000">
                      <a:alpha val="43137"/>
                    </a:srgbClr>
                  </a:outerShdw>
                </a:effectLst>
                <a:latin typeface="Franklin Gothic Book (Gövde)"/>
              </a:rPr>
              <a:t>Kolluk Birimleri Personel Durumu</a:t>
            </a:r>
          </a:p>
        </p:txBody>
      </p:sp>
      <p:grpSp>
        <p:nvGrpSpPr>
          <p:cNvPr id="145415" name="Grup 4">
            <a:extLst>
              <a:ext uri="{FF2B5EF4-FFF2-40B4-BE49-F238E27FC236}">
                <a16:creationId xmlns:a16="http://schemas.microsoft.com/office/drawing/2014/main" id="{F3917AD6-F586-2BA1-9869-94CCF4820ECF}"/>
              </a:ext>
            </a:extLst>
          </p:cNvPr>
          <p:cNvGrpSpPr>
            <a:grpSpLocks/>
          </p:cNvGrpSpPr>
          <p:nvPr/>
        </p:nvGrpSpPr>
        <p:grpSpPr bwMode="auto">
          <a:xfrm>
            <a:off x="1009650" y="1822450"/>
            <a:ext cx="7416800" cy="4640263"/>
            <a:chOff x="331421" y="1353337"/>
            <a:chExt cx="8636986" cy="5542995"/>
          </a:xfrm>
        </p:grpSpPr>
        <p:graphicFrame>
          <p:nvGraphicFramePr>
            <p:cNvPr id="145416" name="7 Grafik">
              <a:extLst>
                <a:ext uri="{FF2B5EF4-FFF2-40B4-BE49-F238E27FC236}">
                  <a16:creationId xmlns:a16="http://schemas.microsoft.com/office/drawing/2014/main" id="{26C6FE1C-010B-6E8F-A8BC-6B69DD59FBDB}"/>
                </a:ext>
              </a:extLst>
            </p:cNvPr>
            <p:cNvGraphicFramePr>
              <a:graphicFrameLocks/>
            </p:cNvGraphicFramePr>
            <p:nvPr/>
          </p:nvGraphicFramePr>
          <p:xfrm>
            <a:off x="331421" y="1353337"/>
            <a:ext cx="8636986" cy="5509814"/>
          </p:xfrm>
          <a:graphic>
            <a:graphicData uri="http://schemas.openxmlformats.org/presentationml/2006/ole">
              <mc:AlternateContent xmlns:mc="http://schemas.openxmlformats.org/markup-compatibility/2006">
                <mc:Choice xmlns:v="urn:schemas-microsoft-com:vml" Requires="v">
                  <p:oleObj name="Chart" r:id="rId5" imgW="8644877" imgH="5511262" progId="Excel.Chart.8">
                    <p:embed/>
                  </p:oleObj>
                </mc:Choice>
                <mc:Fallback>
                  <p:oleObj name="Chart" r:id="rId5" imgW="8644877" imgH="5511262" progId="Excel.Chart.8">
                    <p:embed/>
                    <p:pic>
                      <p:nvPicPr>
                        <p:cNvPr id="0" name="7 Grafik"/>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1421" y="1353337"/>
                          <a:ext cx="8636986" cy="5509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45417" name="Metin kutusu 3">
              <a:extLst>
                <a:ext uri="{FF2B5EF4-FFF2-40B4-BE49-F238E27FC236}">
                  <a16:creationId xmlns:a16="http://schemas.microsoft.com/office/drawing/2014/main" id="{AE519BDF-D6BC-77F4-CB72-23E6401714A5}"/>
                </a:ext>
              </a:extLst>
            </p:cNvPr>
            <p:cNvSpPr txBox="1">
              <a:spLocks noChangeArrowheads="1"/>
            </p:cNvSpPr>
            <p:nvPr/>
          </p:nvSpPr>
          <p:spPr bwMode="auto">
            <a:xfrm>
              <a:off x="1691349" y="6600160"/>
              <a:ext cx="239406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tr-TR" altLang="tr-TR" sz="1200"/>
                <a:t>İlçe Jandarma Komutanlığı</a:t>
              </a:r>
            </a:p>
          </p:txBody>
        </p:sp>
        <p:sp>
          <p:nvSpPr>
            <p:cNvPr id="145418" name="Metin kutusu 12">
              <a:extLst>
                <a:ext uri="{FF2B5EF4-FFF2-40B4-BE49-F238E27FC236}">
                  <a16:creationId xmlns:a16="http://schemas.microsoft.com/office/drawing/2014/main" id="{C561AA30-39C6-6B49-969A-A34020C81262}"/>
                </a:ext>
              </a:extLst>
            </p:cNvPr>
            <p:cNvSpPr txBox="1">
              <a:spLocks noChangeArrowheads="1"/>
            </p:cNvSpPr>
            <p:nvPr/>
          </p:nvSpPr>
          <p:spPr bwMode="auto">
            <a:xfrm>
              <a:off x="5255120" y="6619333"/>
              <a:ext cx="239406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tr-TR" altLang="tr-TR" sz="1200"/>
                <a:t>İlçe Emniyet Amirliği</a:t>
              </a:r>
            </a:p>
          </p:txBody>
        </p:sp>
      </p:grpSp>
    </p:spTree>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Resim 7">
            <a:extLst>
              <a:ext uri="{FF2B5EF4-FFF2-40B4-BE49-F238E27FC236}">
                <a16:creationId xmlns:a16="http://schemas.microsoft.com/office/drawing/2014/main" id="{F7599D1F-54B8-A81C-FD35-449E0FFDFE0D}"/>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DFB6F4FA-6E9C-9748-4B84-E672F3290637}"/>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47460" name="Resim 11">
            <a:extLst>
              <a:ext uri="{FF2B5EF4-FFF2-40B4-BE49-F238E27FC236}">
                <a16:creationId xmlns:a16="http://schemas.microsoft.com/office/drawing/2014/main" id="{FDC754D0-15E5-AFD4-953F-7755775DBC7C}"/>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Unvan 13">
            <a:extLst>
              <a:ext uri="{FF2B5EF4-FFF2-40B4-BE49-F238E27FC236}">
                <a16:creationId xmlns:a16="http://schemas.microsoft.com/office/drawing/2014/main" id="{D629A5AD-5EED-759B-E516-007D76165A82}"/>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3" name="Unvan 13">
            <a:extLst>
              <a:ext uri="{FF2B5EF4-FFF2-40B4-BE49-F238E27FC236}">
                <a16:creationId xmlns:a16="http://schemas.microsoft.com/office/drawing/2014/main" id="{60FBC52E-8409-5137-107A-8213EEB2E2F0}"/>
              </a:ext>
            </a:extLst>
          </p:cNvPr>
          <p:cNvSpPr txBox="1">
            <a:spLocks/>
          </p:cNvSpPr>
          <p:nvPr/>
        </p:nvSpPr>
        <p:spPr bwMode="auto">
          <a:xfrm>
            <a:off x="4398963" y="1566863"/>
            <a:ext cx="3200400" cy="16986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kern="0" dirty="0">
                <a:solidFill>
                  <a:srgbClr val="FF0000"/>
                </a:solidFill>
                <a:effectLst>
                  <a:outerShdw blurRad="38100" dist="38100" dir="2700000" algn="tl">
                    <a:srgbClr val="000000">
                      <a:alpha val="43137"/>
                    </a:srgbClr>
                  </a:outerShdw>
                </a:effectLst>
                <a:latin typeface="Franklin Gothic Book (Gövde)"/>
              </a:rPr>
              <a:t>Kolluk Birimleri Araç Durumu</a:t>
            </a:r>
          </a:p>
        </p:txBody>
      </p:sp>
      <p:grpSp>
        <p:nvGrpSpPr>
          <p:cNvPr id="16" name="Grup 15">
            <a:extLst>
              <a:ext uri="{FF2B5EF4-FFF2-40B4-BE49-F238E27FC236}">
                <a16:creationId xmlns:a16="http://schemas.microsoft.com/office/drawing/2014/main" id="{14216655-7DA7-F87C-280D-C6D6BF709146}"/>
              </a:ext>
            </a:extLst>
          </p:cNvPr>
          <p:cNvGrpSpPr/>
          <p:nvPr/>
        </p:nvGrpSpPr>
        <p:grpSpPr>
          <a:xfrm>
            <a:off x="646978" y="1786549"/>
            <a:ext cx="7502410" cy="4854687"/>
            <a:chOff x="913756" y="1793875"/>
            <a:chExt cx="7502410" cy="4854687"/>
          </a:xfrm>
          <a:noFill/>
        </p:grpSpPr>
        <p:graphicFrame>
          <p:nvGraphicFramePr>
            <p:cNvPr id="17" name="7 Grafik">
              <a:extLst>
                <a:ext uri="{FF2B5EF4-FFF2-40B4-BE49-F238E27FC236}">
                  <a16:creationId xmlns:a16="http://schemas.microsoft.com/office/drawing/2014/main" id="{B963CC3E-1260-F7BC-F577-D9460DB950CF}"/>
                </a:ext>
              </a:extLst>
            </p:cNvPr>
            <p:cNvGraphicFramePr>
              <a:graphicFrameLocks/>
            </p:cNvGraphicFramePr>
            <p:nvPr/>
          </p:nvGraphicFramePr>
          <p:xfrm>
            <a:off x="913756" y="1793875"/>
            <a:ext cx="7502410" cy="4778375"/>
          </p:xfrm>
          <a:graphic>
            <a:graphicData uri="http://schemas.openxmlformats.org/drawingml/2006/chart">
              <c:chart xmlns:c="http://schemas.openxmlformats.org/drawingml/2006/chart" xmlns:r="http://schemas.openxmlformats.org/officeDocument/2006/relationships" r:id="rId5"/>
            </a:graphicData>
          </a:graphic>
        </p:graphicFrame>
        <p:sp>
          <p:nvSpPr>
            <p:cNvPr id="18" name="Metin kutusu 17">
              <a:extLst>
                <a:ext uri="{FF2B5EF4-FFF2-40B4-BE49-F238E27FC236}">
                  <a16:creationId xmlns:a16="http://schemas.microsoft.com/office/drawing/2014/main" id="{566629F6-D12F-A909-ADFF-0DFD27EB1953}"/>
                </a:ext>
              </a:extLst>
            </p:cNvPr>
            <p:cNvSpPr txBox="1"/>
            <p:nvPr/>
          </p:nvSpPr>
          <p:spPr>
            <a:xfrm>
              <a:off x="2211254" y="6370416"/>
              <a:ext cx="2394065" cy="276999"/>
            </a:xfrm>
            <a:prstGeom prst="rect">
              <a:avLst/>
            </a:prstGeom>
            <a:grpFill/>
            <a:ln>
              <a:noFill/>
            </a:ln>
          </p:spPr>
          <p:txBody>
            <a:bodyPr>
              <a:spAutoFit/>
            </a:bodyPr>
            <a:lstStyle/>
            <a:p>
              <a:pPr>
                <a:defRPr/>
              </a:pPr>
              <a:r>
                <a:rPr lang="tr-TR" sz="1200" dirty="0"/>
                <a:t>İlçe Jandarma Komutanlığı</a:t>
              </a:r>
            </a:p>
          </p:txBody>
        </p:sp>
        <p:sp>
          <p:nvSpPr>
            <p:cNvPr id="19" name="Metin kutusu 18">
              <a:extLst>
                <a:ext uri="{FF2B5EF4-FFF2-40B4-BE49-F238E27FC236}">
                  <a16:creationId xmlns:a16="http://schemas.microsoft.com/office/drawing/2014/main" id="{F3D8DC00-E419-A89C-EDAF-145958F7F5C5}"/>
                </a:ext>
              </a:extLst>
            </p:cNvPr>
            <p:cNvSpPr txBox="1"/>
            <p:nvPr/>
          </p:nvSpPr>
          <p:spPr>
            <a:xfrm>
              <a:off x="5068128" y="6371563"/>
              <a:ext cx="2394065" cy="276999"/>
            </a:xfrm>
            <a:prstGeom prst="rect">
              <a:avLst/>
            </a:prstGeom>
            <a:grpFill/>
            <a:ln>
              <a:noFill/>
            </a:ln>
          </p:spPr>
          <p:txBody>
            <a:bodyPr>
              <a:spAutoFit/>
            </a:bodyPr>
            <a:lstStyle/>
            <a:p>
              <a:pPr>
                <a:defRPr/>
              </a:pPr>
              <a:r>
                <a:rPr lang="tr-TR" sz="1200" dirty="0"/>
                <a:t>İlçe Emniyet Amirliği</a:t>
              </a:r>
            </a:p>
          </p:txBody>
        </p:sp>
      </p:grpSp>
      <p:sp>
        <p:nvSpPr>
          <p:cNvPr id="147464" name="Metin kutusu 1">
            <a:extLst>
              <a:ext uri="{FF2B5EF4-FFF2-40B4-BE49-F238E27FC236}">
                <a16:creationId xmlns:a16="http://schemas.microsoft.com/office/drawing/2014/main" id="{A4EEBE67-5372-D9EA-FFD3-23F3DAE717B5}"/>
              </a:ext>
            </a:extLst>
          </p:cNvPr>
          <p:cNvSpPr txBox="1">
            <a:spLocks noChangeArrowheads="1"/>
          </p:cNvSpPr>
          <p:nvPr/>
        </p:nvSpPr>
        <p:spPr bwMode="auto">
          <a:xfrm>
            <a:off x="5708650" y="5264150"/>
            <a:ext cx="2365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tr-TR" altLang="tr-TR" sz="1100"/>
              <a:t>3</a:t>
            </a:r>
          </a:p>
        </p:txBody>
      </p:sp>
    </p:spTree>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Group 75">
            <a:extLst>
              <a:ext uri="{FF2B5EF4-FFF2-40B4-BE49-F238E27FC236}">
                <a16:creationId xmlns:a16="http://schemas.microsoft.com/office/drawing/2014/main" id="{0101EA8B-37D3-77DA-773F-3CCC6DA81F2D}"/>
              </a:ext>
            </a:extLst>
          </p:cNvPr>
          <p:cNvGraphicFramePr>
            <a:graphicFrameLocks noGrp="1"/>
          </p:cNvGraphicFramePr>
          <p:nvPr/>
        </p:nvGraphicFramePr>
        <p:xfrm>
          <a:off x="820738" y="2152650"/>
          <a:ext cx="8096250" cy="3992564"/>
        </p:xfrm>
        <a:graphic>
          <a:graphicData uri="http://schemas.openxmlformats.org/drawingml/2006/table">
            <a:tbl>
              <a:tblPr/>
              <a:tblGrid>
                <a:gridCol w="5116512">
                  <a:extLst>
                    <a:ext uri="{9D8B030D-6E8A-4147-A177-3AD203B41FA5}">
                      <a16:colId xmlns:a16="http://schemas.microsoft.com/office/drawing/2014/main" val="20000"/>
                    </a:ext>
                  </a:extLst>
                </a:gridCol>
                <a:gridCol w="1489075">
                  <a:extLst>
                    <a:ext uri="{9D8B030D-6E8A-4147-A177-3AD203B41FA5}">
                      <a16:colId xmlns:a16="http://schemas.microsoft.com/office/drawing/2014/main" val="20001"/>
                    </a:ext>
                  </a:extLst>
                </a:gridCol>
                <a:gridCol w="1490663">
                  <a:extLst>
                    <a:ext uri="{9D8B030D-6E8A-4147-A177-3AD203B41FA5}">
                      <a16:colId xmlns:a16="http://schemas.microsoft.com/office/drawing/2014/main" val="20002"/>
                    </a:ext>
                  </a:extLst>
                </a:gridCol>
              </a:tblGrid>
              <a:tr h="7318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tr-TR" altLang="tr-TR" sz="1400" b="0" i="0" u="none" strike="noStrike" cap="none" normalizeH="0" baseline="0">
                        <a:ln>
                          <a:noFill/>
                        </a:ln>
                        <a:solidFill>
                          <a:srgbClr val="FF493F"/>
                        </a:solidFill>
                        <a:effectLst/>
                        <a:latin typeface="Franklin Gothic Book (Gövde)"/>
                        <a:cs typeface="Adobe Devanagari" panose="02040503050201020203"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FF493F"/>
                          </a:solidFill>
                          <a:effectLst/>
                          <a:latin typeface="Franklin Gothic Book (Gövde)"/>
                          <a:cs typeface="Adobe Devanagari" panose="02040503050201020203" pitchFamily="18" charset="0"/>
                        </a:rPr>
                        <a:t>ÖĞRENCİ SAYILARI</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tr-TR" altLang="tr-TR" sz="1400" b="0" i="0" u="none" strike="noStrike" cap="none" normalizeH="0" baseline="0">
                        <a:ln>
                          <a:noFill/>
                        </a:ln>
                        <a:solidFill>
                          <a:srgbClr val="595959"/>
                        </a:solidFill>
                        <a:effectLst/>
                        <a:latin typeface="Franklin Gothic Book (Gövde)"/>
                        <a:cs typeface="Adobe Devanagari" panose="02040503050201020203" pitchFamily="18" charset="0"/>
                      </a:endParaRP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panose="020B0503020102020204" pitchFamily="34" charset="0"/>
                        </a:rPr>
                        <a:t>2023 Yılı</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2024 Yılı Birinci Altı Ayı</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extLst>
                  <a:ext uri="{0D108BD9-81ED-4DB2-BD59-A6C34878D82A}">
                    <a16:rowId xmlns:a16="http://schemas.microsoft.com/office/drawing/2014/main" val="10000"/>
                  </a:ext>
                </a:extLst>
              </a:tr>
              <a:tr h="33337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OKUL ÖNCESİ ÖĞRENCİ SAYISI</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540</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547</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33337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İLKOKUL  ÖĞRENCİ SAYISI</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1882</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1883</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4270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ORTAOKUL ÖĞRENCİ  SAYISI</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1721</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1720</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3337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ÇOK PROGRAMLI ANADOLU LİSESİ ÖĞRENCİ SAYISI </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284</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259</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3972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ANADOLU İMAM HATİP LİSESİ ÖĞRENCİ SAYISI </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97</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98</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43973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ANADOLU LİSESİ ÖĞRENCİ SAYISI </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215</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219</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52705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MESLEKİ  VE  TEKNİK  ANADOLU LİSESİ  ÖĞRENCİ  SAYISI </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40</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rial" panose="020B0604020202020204" pitchFamily="34" charset="0"/>
                        </a:rPr>
                        <a:t>62</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52705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tr-TR" altLang="tr-TR" sz="1400" b="1" i="0" u="none" strike="noStrike" cap="none" normalizeH="0" baseline="0">
                          <a:ln>
                            <a:noFill/>
                          </a:ln>
                          <a:solidFill>
                            <a:schemeClr val="tx1"/>
                          </a:solidFill>
                          <a:effectLst/>
                          <a:latin typeface="Franklin Gothic Book (Gövde)"/>
                          <a:cs typeface="Adobe Devanagari" panose="02040503050201020203" pitchFamily="18" charset="0"/>
                        </a:rPr>
                        <a:t>TOPLAM</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1" i="0" u="none" strike="noStrike" cap="none" normalizeH="0" baseline="0">
                          <a:ln>
                            <a:noFill/>
                          </a:ln>
                          <a:solidFill>
                            <a:schemeClr val="tx1"/>
                          </a:solidFill>
                          <a:effectLst/>
                          <a:latin typeface="Franklin Gothic Book (Gövde)"/>
                          <a:cs typeface="Arial" panose="020B0604020202020204" pitchFamily="34" charset="0"/>
                        </a:rPr>
                        <a:t>4779</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1" i="0" u="none" strike="noStrike" cap="none" normalizeH="0" baseline="0">
                          <a:ln>
                            <a:noFill/>
                          </a:ln>
                          <a:solidFill>
                            <a:schemeClr val="tx1"/>
                          </a:solidFill>
                          <a:effectLst/>
                          <a:latin typeface="Franklin Gothic Book (Gövde)"/>
                          <a:cs typeface="Arial" panose="020B0604020202020204" pitchFamily="34" charset="0"/>
                        </a:rPr>
                        <a:t>4788</a:t>
                      </a: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bl>
          </a:graphicData>
        </a:graphic>
      </p:graphicFrame>
      <p:pic>
        <p:nvPicPr>
          <p:cNvPr id="8" name="Resim 7">
            <a:extLst>
              <a:ext uri="{FF2B5EF4-FFF2-40B4-BE49-F238E27FC236}">
                <a16:creationId xmlns:a16="http://schemas.microsoft.com/office/drawing/2014/main" id="{F60EC806-86CB-3340-3960-091773FA21DE}"/>
              </a:ext>
            </a:extLst>
          </p:cNvPr>
          <p:cNvPicPr>
            <a:picLocks noChangeAspect="1"/>
          </p:cNvPicPr>
          <p:nvPr/>
        </p:nvPicPr>
        <p:blipFill rotWithShape="1">
          <a:blip r:embed="rId2" cstate="email"/>
          <a:srcRect r="-583" b="-582"/>
          <a:stretch/>
        </p:blipFill>
        <p:spPr>
          <a:xfrm>
            <a:off x="612476" y="127773"/>
            <a:ext cx="1332000" cy="1332000"/>
          </a:xfrm>
          <a:prstGeom prst="flowChartConnector">
            <a:avLst/>
          </a:prstGeom>
        </p:spPr>
      </p:pic>
      <p:sp>
        <p:nvSpPr>
          <p:cNvPr id="10" name="Unvan 13">
            <a:extLst>
              <a:ext uri="{FF2B5EF4-FFF2-40B4-BE49-F238E27FC236}">
                <a16:creationId xmlns:a16="http://schemas.microsoft.com/office/drawing/2014/main" id="{802B0271-966B-CF82-7DE0-0DEC1CBCDAE5}"/>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4382" name="Resim 10">
            <a:extLst>
              <a:ext uri="{FF2B5EF4-FFF2-40B4-BE49-F238E27FC236}">
                <a16:creationId xmlns:a16="http://schemas.microsoft.com/office/drawing/2014/main" id="{7108C233-984B-3250-4D6F-470C4C34C6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Dikdörtgen 6">
            <a:extLst>
              <a:ext uri="{FF2B5EF4-FFF2-40B4-BE49-F238E27FC236}">
                <a16:creationId xmlns:a16="http://schemas.microsoft.com/office/drawing/2014/main" id="{B648DA51-702A-55B5-3DE5-6299D22EE9C6}"/>
              </a:ext>
            </a:extLst>
          </p:cNvPr>
          <p:cNvSpPr/>
          <p:nvPr/>
        </p:nvSpPr>
        <p:spPr>
          <a:xfrm>
            <a:off x="5680075" y="1195388"/>
            <a:ext cx="1223963" cy="369887"/>
          </a:xfrm>
          <a:prstGeom prst="rect">
            <a:avLst/>
          </a:prstGeom>
        </p:spPr>
        <p:txBody>
          <a:bodyPr wrap="none">
            <a:spAutoFit/>
          </a:bodyPr>
          <a:lstStyle/>
          <a:p>
            <a:pPr eaLnBrk="1" fontAlgn="auto" hangingPunct="1">
              <a:spcBef>
                <a:spcPts val="0"/>
              </a:spcBef>
              <a:spcAft>
                <a:spcPts val="0"/>
              </a:spcAft>
              <a:defRPr/>
            </a:pPr>
            <a:r>
              <a:rPr lang="tr-TR" i="1" dirty="0">
                <a:effectLst>
                  <a:outerShdw blurRad="38100" dist="38100" dir="2700000" algn="tl">
                    <a:srgbClr val="000000">
                      <a:alpha val="43137"/>
                    </a:srgbClr>
                  </a:outerShdw>
                </a:effectLst>
                <a:latin typeface="Franklin Gothic Book (Gövde)"/>
              </a:rPr>
              <a:t>D-EĞİTİM</a:t>
            </a:r>
            <a:endParaRPr lang="tr-TR" i="1" kern="0" dirty="0">
              <a:effectLst>
                <a:outerShdw blurRad="38100" dist="38100" dir="2700000" algn="tl">
                  <a:srgbClr val="000000">
                    <a:alpha val="43137"/>
                  </a:srgbClr>
                </a:outerShdw>
              </a:effectLst>
              <a:latin typeface="Franklin Gothic Book (Gövde)"/>
            </a:endParaRPr>
          </a:p>
        </p:txBody>
      </p:sp>
      <p:sp>
        <p:nvSpPr>
          <p:cNvPr id="12" name="Unvan 13">
            <a:extLst>
              <a:ext uri="{FF2B5EF4-FFF2-40B4-BE49-F238E27FC236}">
                <a16:creationId xmlns:a16="http://schemas.microsoft.com/office/drawing/2014/main" id="{93BC80D9-75D4-5A4D-D2C3-465776A339D4}"/>
              </a:ext>
            </a:extLst>
          </p:cNvPr>
          <p:cNvSpPr txBox="1">
            <a:spLocks/>
          </p:cNvSpPr>
          <p:nvPr/>
        </p:nvSpPr>
        <p:spPr bwMode="auto">
          <a:xfrm>
            <a:off x="4705350" y="1412875"/>
            <a:ext cx="2698750" cy="33337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6"/>
                </a:solidFill>
                <a:effectLst>
                  <a:outerShdw blurRad="38100" dist="38100" dir="2700000" algn="tl">
                    <a:srgbClr val="000000">
                      <a:alpha val="43137"/>
                    </a:srgbClr>
                  </a:outerShdw>
                </a:effectLst>
                <a:latin typeface="Franklin Gothic Book (Gövde)"/>
              </a:rPr>
              <a:t>İlçe Milli </a:t>
            </a:r>
            <a:r>
              <a:rPr lang="tr-TR" sz="1400" b="0" i="1" dirty="0">
                <a:solidFill>
                  <a:srgbClr val="FF0000"/>
                </a:solidFill>
                <a:effectLst>
                  <a:outerShdw blurRad="38100" dist="38100" dir="2700000" algn="tl">
                    <a:srgbClr val="000000">
                      <a:alpha val="43137"/>
                    </a:srgbClr>
                  </a:outerShdw>
                </a:effectLst>
                <a:latin typeface="Franklin Gothic Book (Gövde)"/>
              </a:rPr>
              <a:t>Eğitim Müdürlüğü</a:t>
            </a:r>
          </a:p>
        </p:txBody>
      </p:sp>
    </p:spTree>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Resim 8">
            <a:extLst>
              <a:ext uri="{FF2B5EF4-FFF2-40B4-BE49-F238E27FC236}">
                <a16:creationId xmlns:a16="http://schemas.microsoft.com/office/drawing/2014/main" id="{F3F6CFA8-171C-E37D-01CD-E695677C6998}"/>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C5451C4C-8589-7B5C-9D34-B90075355D92}"/>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49508" name="Resim 11">
            <a:extLst>
              <a:ext uri="{FF2B5EF4-FFF2-40B4-BE49-F238E27FC236}">
                <a16:creationId xmlns:a16="http://schemas.microsoft.com/office/drawing/2014/main" id="{353E12F1-8C40-06D4-17E7-671B857FA0C8}"/>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Unvan 13">
            <a:extLst>
              <a:ext uri="{FF2B5EF4-FFF2-40B4-BE49-F238E27FC236}">
                <a16:creationId xmlns:a16="http://schemas.microsoft.com/office/drawing/2014/main" id="{CEF58F39-80EB-655B-42DC-FD1F1B10A0AA}"/>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2" name="Unvan 13">
            <a:extLst>
              <a:ext uri="{FF2B5EF4-FFF2-40B4-BE49-F238E27FC236}">
                <a16:creationId xmlns:a16="http://schemas.microsoft.com/office/drawing/2014/main" id="{695558EE-031A-30C6-7681-901DBB560EEA}"/>
              </a:ext>
            </a:extLst>
          </p:cNvPr>
          <p:cNvSpPr txBox="1">
            <a:spLocks/>
          </p:cNvSpPr>
          <p:nvPr/>
        </p:nvSpPr>
        <p:spPr bwMode="auto">
          <a:xfrm>
            <a:off x="3951288" y="1482725"/>
            <a:ext cx="3354387" cy="246063"/>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Kolluk Kuvvetleri Lojman Durumu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grpSp>
        <p:nvGrpSpPr>
          <p:cNvPr id="13" name="Grup 12">
            <a:extLst>
              <a:ext uri="{FF2B5EF4-FFF2-40B4-BE49-F238E27FC236}">
                <a16:creationId xmlns:a16="http://schemas.microsoft.com/office/drawing/2014/main" id="{CE192A91-DC11-FACC-F696-E463BE5A6C74}"/>
              </a:ext>
            </a:extLst>
          </p:cNvPr>
          <p:cNvGrpSpPr/>
          <p:nvPr/>
        </p:nvGrpSpPr>
        <p:grpSpPr>
          <a:xfrm>
            <a:off x="646978" y="1786549"/>
            <a:ext cx="7502410" cy="4854687"/>
            <a:chOff x="913756" y="1793875"/>
            <a:chExt cx="7502410" cy="4854687"/>
          </a:xfrm>
          <a:noFill/>
        </p:grpSpPr>
        <p:graphicFrame>
          <p:nvGraphicFramePr>
            <p:cNvPr id="14" name="7 Grafik">
              <a:extLst>
                <a:ext uri="{FF2B5EF4-FFF2-40B4-BE49-F238E27FC236}">
                  <a16:creationId xmlns:a16="http://schemas.microsoft.com/office/drawing/2014/main" id="{BA9AE42C-97BE-03AF-9A74-1F9F9177FD5D}"/>
                </a:ext>
              </a:extLst>
            </p:cNvPr>
            <p:cNvGraphicFramePr>
              <a:graphicFrameLocks/>
            </p:cNvGraphicFramePr>
            <p:nvPr/>
          </p:nvGraphicFramePr>
          <p:xfrm>
            <a:off x="913756" y="1793875"/>
            <a:ext cx="7502410" cy="4778375"/>
          </p:xfrm>
          <a:graphic>
            <a:graphicData uri="http://schemas.openxmlformats.org/drawingml/2006/chart">
              <c:chart xmlns:c="http://schemas.openxmlformats.org/drawingml/2006/chart" xmlns:r="http://schemas.openxmlformats.org/officeDocument/2006/relationships" r:id="rId5"/>
            </a:graphicData>
          </a:graphic>
        </p:graphicFrame>
        <p:sp>
          <p:nvSpPr>
            <p:cNvPr id="15" name="Metin kutusu 14">
              <a:extLst>
                <a:ext uri="{FF2B5EF4-FFF2-40B4-BE49-F238E27FC236}">
                  <a16:creationId xmlns:a16="http://schemas.microsoft.com/office/drawing/2014/main" id="{5A2CD95E-C060-21BD-1A2F-55D3FF940A47}"/>
                </a:ext>
              </a:extLst>
            </p:cNvPr>
            <p:cNvSpPr txBox="1"/>
            <p:nvPr/>
          </p:nvSpPr>
          <p:spPr>
            <a:xfrm>
              <a:off x="2211254" y="6370416"/>
              <a:ext cx="2394065" cy="276999"/>
            </a:xfrm>
            <a:prstGeom prst="rect">
              <a:avLst/>
            </a:prstGeom>
            <a:grpFill/>
            <a:ln>
              <a:noFill/>
            </a:ln>
          </p:spPr>
          <p:txBody>
            <a:bodyPr>
              <a:spAutoFit/>
            </a:bodyPr>
            <a:lstStyle/>
            <a:p>
              <a:pPr>
                <a:defRPr/>
              </a:pPr>
              <a:r>
                <a:rPr lang="tr-TR" sz="1200" dirty="0"/>
                <a:t>İlçe Jandarma Komutanlığı</a:t>
              </a:r>
            </a:p>
          </p:txBody>
        </p:sp>
        <p:sp>
          <p:nvSpPr>
            <p:cNvPr id="16" name="Metin kutusu 15">
              <a:extLst>
                <a:ext uri="{FF2B5EF4-FFF2-40B4-BE49-F238E27FC236}">
                  <a16:creationId xmlns:a16="http://schemas.microsoft.com/office/drawing/2014/main" id="{22876C6D-AC7E-607C-76A2-3DDE2E7B2806}"/>
                </a:ext>
              </a:extLst>
            </p:cNvPr>
            <p:cNvSpPr txBox="1"/>
            <p:nvPr/>
          </p:nvSpPr>
          <p:spPr>
            <a:xfrm>
              <a:off x="5068128" y="6371563"/>
              <a:ext cx="2394065" cy="276999"/>
            </a:xfrm>
            <a:prstGeom prst="rect">
              <a:avLst/>
            </a:prstGeom>
            <a:grpFill/>
            <a:ln>
              <a:noFill/>
            </a:ln>
          </p:spPr>
          <p:txBody>
            <a:bodyPr>
              <a:spAutoFit/>
            </a:bodyPr>
            <a:lstStyle/>
            <a:p>
              <a:pPr>
                <a:defRPr/>
              </a:pPr>
              <a:r>
                <a:rPr lang="tr-TR" sz="1200" dirty="0"/>
                <a:t>İlçe Emniyet Amirliği</a:t>
              </a:r>
            </a:p>
          </p:txBody>
        </p:sp>
      </p:grpSp>
    </p:spTree>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Dikdörtgen 9">
            <a:extLst>
              <a:ext uri="{FF2B5EF4-FFF2-40B4-BE49-F238E27FC236}">
                <a16:creationId xmlns:a16="http://schemas.microsoft.com/office/drawing/2014/main" id="{1736D782-AC82-A438-5C54-4C597BBA9DDA}"/>
              </a:ext>
            </a:extLst>
          </p:cNvPr>
          <p:cNvSpPr>
            <a:spLocks noChangeArrowheads="1"/>
          </p:cNvSpPr>
          <p:nvPr/>
        </p:nvSpPr>
        <p:spPr bwMode="auto">
          <a:xfrm>
            <a:off x="685800" y="2163763"/>
            <a:ext cx="80756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tr-TR" altLang="tr-TR" sz="1800">
                <a:solidFill>
                  <a:schemeClr val="accent2"/>
                </a:solidFill>
              </a:rPr>
              <a:t>	</a:t>
            </a:r>
          </a:p>
        </p:txBody>
      </p:sp>
      <p:pic>
        <p:nvPicPr>
          <p:cNvPr id="151555" name="Picture 4" descr="pol logo">
            <a:extLst>
              <a:ext uri="{FF2B5EF4-FFF2-40B4-BE49-F238E27FC236}">
                <a16:creationId xmlns:a16="http://schemas.microsoft.com/office/drawing/2014/main" id="{FEDAB55E-BCAC-DCB6-220A-7F394937B883}"/>
              </a:ext>
            </a:extLst>
          </p:cNvPr>
          <p:cNvPicPr>
            <a:picLocks noChangeAspect="1" noChangeArrowheads="1"/>
          </p:cNvPicPr>
          <p:nvPr/>
        </p:nvPicPr>
        <p:blipFill>
          <a:blip r:embed="rId3">
            <a:lum contrast="42000"/>
            <a:extLst>
              <a:ext uri="{28A0092B-C50C-407E-A947-70E740481C1C}">
                <a14:useLocalDpi xmlns:a14="http://schemas.microsoft.com/office/drawing/2010/main" val="0"/>
              </a:ext>
            </a:extLst>
          </a:blip>
          <a:srcRect/>
          <a:stretch>
            <a:fillRect/>
          </a:stretch>
        </p:blipFill>
        <p:spPr bwMode="auto">
          <a:xfrm>
            <a:off x="6124575" y="1474788"/>
            <a:ext cx="2592388" cy="319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Diyagram 3">
            <a:extLst>
              <a:ext uri="{FF2B5EF4-FFF2-40B4-BE49-F238E27FC236}">
                <a16:creationId xmlns:a16="http://schemas.microsoft.com/office/drawing/2014/main" id="{2CB8931F-16A9-A226-9C7B-3CDF26C104B5}"/>
              </a:ext>
            </a:extLst>
          </p:cNvPr>
          <p:cNvGraphicFramePr/>
          <p:nvPr/>
        </p:nvGraphicFramePr>
        <p:xfrm>
          <a:off x="769677" y="2579093"/>
          <a:ext cx="4572000" cy="1323439"/>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aphicFrame>
        <p:nvGraphicFramePr>
          <p:cNvPr id="5" name="Diyagram 4">
            <a:extLst>
              <a:ext uri="{FF2B5EF4-FFF2-40B4-BE49-F238E27FC236}">
                <a16:creationId xmlns:a16="http://schemas.microsoft.com/office/drawing/2014/main" id="{1075885A-9DE8-C201-6B5F-80F4668810CA}"/>
              </a:ext>
            </a:extLst>
          </p:cNvPr>
          <p:cNvGraphicFramePr/>
          <p:nvPr/>
        </p:nvGraphicFramePr>
        <p:xfrm>
          <a:off x="769677" y="4591955"/>
          <a:ext cx="7689723" cy="1569660"/>
        </p:xfrm>
        <a:graphic>
          <a:graphicData uri="http://schemas.openxmlformats.org/drawingml/2006/diagram">
            <dgm:relIds xmlns:dgm="http://schemas.openxmlformats.org/drawingml/2006/diagram" xmlns:r="http://schemas.openxmlformats.org/officeDocument/2006/relationships" r:dm="rId9" r:lo="rId10" r:qs="rId11" r:cs="rId12"/>
          </a:graphicData>
        </a:graphic>
      </p:graphicFrame>
      <p:pic>
        <p:nvPicPr>
          <p:cNvPr id="16" name="Resim 15">
            <a:extLst>
              <a:ext uri="{FF2B5EF4-FFF2-40B4-BE49-F238E27FC236}">
                <a16:creationId xmlns:a16="http://schemas.microsoft.com/office/drawing/2014/main" id="{2F90CB75-0DD5-915D-AACE-3784C156A7C8}"/>
              </a:ext>
            </a:extLst>
          </p:cNvPr>
          <p:cNvPicPr>
            <a:picLocks noChangeAspect="1"/>
          </p:cNvPicPr>
          <p:nvPr/>
        </p:nvPicPr>
        <p:blipFill rotWithShape="1">
          <a:blip r:embed="rId14" cstate="email"/>
          <a:srcRect r="-583" b="-582"/>
          <a:stretch/>
        </p:blipFill>
        <p:spPr>
          <a:xfrm>
            <a:off x="612476" y="127773"/>
            <a:ext cx="1332000" cy="1332000"/>
          </a:xfrm>
          <a:prstGeom prst="flowChartConnector">
            <a:avLst/>
          </a:prstGeom>
        </p:spPr>
      </p:pic>
      <p:sp>
        <p:nvSpPr>
          <p:cNvPr id="17" name="Unvan 13">
            <a:extLst>
              <a:ext uri="{FF2B5EF4-FFF2-40B4-BE49-F238E27FC236}">
                <a16:creationId xmlns:a16="http://schemas.microsoft.com/office/drawing/2014/main" id="{EDB236D9-E554-6B60-B8A4-EA7DAE3F3089}"/>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51560" name="Resim 17">
            <a:extLst>
              <a:ext uri="{FF2B5EF4-FFF2-40B4-BE49-F238E27FC236}">
                <a16:creationId xmlns:a16="http://schemas.microsoft.com/office/drawing/2014/main" id="{2F344475-7BC2-4B9F-78FC-565A9824C7D8}"/>
              </a:ext>
            </a:extLst>
          </p:cNvPr>
          <p:cNvPicPr>
            <a:picLocks noChangeAspect="1"/>
          </p:cNvPicPr>
          <p:nvPr/>
        </p:nvPicPr>
        <p:blipFill>
          <a:blip r:embed="rId15">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Unvan 13">
            <a:extLst>
              <a:ext uri="{FF2B5EF4-FFF2-40B4-BE49-F238E27FC236}">
                <a16:creationId xmlns:a16="http://schemas.microsoft.com/office/drawing/2014/main" id="{F78D1192-2ABE-BE8D-8B9F-EACDEE3FDB73}"/>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4" name="Unvan 13">
            <a:extLst>
              <a:ext uri="{FF2B5EF4-FFF2-40B4-BE49-F238E27FC236}">
                <a16:creationId xmlns:a16="http://schemas.microsoft.com/office/drawing/2014/main" id="{D08B01C0-066C-0093-D582-53F76C665135}"/>
              </a:ext>
            </a:extLst>
          </p:cNvPr>
          <p:cNvSpPr txBox="1">
            <a:spLocks/>
          </p:cNvSpPr>
          <p:nvPr/>
        </p:nvSpPr>
        <p:spPr bwMode="auto">
          <a:xfrm>
            <a:off x="5132388" y="1482725"/>
            <a:ext cx="2173287" cy="3016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İlçe Emniyet Amirliği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Dikdörtgen 9">
            <a:extLst>
              <a:ext uri="{FF2B5EF4-FFF2-40B4-BE49-F238E27FC236}">
                <a16:creationId xmlns:a16="http://schemas.microsoft.com/office/drawing/2014/main" id="{A03D7BCF-1624-DD0A-745B-498FF4B11E0E}"/>
              </a:ext>
            </a:extLst>
          </p:cNvPr>
          <p:cNvSpPr>
            <a:spLocks noChangeArrowheads="1"/>
          </p:cNvSpPr>
          <p:nvPr/>
        </p:nvSpPr>
        <p:spPr bwMode="auto">
          <a:xfrm>
            <a:off x="612775" y="1846263"/>
            <a:ext cx="3206750" cy="338137"/>
          </a:xfrm>
          <a:prstGeom prst="rect">
            <a:avLst/>
          </a:prstGeom>
          <a:noFill/>
          <a:ln>
            <a:noFill/>
          </a:ln>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defRPr/>
            </a:pPr>
            <a:r>
              <a:rPr lang="tr-TR" altLang="tr-TR" sz="1400" dirty="0">
                <a:solidFill>
                  <a:schemeClr val="tx1">
                    <a:lumMod val="65000"/>
                    <a:lumOff val="35000"/>
                  </a:schemeClr>
                </a:solidFill>
                <a:latin typeface="Franklin Gothic Book" panose="020B0503020102020204" pitchFamily="34" charset="0"/>
              </a:rPr>
              <a:t>GENEL DEĞERLENDİRME</a:t>
            </a:r>
            <a:r>
              <a:rPr lang="tr-TR" altLang="tr-TR" sz="1600" dirty="0">
                <a:latin typeface="Franklin Gothic Book" panose="020B0503020102020204" pitchFamily="34" charset="0"/>
              </a:rPr>
              <a:t>	</a:t>
            </a:r>
          </a:p>
        </p:txBody>
      </p:sp>
      <p:graphicFrame>
        <p:nvGraphicFramePr>
          <p:cNvPr id="153603" name="4 Grafik">
            <a:extLst>
              <a:ext uri="{FF2B5EF4-FFF2-40B4-BE49-F238E27FC236}">
                <a16:creationId xmlns:a16="http://schemas.microsoft.com/office/drawing/2014/main" id="{117CBDBE-B8E1-611C-AF09-4DE5E9EB6E19}"/>
              </a:ext>
            </a:extLst>
          </p:cNvPr>
          <p:cNvGraphicFramePr>
            <a:graphicFrameLocks/>
          </p:cNvGraphicFramePr>
          <p:nvPr/>
        </p:nvGraphicFramePr>
        <p:xfrm>
          <a:off x="696913" y="2300288"/>
          <a:ext cx="8178800" cy="4198937"/>
        </p:xfrm>
        <a:graphic>
          <a:graphicData uri="http://schemas.openxmlformats.org/presentationml/2006/ole">
            <mc:AlternateContent xmlns:mc="http://schemas.openxmlformats.org/markup-compatibility/2006">
              <mc:Choice xmlns:v="urn:schemas-microsoft-com:vml" Requires="v">
                <p:oleObj name="Chart" r:id="rId3" imgW="8181541" imgH="4206605" progId="Excel.Chart.8">
                  <p:embed/>
                </p:oleObj>
              </mc:Choice>
              <mc:Fallback>
                <p:oleObj name="Chart" r:id="rId3" imgW="8181541" imgH="4206605" progId="Excel.Chart.8">
                  <p:embed/>
                  <p:pic>
                    <p:nvPicPr>
                      <p:cNvPr id="0" name="4 Grafik"/>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6913" y="2300288"/>
                        <a:ext cx="8178800" cy="4198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 name="Unvan 13">
            <a:extLst>
              <a:ext uri="{FF2B5EF4-FFF2-40B4-BE49-F238E27FC236}">
                <a16:creationId xmlns:a16="http://schemas.microsoft.com/office/drawing/2014/main" id="{DD5A674C-E6A4-72CB-CE13-E01098E0013C}"/>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5" name="Resim 14">
            <a:extLst>
              <a:ext uri="{FF2B5EF4-FFF2-40B4-BE49-F238E27FC236}">
                <a16:creationId xmlns:a16="http://schemas.microsoft.com/office/drawing/2014/main" id="{EDD00842-96E2-8FFF-D257-6134F20506C6}"/>
              </a:ext>
            </a:extLst>
          </p:cNvPr>
          <p:cNvPicPr>
            <a:picLocks noChangeAspect="1"/>
          </p:cNvPicPr>
          <p:nvPr/>
        </p:nvPicPr>
        <p:blipFill rotWithShape="1">
          <a:blip r:embed="rId5" cstate="email"/>
          <a:srcRect r="-583" b="-582"/>
          <a:stretch/>
        </p:blipFill>
        <p:spPr>
          <a:xfrm>
            <a:off x="612476" y="127773"/>
            <a:ext cx="1332000" cy="1332000"/>
          </a:xfrm>
          <a:prstGeom prst="flowChartConnector">
            <a:avLst/>
          </a:prstGeom>
        </p:spPr>
      </p:pic>
      <p:pic>
        <p:nvPicPr>
          <p:cNvPr id="153606" name="Resim 11">
            <a:extLst>
              <a:ext uri="{FF2B5EF4-FFF2-40B4-BE49-F238E27FC236}">
                <a16:creationId xmlns:a16="http://schemas.microsoft.com/office/drawing/2014/main" id="{815ED8F2-6EA8-26B5-3362-7E928D6382E9}"/>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Unvan 13">
            <a:extLst>
              <a:ext uri="{FF2B5EF4-FFF2-40B4-BE49-F238E27FC236}">
                <a16:creationId xmlns:a16="http://schemas.microsoft.com/office/drawing/2014/main" id="{ADC7CC0A-6ECA-1E37-3C5B-0942DF04CAEB}"/>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0" name="Unvan 13">
            <a:extLst>
              <a:ext uri="{FF2B5EF4-FFF2-40B4-BE49-F238E27FC236}">
                <a16:creationId xmlns:a16="http://schemas.microsoft.com/office/drawing/2014/main" id="{617C3AF9-BEF9-C5CC-48CE-3B9907523C71}"/>
              </a:ext>
            </a:extLst>
          </p:cNvPr>
          <p:cNvSpPr txBox="1">
            <a:spLocks/>
          </p:cNvSpPr>
          <p:nvPr/>
        </p:nvSpPr>
        <p:spPr bwMode="auto">
          <a:xfrm>
            <a:off x="5132388" y="1482725"/>
            <a:ext cx="2173287" cy="3016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İlçe Emniyet Amirliği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Group 61">
            <a:extLst>
              <a:ext uri="{FF2B5EF4-FFF2-40B4-BE49-F238E27FC236}">
                <a16:creationId xmlns:a16="http://schemas.microsoft.com/office/drawing/2014/main" id="{7BAEAD38-C333-DAD5-B6A2-6725D3F52DCB}"/>
              </a:ext>
            </a:extLst>
          </p:cNvPr>
          <p:cNvGraphicFramePr>
            <a:graphicFrameLocks noGrp="1"/>
          </p:cNvGraphicFramePr>
          <p:nvPr/>
        </p:nvGraphicFramePr>
        <p:xfrm>
          <a:off x="803275" y="1784350"/>
          <a:ext cx="7985125" cy="5030790"/>
        </p:xfrm>
        <a:graphic>
          <a:graphicData uri="http://schemas.openxmlformats.org/drawingml/2006/table">
            <a:tbl>
              <a:tblPr/>
              <a:tblGrid>
                <a:gridCol w="4397375">
                  <a:extLst>
                    <a:ext uri="{9D8B030D-6E8A-4147-A177-3AD203B41FA5}">
                      <a16:colId xmlns:a16="http://schemas.microsoft.com/office/drawing/2014/main" val="20000"/>
                    </a:ext>
                  </a:extLst>
                </a:gridCol>
                <a:gridCol w="1152525">
                  <a:extLst>
                    <a:ext uri="{9D8B030D-6E8A-4147-A177-3AD203B41FA5}">
                      <a16:colId xmlns:a16="http://schemas.microsoft.com/office/drawing/2014/main" val="20001"/>
                    </a:ext>
                  </a:extLst>
                </a:gridCol>
                <a:gridCol w="1082675">
                  <a:extLst>
                    <a:ext uri="{9D8B030D-6E8A-4147-A177-3AD203B41FA5}">
                      <a16:colId xmlns:a16="http://schemas.microsoft.com/office/drawing/2014/main" val="20002"/>
                    </a:ext>
                  </a:extLst>
                </a:gridCol>
                <a:gridCol w="1352550">
                  <a:extLst>
                    <a:ext uri="{9D8B030D-6E8A-4147-A177-3AD203B41FA5}">
                      <a16:colId xmlns:a16="http://schemas.microsoft.com/office/drawing/2014/main" val="20003"/>
                    </a:ext>
                  </a:extLst>
                </a:gridCol>
              </a:tblGrid>
              <a:tr h="52387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panose="020B0503020102020204" pitchFamily="34" charset="0"/>
                          <a:cs typeface="Adobe Devanagari" panose="02040503050201020203" pitchFamily="18" charset="0"/>
                        </a:rPr>
                        <a:t>GENEL </a:t>
                      </a:r>
                      <a:r>
                        <a:rPr kumimoji="0" lang="tr-TR" altLang="tr-TR" sz="1400" b="0" i="0" u="none" strike="noStrike" cap="none" normalizeH="0" baseline="0">
                          <a:ln>
                            <a:noFill/>
                          </a:ln>
                          <a:solidFill>
                            <a:srgbClr val="262626"/>
                          </a:solidFill>
                          <a:effectLst/>
                          <a:latin typeface="Franklin Gothic Book" panose="020B0503020102020204" pitchFamily="34" charset="0"/>
                        </a:rPr>
                        <a:t>DEĞERLENDİRME</a:t>
                      </a:r>
                      <a:endParaRPr kumimoji="0" lang="tr-TR" altLang="tr-TR" sz="1300" b="0" i="0" u="none" strike="noStrike" cap="none" normalizeH="0" baseline="0">
                        <a:ln>
                          <a:noFill/>
                        </a:ln>
                        <a:solidFill>
                          <a:srgbClr val="262626"/>
                        </a:solidFill>
                        <a:effectLst/>
                        <a:latin typeface="Franklin Gothic Book (Gövde)"/>
                        <a:cs typeface="Adobe Devanagari" panose="02040503050201020203" pitchFamily="18" charset="0"/>
                      </a:endParaRPr>
                    </a:p>
                  </a:txBody>
                  <a:tcPr marL="90000" marR="90000" marT="45384" marB="4538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2023 Yılı</a:t>
                      </a:r>
                    </a:p>
                  </a:txBody>
                  <a:tcPr marL="91438" marR="91438" marT="45598" marB="455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2024 Yılı</a:t>
                      </a:r>
                    </a:p>
                  </a:txBody>
                  <a:tcPr marL="91438" marR="91438" marT="45598" marB="455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300" b="0" i="0" u="none" strike="noStrike" cap="none" normalizeH="0" baseline="0">
                          <a:ln>
                            <a:noFill/>
                          </a:ln>
                          <a:solidFill>
                            <a:srgbClr val="262626"/>
                          </a:solidFill>
                          <a:effectLst/>
                          <a:latin typeface="Franklin Gothic Book (Gövde)"/>
                          <a:cs typeface="Adobe Devanagari" panose="02040503050201020203" pitchFamily="18" charset="0"/>
                        </a:rPr>
                        <a:t>FARK %</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extLst>
                  <a:ext uri="{0D108BD9-81ED-4DB2-BD59-A6C34878D82A}">
                    <a16:rowId xmlns:a16="http://schemas.microsoft.com/office/drawing/2014/main" val="10000"/>
                  </a:ext>
                </a:extLst>
              </a:tr>
              <a:tr h="72548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300" b="0" i="0" u="none" strike="noStrike" cap="none" normalizeH="0" baseline="0">
                          <a:ln>
                            <a:noFill/>
                          </a:ln>
                          <a:solidFill>
                            <a:schemeClr val="tx1"/>
                          </a:solidFill>
                          <a:effectLst/>
                          <a:latin typeface="Franklin Gothic Book (Gövde)"/>
                          <a:cs typeface="Adobe Devanagari" panose="02040503050201020203" pitchFamily="18" charset="0"/>
                        </a:rPr>
                        <a:t>KİŞİLERE KARŞI İŞLENEN SUÇLAR</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300" b="0" i="1" u="none" strike="noStrike" cap="none" normalizeH="0" baseline="0">
                          <a:ln>
                            <a:noFill/>
                          </a:ln>
                          <a:solidFill>
                            <a:schemeClr val="tx1"/>
                          </a:solidFill>
                          <a:effectLst/>
                          <a:latin typeface="Franklin Gothic Book (Gövde)"/>
                          <a:cs typeface="Adobe Devanagari" panose="02040503050201020203" pitchFamily="18" charset="0"/>
                        </a:rPr>
                        <a:t>(İNSAN TİCARETİ, KASTEN ÖLDÜRME, TAKSİRLE ÖLDÜRME, KASTEN YARALAMA VB.)</a:t>
                      </a:r>
                      <a:endParaRPr kumimoji="0" lang="tr-TR" altLang="tr-TR" sz="1300" b="0" i="0" u="none" strike="noStrike" cap="none" normalizeH="0" baseline="0">
                        <a:ln>
                          <a:noFill/>
                        </a:ln>
                        <a:solidFill>
                          <a:schemeClr val="tx1"/>
                        </a:solidFill>
                        <a:effectLst/>
                        <a:latin typeface="Franklin Gothic Book (Gövde)"/>
                        <a:cs typeface="Adobe Devanagari" panose="02040503050201020203" pitchFamily="18" charset="0"/>
                      </a:endParaRPr>
                    </a:p>
                  </a:txBody>
                  <a:tcPr marL="90000" marR="90000" marT="45384" marB="4538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44</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53</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+%20</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72548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300" b="0" i="0" u="none" strike="noStrike" cap="none" normalizeH="0" baseline="0">
                          <a:ln>
                            <a:noFill/>
                          </a:ln>
                          <a:solidFill>
                            <a:schemeClr val="tx1"/>
                          </a:solidFill>
                          <a:effectLst/>
                          <a:latin typeface="Franklin Gothic Book (Gövde)"/>
                          <a:cs typeface="Adobe Devanagari" panose="02040503050201020203" pitchFamily="18" charset="0"/>
                        </a:rPr>
                        <a:t>MALVARLIĞINA KARŞI İŞLENEN SUÇLAR</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300" b="0" i="1" u="none" strike="noStrike" cap="none" normalizeH="0" baseline="0">
                          <a:ln>
                            <a:noFill/>
                          </a:ln>
                          <a:solidFill>
                            <a:schemeClr val="tx1"/>
                          </a:solidFill>
                          <a:effectLst/>
                          <a:latin typeface="Franklin Gothic Book (Gövde)"/>
                          <a:cs typeface="Adobe Devanagari" panose="02040503050201020203" pitchFamily="18" charset="0"/>
                        </a:rPr>
                        <a:t>(HIRSIZLIK, YAĞMA, MALA ZARAR VERME, DOLANDIRICILIK VB.)</a:t>
                      </a:r>
                      <a:endParaRPr kumimoji="0" lang="tr-TR" altLang="tr-TR" sz="1300" b="0" i="0" u="none" strike="noStrike" cap="none" normalizeH="0" baseline="0">
                        <a:ln>
                          <a:noFill/>
                        </a:ln>
                        <a:solidFill>
                          <a:schemeClr val="tx1"/>
                        </a:solidFill>
                        <a:effectLst/>
                        <a:latin typeface="Franklin Gothic Book (Gövde)"/>
                        <a:cs typeface="Adobe Devanagari" panose="02040503050201020203" pitchFamily="18" charset="0"/>
                      </a:endParaRPr>
                    </a:p>
                  </a:txBody>
                  <a:tcPr marL="90000" marR="90000" marT="45384" marB="4538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32</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23</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-%28</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72548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300" b="0" i="0" u="none" strike="noStrike" cap="none" normalizeH="0" baseline="0">
                          <a:ln>
                            <a:noFill/>
                          </a:ln>
                          <a:solidFill>
                            <a:schemeClr val="tx1"/>
                          </a:solidFill>
                          <a:effectLst/>
                          <a:latin typeface="Franklin Gothic Book (Gövde)"/>
                          <a:cs typeface="Adobe Devanagari" panose="02040503050201020203" pitchFamily="18" charset="0"/>
                        </a:rPr>
                        <a:t>MİLLETE-DEVLETE KARŞI İŞLENEN SUÇLAR</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300" b="0" i="1" u="none" strike="noStrike" cap="none" normalizeH="0" baseline="0">
                          <a:ln>
                            <a:noFill/>
                          </a:ln>
                          <a:solidFill>
                            <a:schemeClr val="tx1"/>
                          </a:solidFill>
                          <a:effectLst/>
                          <a:latin typeface="Franklin Gothic Book (Gövde)"/>
                          <a:cs typeface="Adobe Devanagari" panose="02040503050201020203" pitchFamily="18" charset="0"/>
                        </a:rPr>
                        <a:t>(ZİMMET, İRTİKAP, RÜŞVET, GÖREVİ KÖTÜYE KULLANMA, MEMURA MUKAVEMET VB.)</a:t>
                      </a:r>
                      <a:endParaRPr kumimoji="0" lang="tr-TR" altLang="tr-TR" sz="1300" b="0" i="0" u="none" strike="noStrike" cap="none" normalizeH="0" baseline="0">
                        <a:ln>
                          <a:noFill/>
                        </a:ln>
                        <a:solidFill>
                          <a:schemeClr val="tx1"/>
                        </a:solidFill>
                        <a:effectLst/>
                        <a:latin typeface="Franklin Gothic Book (Gövde)"/>
                        <a:cs typeface="Adobe Devanagari" panose="02040503050201020203" pitchFamily="18" charset="0"/>
                      </a:endParaRPr>
                    </a:p>
                  </a:txBody>
                  <a:tcPr marL="90000" marR="90000" marT="45384" marB="4538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4</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2</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-%50</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72548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300" b="0" i="0" u="none" strike="noStrike" cap="none" normalizeH="0" baseline="0">
                          <a:ln>
                            <a:noFill/>
                          </a:ln>
                          <a:solidFill>
                            <a:schemeClr val="tx1"/>
                          </a:solidFill>
                          <a:effectLst/>
                          <a:latin typeface="Franklin Gothic Book (Gövde)"/>
                          <a:cs typeface="Adobe Devanagari" panose="02040503050201020203" pitchFamily="18" charset="0"/>
                        </a:rPr>
                        <a:t>TAKİBİ GEREKEN SUÇLAR</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300" b="0" i="1" u="none" strike="noStrike" cap="none" normalizeH="0" baseline="0">
                          <a:ln>
                            <a:noFill/>
                          </a:ln>
                          <a:solidFill>
                            <a:schemeClr val="tx1"/>
                          </a:solidFill>
                          <a:effectLst/>
                          <a:latin typeface="Franklin Gothic Book (Gövde)"/>
                          <a:cs typeface="Adobe Devanagari" panose="02040503050201020203" pitchFamily="18" charset="0"/>
                        </a:rPr>
                        <a:t>(İŞ KAZASI, ZEHİRLENME, ŞÜPHELİ ÖLÜM, İNTİHAR, İNTİHARA TEŞEBBÜS VB.)</a:t>
                      </a:r>
                      <a:endParaRPr kumimoji="0" lang="tr-TR" altLang="tr-TR" sz="1300" b="0" i="0" u="none" strike="noStrike" cap="none" normalizeH="0" baseline="0">
                        <a:ln>
                          <a:noFill/>
                        </a:ln>
                        <a:solidFill>
                          <a:schemeClr val="tx1"/>
                        </a:solidFill>
                        <a:effectLst/>
                        <a:latin typeface="Franklin Gothic Book (Gövde)"/>
                        <a:cs typeface="Adobe Devanagari" panose="02040503050201020203" pitchFamily="18" charset="0"/>
                      </a:endParaRPr>
                    </a:p>
                  </a:txBody>
                  <a:tcPr marL="90000" marR="90000" marT="45384" marB="4538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19</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25</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+%32</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120775">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100" b="0" i="0" u="none" strike="noStrike" cap="none" normalizeH="0" baseline="0">
                          <a:ln>
                            <a:noFill/>
                          </a:ln>
                          <a:solidFill>
                            <a:schemeClr val="tx1"/>
                          </a:solidFill>
                          <a:effectLst/>
                          <a:latin typeface="Franklin Gothic Book (Gövde)"/>
                          <a:cs typeface="Adobe Devanagari" panose="02040503050201020203" pitchFamily="18" charset="0"/>
                        </a:rPr>
                        <a:t>TOPLUMA KARŞI İŞLENEN SUÇLAR</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100" b="0" i="1" u="none" strike="noStrike" cap="none" normalizeH="0" baseline="0">
                          <a:ln>
                            <a:noFill/>
                          </a:ln>
                          <a:solidFill>
                            <a:schemeClr val="tx1"/>
                          </a:solidFill>
                          <a:effectLst/>
                          <a:latin typeface="Franklin Gothic Book (Gövde)"/>
                          <a:cs typeface="Adobe Devanagari" panose="02040503050201020203" pitchFamily="18" charset="0"/>
                        </a:rPr>
                        <a:t>(YANGIN ÇIKARMAK, TRAFİK GÜVENLİĞİNİ TEHLİKEYE SOKMAK, ÇEVREYİ KİRLETME, HAYASIZ HAREKETLER, MÜSTEHCENLİK, FUHŞA ARACILIK, DİLENDİRMEK VB.)</a:t>
                      </a:r>
                      <a:endParaRPr kumimoji="0" lang="tr-TR" altLang="tr-TR" sz="1100" b="0" i="0" u="none" strike="noStrike" cap="none" normalizeH="0" baseline="0">
                        <a:ln>
                          <a:noFill/>
                        </a:ln>
                        <a:solidFill>
                          <a:schemeClr val="tx1"/>
                        </a:solidFill>
                        <a:effectLst/>
                        <a:latin typeface="Franklin Gothic Book (Gövde)"/>
                        <a:cs typeface="Adobe Devanagari" panose="02040503050201020203" pitchFamily="18" charset="0"/>
                      </a:endParaRPr>
                    </a:p>
                  </a:txBody>
                  <a:tcPr marL="90000" marR="90000" marT="45384" marB="4538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10</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8</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-%20</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484188">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tr-TR" altLang="tr-TR" sz="1300" b="0" i="0" u="none" strike="noStrike" cap="none" normalizeH="0" baseline="0">
                          <a:ln>
                            <a:noFill/>
                          </a:ln>
                          <a:solidFill>
                            <a:schemeClr val="tx1"/>
                          </a:solidFill>
                          <a:effectLst/>
                          <a:latin typeface="Franklin Gothic Book (Gövde)"/>
                          <a:cs typeface="Adobe Devanagari" panose="02040503050201020203" pitchFamily="18" charset="0"/>
                        </a:rPr>
                        <a:t>TOPLAM</a:t>
                      </a:r>
                    </a:p>
                  </a:txBody>
                  <a:tcPr marL="90000" marR="90000" marT="45384" marB="4538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262626"/>
                          </a:solidFill>
                          <a:effectLst/>
                          <a:latin typeface="Franklin Gothic Book (Gövde)"/>
                        </a:rPr>
                        <a:t>109</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rgbClr val="262626"/>
                          </a:solidFill>
                          <a:effectLst/>
                          <a:latin typeface="Franklin Gothic Book (Gövde)"/>
                        </a:rPr>
                        <a:t>111</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+%2</a:t>
                      </a:r>
                    </a:p>
                  </a:txBody>
                  <a:tcPr marT="44337" marB="4433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bl>
          </a:graphicData>
        </a:graphic>
      </p:graphicFrame>
      <p:pic>
        <p:nvPicPr>
          <p:cNvPr id="8" name="Resim 7">
            <a:extLst>
              <a:ext uri="{FF2B5EF4-FFF2-40B4-BE49-F238E27FC236}">
                <a16:creationId xmlns:a16="http://schemas.microsoft.com/office/drawing/2014/main" id="{8C7D1D2C-1B03-D894-A6BA-89BD94C1D20B}"/>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pic>
        <p:nvPicPr>
          <p:cNvPr id="155693" name="Resim 11">
            <a:extLst>
              <a:ext uri="{FF2B5EF4-FFF2-40B4-BE49-F238E27FC236}">
                <a16:creationId xmlns:a16="http://schemas.microsoft.com/office/drawing/2014/main" id="{9815F813-8228-42E5-119A-97E7C1BA333D}"/>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Unvan 13">
            <a:extLst>
              <a:ext uri="{FF2B5EF4-FFF2-40B4-BE49-F238E27FC236}">
                <a16:creationId xmlns:a16="http://schemas.microsoft.com/office/drawing/2014/main" id="{5A8B0D22-E8AC-7CDA-2864-7EAE367926B5}"/>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sp>
        <p:nvSpPr>
          <p:cNvPr id="7" name="Unvan 13">
            <a:extLst>
              <a:ext uri="{FF2B5EF4-FFF2-40B4-BE49-F238E27FC236}">
                <a16:creationId xmlns:a16="http://schemas.microsoft.com/office/drawing/2014/main" id="{81E5A0D5-4025-C56D-A785-6032589E79E7}"/>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1" name="Unvan 13">
            <a:extLst>
              <a:ext uri="{FF2B5EF4-FFF2-40B4-BE49-F238E27FC236}">
                <a16:creationId xmlns:a16="http://schemas.microsoft.com/office/drawing/2014/main" id="{A11FD3E5-9878-70CB-788D-8FCCD37EFDDA}"/>
              </a:ext>
            </a:extLst>
          </p:cNvPr>
          <p:cNvSpPr txBox="1">
            <a:spLocks/>
          </p:cNvSpPr>
          <p:nvPr/>
        </p:nvSpPr>
        <p:spPr bwMode="auto">
          <a:xfrm>
            <a:off x="5132388" y="1482725"/>
            <a:ext cx="2173287" cy="3016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İlçe Emniyet Amirliği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Dikdörtgen 9">
            <a:extLst>
              <a:ext uri="{FF2B5EF4-FFF2-40B4-BE49-F238E27FC236}">
                <a16:creationId xmlns:a16="http://schemas.microsoft.com/office/drawing/2014/main" id="{ECB91473-146A-35B0-BB87-3C49B986B74B}"/>
              </a:ext>
            </a:extLst>
          </p:cNvPr>
          <p:cNvSpPr>
            <a:spLocks noChangeArrowheads="1"/>
          </p:cNvSpPr>
          <p:nvPr/>
        </p:nvSpPr>
        <p:spPr bwMode="auto">
          <a:xfrm>
            <a:off x="858838" y="2298700"/>
            <a:ext cx="48006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tr-TR" altLang="tr-TR" sz="1600">
                <a:latin typeface="Franklin Gothic Book (Gövde)"/>
                <a:cs typeface="Adobe Devanagari" panose="02040503050201020203" pitchFamily="18" charset="0"/>
              </a:rPr>
              <a:t>GENEL DEĞERLENDİRME (SUÇ ANALİZİ)</a:t>
            </a:r>
            <a:r>
              <a:rPr lang="tr-TR" altLang="tr-TR" sz="1600">
                <a:solidFill>
                  <a:schemeClr val="accent2"/>
                </a:solidFill>
                <a:latin typeface="Franklin Gothic Book (Gövde)"/>
                <a:cs typeface="Adobe Devanagari" panose="02040503050201020203" pitchFamily="18" charset="0"/>
              </a:rPr>
              <a:t>	</a:t>
            </a:r>
          </a:p>
        </p:txBody>
      </p:sp>
      <p:graphicFrame>
        <p:nvGraphicFramePr>
          <p:cNvPr id="20" name="Diyagram 19">
            <a:extLst>
              <a:ext uri="{FF2B5EF4-FFF2-40B4-BE49-F238E27FC236}">
                <a16:creationId xmlns:a16="http://schemas.microsoft.com/office/drawing/2014/main" id="{70A15FEC-A6ED-9529-7959-CB952FCC61FE}"/>
              </a:ext>
            </a:extLst>
          </p:cNvPr>
          <p:cNvGraphicFramePr/>
          <p:nvPr/>
        </p:nvGraphicFramePr>
        <p:xfrm>
          <a:off x="863400" y="4849499"/>
          <a:ext cx="7969560" cy="137598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21" name="Diyagram 20">
            <a:extLst>
              <a:ext uri="{FF2B5EF4-FFF2-40B4-BE49-F238E27FC236}">
                <a16:creationId xmlns:a16="http://schemas.microsoft.com/office/drawing/2014/main" id="{990D5584-C72F-7CF2-EC32-74AF91C3D408}"/>
              </a:ext>
            </a:extLst>
          </p:cNvPr>
          <p:cNvGraphicFramePr/>
          <p:nvPr/>
        </p:nvGraphicFramePr>
        <p:xfrm>
          <a:off x="858489" y="2855688"/>
          <a:ext cx="7974472" cy="2035415"/>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pic>
        <p:nvPicPr>
          <p:cNvPr id="11" name="Resim 10">
            <a:extLst>
              <a:ext uri="{FF2B5EF4-FFF2-40B4-BE49-F238E27FC236}">
                <a16:creationId xmlns:a16="http://schemas.microsoft.com/office/drawing/2014/main" id="{88D24862-E85A-B871-8ABF-6CBCF941BEE5}"/>
              </a:ext>
            </a:extLst>
          </p:cNvPr>
          <p:cNvPicPr>
            <a:picLocks noChangeAspect="1"/>
          </p:cNvPicPr>
          <p:nvPr/>
        </p:nvPicPr>
        <p:blipFill rotWithShape="1">
          <a:blip r:embed="rId13" cstate="email"/>
          <a:srcRect r="-583" b="-582"/>
          <a:stretch/>
        </p:blipFill>
        <p:spPr>
          <a:xfrm>
            <a:off x="612476" y="127773"/>
            <a:ext cx="1332000" cy="1332000"/>
          </a:xfrm>
          <a:prstGeom prst="flowChartConnector">
            <a:avLst/>
          </a:prstGeom>
        </p:spPr>
      </p:pic>
      <p:sp>
        <p:nvSpPr>
          <p:cNvPr id="12" name="Unvan 13">
            <a:extLst>
              <a:ext uri="{FF2B5EF4-FFF2-40B4-BE49-F238E27FC236}">
                <a16:creationId xmlns:a16="http://schemas.microsoft.com/office/drawing/2014/main" id="{7683F44B-A8F1-A519-C313-A09216FDE404}"/>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57703" name="Resim 12">
            <a:extLst>
              <a:ext uri="{FF2B5EF4-FFF2-40B4-BE49-F238E27FC236}">
                <a16:creationId xmlns:a16="http://schemas.microsoft.com/office/drawing/2014/main" id="{F96C6D28-A8D0-D89D-95A2-D0355ABCF3F0}"/>
              </a:ext>
            </a:extLst>
          </p:cNvPr>
          <p:cNvPicPr>
            <a:picLocks noChangeAspect="1"/>
          </p:cNvPicPr>
          <p:nvPr/>
        </p:nvPicPr>
        <p:blipFill>
          <a:blip r:embed="rId1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Unvan 13">
            <a:extLst>
              <a:ext uri="{FF2B5EF4-FFF2-40B4-BE49-F238E27FC236}">
                <a16:creationId xmlns:a16="http://schemas.microsoft.com/office/drawing/2014/main" id="{8FE383D9-5B35-847F-F724-23B18181E405}"/>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3" name="Unvan 13">
            <a:extLst>
              <a:ext uri="{FF2B5EF4-FFF2-40B4-BE49-F238E27FC236}">
                <a16:creationId xmlns:a16="http://schemas.microsoft.com/office/drawing/2014/main" id="{BD88A93D-C6BD-8686-C9B0-BA020389FAD1}"/>
              </a:ext>
            </a:extLst>
          </p:cNvPr>
          <p:cNvSpPr txBox="1">
            <a:spLocks/>
          </p:cNvSpPr>
          <p:nvPr/>
        </p:nvSpPr>
        <p:spPr bwMode="auto">
          <a:xfrm>
            <a:off x="5132388" y="1482725"/>
            <a:ext cx="2173287" cy="3016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İlçe Emniyet Amirliği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graphicFrame>
        <p:nvGraphicFramePr>
          <p:cNvPr id="10" name="Diyagram 9">
            <a:extLst>
              <a:ext uri="{FF2B5EF4-FFF2-40B4-BE49-F238E27FC236}">
                <a16:creationId xmlns:a16="http://schemas.microsoft.com/office/drawing/2014/main" id="{46E8953B-86D2-A353-A4B8-D8A57FEB702A}"/>
              </a:ext>
            </a:extLst>
          </p:cNvPr>
          <p:cNvGraphicFramePr/>
          <p:nvPr/>
        </p:nvGraphicFramePr>
        <p:xfrm>
          <a:off x="685800" y="2078037"/>
          <a:ext cx="8332788" cy="2578629"/>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spTree>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Group 76">
            <a:extLst>
              <a:ext uri="{FF2B5EF4-FFF2-40B4-BE49-F238E27FC236}">
                <a16:creationId xmlns:a16="http://schemas.microsoft.com/office/drawing/2014/main" id="{F52DC83F-BCB7-9D62-7FA9-B89C06841DAF}"/>
              </a:ext>
            </a:extLst>
          </p:cNvPr>
          <p:cNvGraphicFramePr>
            <a:graphicFrameLocks noGrp="1"/>
          </p:cNvGraphicFramePr>
          <p:nvPr/>
        </p:nvGraphicFramePr>
        <p:xfrm>
          <a:off x="801688" y="1804988"/>
          <a:ext cx="7902575" cy="4891090"/>
        </p:xfrm>
        <a:graphic>
          <a:graphicData uri="http://schemas.openxmlformats.org/drawingml/2006/table">
            <a:tbl>
              <a:tblPr/>
              <a:tblGrid>
                <a:gridCol w="4114800">
                  <a:extLst>
                    <a:ext uri="{9D8B030D-6E8A-4147-A177-3AD203B41FA5}">
                      <a16:colId xmlns:a16="http://schemas.microsoft.com/office/drawing/2014/main" val="20000"/>
                    </a:ext>
                  </a:extLst>
                </a:gridCol>
                <a:gridCol w="1436687">
                  <a:extLst>
                    <a:ext uri="{9D8B030D-6E8A-4147-A177-3AD203B41FA5}">
                      <a16:colId xmlns:a16="http://schemas.microsoft.com/office/drawing/2014/main" val="20001"/>
                    </a:ext>
                  </a:extLst>
                </a:gridCol>
                <a:gridCol w="1243013">
                  <a:extLst>
                    <a:ext uri="{9D8B030D-6E8A-4147-A177-3AD203B41FA5}">
                      <a16:colId xmlns:a16="http://schemas.microsoft.com/office/drawing/2014/main" val="20002"/>
                    </a:ext>
                  </a:extLst>
                </a:gridCol>
                <a:gridCol w="1108075">
                  <a:extLst>
                    <a:ext uri="{9D8B030D-6E8A-4147-A177-3AD203B41FA5}">
                      <a16:colId xmlns:a16="http://schemas.microsoft.com/office/drawing/2014/main" val="20003"/>
                    </a:ext>
                  </a:extLst>
                </a:gridCol>
              </a:tblGrid>
              <a:tr h="538162">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tr-TR" altLang="tr-TR" sz="1400" b="0" i="0" u="none" strike="noStrike" cap="none" normalizeH="0" baseline="0">
                          <a:ln>
                            <a:noFill/>
                          </a:ln>
                          <a:solidFill>
                            <a:srgbClr val="0D0D0D"/>
                          </a:solidFill>
                          <a:effectLst/>
                          <a:latin typeface="Franklin Gothic Book" panose="020B0503020102020204" pitchFamily="34" charset="0"/>
                          <a:cs typeface="Adobe Devanagari" panose="02040503050201020203" pitchFamily="18" charset="0"/>
                        </a:rPr>
                        <a:t>KABAHATLERE GÖRE YAPILAN İŞLEMLER</a:t>
                      </a:r>
                    </a:p>
                  </a:txBody>
                  <a:tcPr marL="90003" marR="90003" marT="45294" marB="4529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2023 Yılı</a:t>
                      </a:r>
                    </a:p>
                  </a:txBody>
                  <a:tcPr marL="91438" marR="91438" marT="45601" marB="4560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2024 Yılı</a:t>
                      </a:r>
                    </a:p>
                  </a:txBody>
                  <a:tcPr marL="91438" marR="91438" marT="45601" marB="4560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FARK%</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extLst>
                  <a:ext uri="{0D108BD9-81ED-4DB2-BD59-A6C34878D82A}">
                    <a16:rowId xmlns:a16="http://schemas.microsoft.com/office/drawing/2014/main" val="10000"/>
                  </a:ext>
                </a:extLst>
              </a:tr>
              <a:tr h="33496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EMRE AYKIRI DAVRANIŞ</a:t>
                      </a:r>
                    </a:p>
                  </a:txBody>
                  <a:tcPr marL="360004" marR="90001" marT="45325" marB="453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12</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3</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Arial Tur" panose="020B0604020202020204" pitchFamily="34" charset="0"/>
                        </a:rPr>
                        <a:t>-%9</a:t>
                      </a:r>
                    </a:p>
                  </a:txBody>
                  <a:tcPr marL="9525" marR="9525" marT="9525"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33496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DİLENCİLİK</a:t>
                      </a:r>
                    </a:p>
                  </a:txBody>
                  <a:tcPr marL="360004" marR="90001" marT="45325" marB="453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0</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0</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Arial Tur" panose="020B0604020202020204" pitchFamily="34" charset="0"/>
                        </a:rPr>
                        <a:t>%0</a:t>
                      </a:r>
                    </a:p>
                  </a:txBody>
                  <a:tcPr marL="9525" marR="9525" marT="9525"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3496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KUMAR OYNAMAK</a:t>
                      </a:r>
                    </a:p>
                  </a:txBody>
                  <a:tcPr marL="360004" marR="90001" marT="45325" marB="453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0</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0</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Arial Tur" panose="020B0604020202020204" pitchFamily="34" charset="0"/>
                        </a:rPr>
                        <a:t>%0</a:t>
                      </a:r>
                    </a:p>
                  </a:txBody>
                  <a:tcPr marL="9525" marR="9525" marT="9525"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3496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SARHOŞLUK</a:t>
                      </a:r>
                    </a:p>
                  </a:txBody>
                  <a:tcPr marL="360004" marR="90001" marT="45325" marB="453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2</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2</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Arial Tur" panose="020B0604020202020204" pitchFamily="34" charset="0"/>
                        </a:rPr>
                        <a:t>%0</a:t>
                      </a:r>
                    </a:p>
                  </a:txBody>
                  <a:tcPr marL="9525" marR="9525" marT="9525"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3496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GÜRÜLTÜ</a:t>
                      </a:r>
                    </a:p>
                  </a:txBody>
                  <a:tcPr marL="360004" marR="90001" marT="45325" marB="453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1</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0</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Arial Tur" panose="020B0604020202020204" pitchFamily="34" charset="0"/>
                        </a:rPr>
                        <a:t>-%100</a:t>
                      </a:r>
                    </a:p>
                  </a:txBody>
                  <a:tcPr marL="9525" marR="9525" marT="9525"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33496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RAHATSIZ ETME</a:t>
                      </a:r>
                    </a:p>
                  </a:txBody>
                  <a:tcPr marL="360004" marR="90001" marT="45325" marB="453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0</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0</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Arial Tur" panose="020B0604020202020204" pitchFamily="34" charset="0"/>
                        </a:rPr>
                        <a:t>%0</a:t>
                      </a:r>
                    </a:p>
                  </a:txBody>
                  <a:tcPr marL="9525" marR="9525" marT="9525"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3496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TÜTÜN MAM. TÜK.</a:t>
                      </a:r>
                    </a:p>
                  </a:txBody>
                  <a:tcPr marL="360004" marR="90001" marT="45325" marB="453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1</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0</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Arial Tur" panose="020B0604020202020204" pitchFamily="34" charset="0"/>
                        </a:rPr>
                        <a:t>-%100</a:t>
                      </a:r>
                    </a:p>
                  </a:txBody>
                  <a:tcPr marL="9525" marR="9525" marT="9525"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33496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KİMLİĞİ BİLDİRMEME</a:t>
                      </a:r>
                    </a:p>
                  </a:txBody>
                  <a:tcPr marL="360004" marR="90001" marT="45325" marB="453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12</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2</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Arial Tur" panose="020B0604020202020204" pitchFamily="34" charset="0"/>
                        </a:rPr>
                        <a:t>-%10</a:t>
                      </a:r>
                    </a:p>
                  </a:txBody>
                  <a:tcPr marL="9525" marR="9525" marT="9525"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484187">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AFİŞ ASMA</a:t>
                      </a:r>
                    </a:p>
                  </a:txBody>
                  <a:tcPr marL="360004" marR="90001" marT="45325" marB="453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0</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0</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Arial Tur" panose="020B0604020202020204" pitchFamily="34" charset="0"/>
                        </a:rPr>
                        <a:t>%0</a:t>
                      </a:r>
                    </a:p>
                  </a:txBody>
                  <a:tcPr marL="9525" marR="9525" marT="9525"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334963">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DİĞER</a:t>
                      </a:r>
                    </a:p>
                  </a:txBody>
                  <a:tcPr marL="360004" marR="90001" marT="45325" marB="453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3</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0</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Arial Tur" panose="020B0604020202020204" pitchFamily="34" charset="0"/>
                        </a:rPr>
                        <a:t>%100</a:t>
                      </a:r>
                    </a:p>
                  </a:txBody>
                  <a:tcPr marL="9525" marR="9525" marT="9525"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517524">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CORONAVİRÜS TEDBİRLERİ (1593 SK 282. Mad.)</a:t>
                      </a:r>
                    </a:p>
                  </a:txBody>
                  <a:tcPr marL="360004" marR="90001" marT="45325" marB="453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0</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0</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Arial Tur" panose="020B0604020202020204" pitchFamily="34" charset="0"/>
                        </a:rPr>
                        <a:t>0</a:t>
                      </a:r>
                    </a:p>
                  </a:txBody>
                  <a:tcPr marL="9525" marR="9525" marT="9525"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r h="33655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TOPLAM</a:t>
                      </a:r>
                    </a:p>
                  </a:txBody>
                  <a:tcPr marL="360004" marR="90001" marT="45325" marB="453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31</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rPr>
                        <a:t>7</a:t>
                      </a:r>
                    </a:p>
                  </a:txBody>
                  <a:tcPr marT="44261" marB="4426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Arial Tur" panose="020B0604020202020204" pitchFamily="34" charset="0"/>
                        </a:rPr>
                        <a:t>-%24</a:t>
                      </a:r>
                    </a:p>
                  </a:txBody>
                  <a:tcPr marL="9525" marR="9525" marT="9525"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bl>
          </a:graphicData>
        </a:graphic>
      </p:graphicFrame>
      <p:pic>
        <p:nvPicPr>
          <p:cNvPr id="9" name="Resim 8">
            <a:extLst>
              <a:ext uri="{FF2B5EF4-FFF2-40B4-BE49-F238E27FC236}">
                <a16:creationId xmlns:a16="http://schemas.microsoft.com/office/drawing/2014/main" id="{9DB7C2CC-1C3A-4617-92EA-0AC514C3A509}"/>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379B52E1-946A-591F-C710-11F5FBC876A3}"/>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59820" name="Resim 11">
            <a:extLst>
              <a:ext uri="{FF2B5EF4-FFF2-40B4-BE49-F238E27FC236}">
                <a16:creationId xmlns:a16="http://schemas.microsoft.com/office/drawing/2014/main" id="{50480A02-813D-D4BE-9A42-79A84FEBF6B1}"/>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Unvan 13">
            <a:extLst>
              <a:ext uri="{FF2B5EF4-FFF2-40B4-BE49-F238E27FC236}">
                <a16:creationId xmlns:a16="http://schemas.microsoft.com/office/drawing/2014/main" id="{535A67FF-9E51-CF0D-EAE0-93EAAD3202A1}"/>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2" name="Unvan 13">
            <a:extLst>
              <a:ext uri="{FF2B5EF4-FFF2-40B4-BE49-F238E27FC236}">
                <a16:creationId xmlns:a16="http://schemas.microsoft.com/office/drawing/2014/main" id="{AB94532E-01DA-2F75-0176-860F72BECAB9}"/>
              </a:ext>
            </a:extLst>
          </p:cNvPr>
          <p:cNvSpPr txBox="1">
            <a:spLocks/>
          </p:cNvSpPr>
          <p:nvPr/>
        </p:nvSpPr>
        <p:spPr bwMode="auto">
          <a:xfrm>
            <a:off x="5132388" y="1482725"/>
            <a:ext cx="2173287" cy="3016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İlçe Emniyet Amirliği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Group 76">
            <a:extLst>
              <a:ext uri="{FF2B5EF4-FFF2-40B4-BE49-F238E27FC236}">
                <a16:creationId xmlns:a16="http://schemas.microsoft.com/office/drawing/2014/main" id="{8CB6EB0A-70F1-F0CF-C85E-7C774C86B5DB}"/>
              </a:ext>
            </a:extLst>
          </p:cNvPr>
          <p:cNvGraphicFramePr>
            <a:graphicFrameLocks noGrp="1"/>
          </p:cNvGraphicFramePr>
          <p:nvPr/>
        </p:nvGraphicFramePr>
        <p:xfrm>
          <a:off x="731838" y="1943100"/>
          <a:ext cx="8075612" cy="4662488"/>
        </p:xfrm>
        <a:graphic>
          <a:graphicData uri="http://schemas.openxmlformats.org/drawingml/2006/table">
            <a:tbl>
              <a:tblPr/>
              <a:tblGrid>
                <a:gridCol w="1646237">
                  <a:extLst>
                    <a:ext uri="{9D8B030D-6E8A-4147-A177-3AD203B41FA5}">
                      <a16:colId xmlns:a16="http://schemas.microsoft.com/office/drawing/2014/main" val="20000"/>
                    </a:ext>
                  </a:extLst>
                </a:gridCol>
                <a:gridCol w="1562100">
                  <a:extLst>
                    <a:ext uri="{9D8B030D-6E8A-4147-A177-3AD203B41FA5}">
                      <a16:colId xmlns:a16="http://schemas.microsoft.com/office/drawing/2014/main" val="20001"/>
                    </a:ext>
                  </a:extLst>
                </a:gridCol>
                <a:gridCol w="1001713">
                  <a:extLst>
                    <a:ext uri="{9D8B030D-6E8A-4147-A177-3AD203B41FA5}">
                      <a16:colId xmlns:a16="http://schemas.microsoft.com/office/drawing/2014/main" val="20002"/>
                    </a:ext>
                  </a:extLst>
                </a:gridCol>
                <a:gridCol w="1074737">
                  <a:extLst>
                    <a:ext uri="{9D8B030D-6E8A-4147-A177-3AD203B41FA5}">
                      <a16:colId xmlns:a16="http://schemas.microsoft.com/office/drawing/2014/main" val="20003"/>
                    </a:ext>
                  </a:extLst>
                </a:gridCol>
                <a:gridCol w="827088">
                  <a:extLst>
                    <a:ext uri="{9D8B030D-6E8A-4147-A177-3AD203B41FA5}">
                      <a16:colId xmlns:a16="http://schemas.microsoft.com/office/drawing/2014/main" val="20004"/>
                    </a:ext>
                  </a:extLst>
                </a:gridCol>
                <a:gridCol w="1004887">
                  <a:extLst>
                    <a:ext uri="{9D8B030D-6E8A-4147-A177-3AD203B41FA5}">
                      <a16:colId xmlns:a16="http://schemas.microsoft.com/office/drawing/2014/main" val="20005"/>
                    </a:ext>
                  </a:extLst>
                </a:gridCol>
                <a:gridCol w="958850">
                  <a:extLst>
                    <a:ext uri="{9D8B030D-6E8A-4147-A177-3AD203B41FA5}">
                      <a16:colId xmlns:a16="http://schemas.microsoft.com/office/drawing/2014/main" val="20006"/>
                    </a:ext>
                  </a:extLst>
                </a:gridCol>
              </a:tblGrid>
              <a:tr h="731838">
                <a:tc rowSpan="2">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rgbClr val="0D0D0D"/>
                          </a:solidFill>
                          <a:effectLst/>
                          <a:latin typeface="Franklin Gothic Book" panose="020B0503020102020204" pitchFamily="34" charset="0"/>
                          <a:cs typeface="Adobe Devanagari" panose="02040503050201020203" pitchFamily="18" charset="0"/>
                        </a:rPr>
                        <a:t>UMUMA AÇIK İŞYERLERİ DENETİMİ</a:t>
                      </a:r>
                    </a:p>
                    <a:p>
                      <a:pPr marL="0" marR="0" lvl="0" indent="0" algn="ctr" defTabSz="914400" rtl="0" eaLnBrk="0" fontAlgn="base" latinLnBrk="0" hangingPunct="0">
                        <a:lnSpc>
                          <a:spcPct val="100000"/>
                        </a:lnSpc>
                        <a:spcBef>
                          <a:spcPct val="20000"/>
                        </a:spcBef>
                        <a:spcAft>
                          <a:spcPct val="0"/>
                        </a:spcAft>
                        <a:buClrTx/>
                        <a:buSzTx/>
                        <a:buFontTx/>
                        <a:buNone/>
                        <a:tabLst/>
                      </a:pPr>
                      <a:endPar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endParaRP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gridSpan="3">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2023 Yılı</a:t>
                      </a:r>
                    </a:p>
                    <a:p>
                      <a:pPr marL="0" marR="0" lvl="0" indent="0" algn="ctr" defTabSz="914400" rtl="0" eaLnBrk="0" fontAlgn="base" latinLnBrk="0" hangingPunct="0">
                        <a:lnSpc>
                          <a:spcPct val="100000"/>
                        </a:lnSpc>
                        <a:spcBef>
                          <a:spcPct val="0"/>
                        </a:spcBef>
                        <a:spcAft>
                          <a:spcPct val="0"/>
                        </a:spcAft>
                        <a:buClrTx/>
                        <a:buSzTx/>
                        <a:buFontTx/>
                        <a:buNone/>
                        <a:tabLst/>
                      </a:pPr>
                      <a:endPar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endParaRP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hMerge="1">
                  <a:txBody>
                    <a:bodyPr/>
                    <a:lstStyle/>
                    <a:p>
                      <a:endParaRPr lang="tr-TR"/>
                    </a:p>
                  </a:txBody>
                  <a:tcPr/>
                </a:tc>
                <a:tc hMerge="1">
                  <a:txBody>
                    <a:bodyPr/>
                    <a:lstStyle/>
                    <a:p>
                      <a:endParaRPr lang="tr-TR"/>
                    </a:p>
                  </a:txBody>
                  <a:tcPr/>
                </a:tc>
                <a:tc gridSpan="3">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2024 Yılı </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99"/>
                    </a:solidFill>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1377950">
                <a:tc vMerge="1">
                  <a:txBody>
                    <a:bodyPr/>
                    <a:lstStyle/>
                    <a:p>
                      <a:endParaRPr lang="tr-TR"/>
                    </a:p>
                  </a:txBody>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İŞ YERİ SAYISI </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YAPILAN DENETLEME SAYISI </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YAPILAN İŞLEM SAYISI</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İŞ YERİ SAYISI </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YAPILAN DENETLEME SAYISI </a:t>
                      </a:r>
                    </a:p>
                    <a:p>
                      <a:pPr marL="0" marR="0" lvl="0" indent="0" algn="ctr" defTabSz="914400" rtl="0" eaLnBrk="0" fontAlgn="base" latinLnBrk="0" hangingPunct="0">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 </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YAPILAN İŞLEM SAYISI</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4699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İNTERNET CAFE</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0</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0</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0</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0</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0</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0</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810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KAHVEHANE</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11</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55</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0</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11</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5</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1</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4699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OYUN SALONU </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0</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0</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0</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1</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0</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0</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4699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İÇKİLİ LOKANTA </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1</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35</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0</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1</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4</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200" b="0" i="0" u="none" strike="noStrike" cap="none" normalizeH="0" baseline="0">
                          <a:ln>
                            <a:noFill/>
                          </a:ln>
                          <a:solidFill>
                            <a:schemeClr val="tx1"/>
                          </a:solidFill>
                          <a:effectLst/>
                          <a:latin typeface="Arial" panose="020B0604020202020204" pitchFamily="34" charset="0"/>
                        </a:rPr>
                        <a:t>2</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3810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DİĞER </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3</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19</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0</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3</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6</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0</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81000">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tr-TR" altLang="tr-TR" sz="1400" b="0" i="0" u="none" strike="noStrike" cap="none" normalizeH="0" baseline="0">
                          <a:ln>
                            <a:noFill/>
                          </a:ln>
                          <a:solidFill>
                            <a:schemeClr val="tx1"/>
                          </a:solidFill>
                          <a:effectLst/>
                          <a:latin typeface="Franklin Gothic Book (Gövde)"/>
                          <a:cs typeface="Adobe Devanagari" panose="02040503050201020203" pitchFamily="18" charset="0"/>
                        </a:rPr>
                        <a:t>TOPLAM</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16</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109</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0</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18</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15</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folHlink"/>
                        </a:buClr>
                        <a:buSzPct val="90000"/>
                        <a:buFont typeface="Wingdings" panose="05000000000000000000" pitchFamily="2" charset="2"/>
                        <a:defRPr sz="24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defRPr sz="22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defRPr sz="21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defRPr>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tr-TR" altLang="tr-TR" sz="1400" b="0" i="0" u="none" strike="noStrike" cap="none" normalizeH="0" baseline="0">
                          <a:ln>
                            <a:noFill/>
                          </a:ln>
                          <a:solidFill>
                            <a:srgbClr val="262626"/>
                          </a:solidFill>
                          <a:effectLst/>
                          <a:latin typeface="Franklin Gothic Book (Gövde)"/>
                          <a:cs typeface="Adobe Devanagari" panose="02040503050201020203" pitchFamily="18" charset="0"/>
                        </a:rPr>
                        <a:t>3</a:t>
                      </a:r>
                    </a:p>
                  </a:txBody>
                  <a:tcPr marL="91438" marR="91438"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bl>
          </a:graphicData>
        </a:graphic>
      </p:graphicFrame>
      <p:pic>
        <p:nvPicPr>
          <p:cNvPr id="8" name="Resim 7">
            <a:extLst>
              <a:ext uri="{FF2B5EF4-FFF2-40B4-BE49-F238E27FC236}">
                <a16:creationId xmlns:a16="http://schemas.microsoft.com/office/drawing/2014/main" id="{A83CF2A3-16D9-ED5D-E47B-890C91C25742}"/>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3DA0B454-B118-59C6-E8FE-C40DD4DC81A4}"/>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61865" name="Resim 11">
            <a:extLst>
              <a:ext uri="{FF2B5EF4-FFF2-40B4-BE49-F238E27FC236}">
                <a16:creationId xmlns:a16="http://schemas.microsoft.com/office/drawing/2014/main" id="{7C0B6CBC-55AA-8979-7AFD-181800C9B7E5}"/>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Unvan 13">
            <a:extLst>
              <a:ext uri="{FF2B5EF4-FFF2-40B4-BE49-F238E27FC236}">
                <a16:creationId xmlns:a16="http://schemas.microsoft.com/office/drawing/2014/main" id="{F05260E1-52ED-EFFD-2A95-4BAFFB016672}"/>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2" name="Unvan 13">
            <a:extLst>
              <a:ext uri="{FF2B5EF4-FFF2-40B4-BE49-F238E27FC236}">
                <a16:creationId xmlns:a16="http://schemas.microsoft.com/office/drawing/2014/main" id="{F4D8F795-9D83-68F4-EE0C-0E824515D208}"/>
              </a:ext>
            </a:extLst>
          </p:cNvPr>
          <p:cNvSpPr txBox="1">
            <a:spLocks/>
          </p:cNvSpPr>
          <p:nvPr/>
        </p:nvSpPr>
        <p:spPr bwMode="auto">
          <a:xfrm>
            <a:off x="5132388" y="1482725"/>
            <a:ext cx="2173287" cy="3016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İlçe Emniyet Amirliği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Dikdörtgen 9">
            <a:extLst>
              <a:ext uri="{FF2B5EF4-FFF2-40B4-BE49-F238E27FC236}">
                <a16:creationId xmlns:a16="http://schemas.microsoft.com/office/drawing/2014/main" id="{FA9C1A68-43A2-0BA6-CD1F-694C55A80656}"/>
              </a:ext>
            </a:extLst>
          </p:cNvPr>
          <p:cNvSpPr>
            <a:spLocks noChangeArrowheads="1"/>
          </p:cNvSpPr>
          <p:nvPr/>
        </p:nvSpPr>
        <p:spPr bwMode="auto">
          <a:xfrm>
            <a:off x="436563" y="1946275"/>
            <a:ext cx="2303462" cy="307975"/>
          </a:xfrm>
          <a:prstGeom prst="rect">
            <a:avLst/>
          </a:prstGeom>
          <a:noFill/>
          <a:ln>
            <a:noFill/>
          </a:ln>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a:spcBef>
                <a:spcPct val="0"/>
              </a:spcBef>
              <a:buClrTx/>
              <a:buSzTx/>
              <a:buFontTx/>
              <a:buNone/>
              <a:defRPr/>
            </a:pPr>
            <a:r>
              <a:rPr lang="tr-TR" altLang="tr-TR" sz="1400" dirty="0">
                <a:solidFill>
                  <a:schemeClr val="tx1">
                    <a:lumMod val="65000"/>
                    <a:lumOff val="35000"/>
                  </a:schemeClr>
                </a:solidFill>
                <a:latin typeface="Franklin Gothic Book" panose="020B0503020102020204" pitchFamily="34" charset="0"/>
              </a:rPr>
              <a:t>EKİP FAALİYETLERİ</a:t>
            </a:r>
          </a:p>
        </p:txBody>
      </p:sp>
      <p:graphicFrame>
        <p:nvGraphicFramePr>
          <p:cNvPr id="163843" name="7 Grafik">
            <a:extLst>
              <a:ext uri="{FF2B5EF4-FFF2-40B4-BE49-F238E27FC236}">
                <a16:creationId xmlns:a16="http://schemas.microsoft.com/office/drawing/2014/main" id="{81A5F796-563D-DB3D-8056-0A0E445AAC4D}"/>
              </a:ext>
            </a:extLst>
          </p:cNvPr>
          <p:cNvGraphicFramePr>
            <a:graphicFrameLocks/>
          </p:cNvGraphicFramePr>
          <p:nvPr/>
        </p:nvGraphicFramePr>
        <p:xfrm>
          <a:off x="603250" y="2389188"/>
          <a:ext cx="8259763" cy="3990975"/>
        </p:xfrm>
        <a:graphic>
          <a:graphicData uri="http://schemas.openxmlformats.org/presentationml/2006/ole">
            <mc:AlternateContent xmlns:mc="http://schemas.openxmlformats.org/markup-compatibility/2006">
              <mc:Choice xmlns:v="urn:schemas-microsoft-com:vml" Requires="v">
                <p:oleObj name="Chart" r:id="rId3" imgW="8266892" imgH="3999323" progId="Excel.Chart.8">
                  <p:embed/>
                </p:oleObj>
              </mc:Choice>
              <mc:Fallback>
                <p:oleObj name="Chart" r:id="rId3" imgW="8266892" imgH="3999323" progId="Excel.Chart.8">
                  <p:embed/>
                  <p:pic>
                    <p:nvPicPr>
                      <p:cNvPr id="0" name="7 Grafik"/>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3250" y="2389188"/>
                        <a:ext cx="8259763" cy="399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15" name="Resim 14">
            <a:extLst>
              <a:ext uri="{FF2B5EF4-FFF2-40B4-BE49-F238E27FC236}">
                <a16:creationId xmlns:a16="http://schemas.microsoft.com/office/drawing/2014/main" id="{80F56011-CB7F-5606-1857-EED3A32C9907}"/>
              </a:ext>
            </a:extLst>
          </p:cNvPr>
          <p:cNvPicPr>
            <a:picLocks noChangeAspect="1"/>
          </p:cNvPicPr>
          <p:nvPr/>
        </p:nvPicPr>
        <p:blipFill rotWithShape="1">
          <a:blip r:embed="rId5" cstate="email"/>
          <a:srcRect r="-583" b="-582"/>
          <a:stretch/>
        </p:blipFill>
        <p:spPr>
          <a:xfrm>
            <a:off x="612476" y="127773"/>
            <a:ext cx="1332000" cy="1332000"/>
          </a:xfrm>
          <a:prstGeom prst="flowChartConnector">
            <a:avLst/>
          </a:prstGeom>
        </p:spPr>
      </p:pic>
      <p:sp>
        <p:nvSpPr>
          <p:cNvPr id="16" name="Unvan 13">
            <a:extLst>
              <a:ext uri="{FF2B5EF4-FFF2-40B4-BE49-F238E27FC236}">
                <a16:creationId xmlns:a16="http://schemas.microsoft.com/office/drawing/2014/main" id="{E5DE4386-8301-1AAE-140F-256C2CF19F7F}"/>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63846" name="Resim 11">
            <a:extLst>
              <a:ext uri="{FF2B5EF4-FFF2-40B4-BE49-F238E27FC236}">
                <a16:creationId xmlns:a16="http://schemas.microsoft.com/office/drawing/2014/main" id="{6C7D9DB2-A10F-7FC4-43F0-15252F4F22B9}"/>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Unvan 13">
            <a:extLst>
              <a:ext uri="{FF2B5EF4-FFF2-40B4-BE49-F238E27FC236}">
                <a16:creationId xmlns:a16="http://schemas.microsoft.com/office/drawing/2014/main" id="{22E9EFED-D393-F993-DB17-0A9038DFDC9A}"/>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0" name="Unvan 13">
            <a:extLst>
              <a:ext uri="{FF2B5EF4-FFF2-40B4-BE49-F238E27FC236}">
                <a16:creationId xmlns:a16="http://schemas.microsoft.com/office/drawing/2014/main" id="{584079B6-E54C-3D0D-1F49-6BB40E435948}"/>
              </a:ext>
            </a:extLst>
          </p:cNvPr>
          <p:cNvSpPr txBox="1">
            <a:spLocks/>
          </p:cNvSpPr>
          <p:nvPr/>
        </p:nvSpPr>
        <p:spPr bwMode="auto">
          <a:xfrm>
            <a:off x="5132388" y="1482725"/>
            <a:ext cx="2173287" cy="3016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İlçe Emniyet Amirliği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Dikdörtgen 9">
            <a:extLst>
              <a:ext uri="{FF2B5EF4-FFF2-40B4-BE49-F238E27FC236}">
                <a16:creationId xmlns:a16="http://schemas.microsoft.com/office/drawing/2014/main" id="{9F0BC4E5-9418-ADF7-AD33-131343C7B93B}"/>
              </a:ext>
            </a:extLst>
          </p:cNvPr>
          <p:cNvSpPr>
            <a:spLocks noChangeArrowheads="1"/>
          </p:cNvSpPr>
          <p:nvPr/>
        </p:nvSpPr>
        <p:spPr bwMode="auto">
          <a:xfrm>
            <a:off x="534988" y="1957388"/>
            <a:ext cx="2317750" cy="307975"/>
          </a:xfrm>
          <a:prstGeom prst="rect">
            <a:avLst/>
          </a:prstGeom>
          <a:noFill/>
          <a:ln>
            <a:noFill/>
          </a:ln>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a:spcBef>
                <a:spcPct val="0"/>
              </a:spcBef>
              <a:buClrTx/>
              <a:buSzTx/>
              <a:buFontTx/>
              <a:buNone/>
              <a:defRPr/>
            </a:pPr>
            <a:r>
              <a:rPr lang="tr-TR" altLang="tr-TR" sz="1400" dirty="0">
                <a:solidFill>
                  <a:schemeClr val="tx1">
                    <a:lumMod val="65000"/>
                    <a:lumOff val="35000"/>
                  </a:schemeClr>
                </a:solidFill>
                <a:latin typeface="Franklin Gothic Book" panose="020B0503020102020204" pitchFamily="34" charset="0"/>
              </a:rPr>
              <a:t>TRAFİK KAZALARI</a:t>
            </a:r>
          </a:p>
        </p:txBody>
      </p:sp>
      <p:graphicFrame>
        <p:nvGraphicFramePr>
          <p:cNvPr id="165891" name="7 Grafik">
            <a:extLst>
              <a:ext uri="{FF2B5EF4-FFF2-40B4-BE49-F238E27FC236}">
                <a16:creationId xmlns:a16="http://schemas.microsoft.com/office/drawing/2014/main" id="{76B31587-C06E-F606-50A2-F822FCE6D606}"/>
              </a:ext>
            </a:extLst>
          </p:cNvPr>
          <p:cNvGraphicFramePr>
            <a:graphicFrameLocks/>
          </p:cNvGraphicFramePr>
          <p:nvPr/>
        </p:nvGraphicFramePr>
        <p:xfrm>
          <a:off x="714375" y="2097088"/>
          <a:ext cx="8407400" cy="4292600"/>
        </p:xfrm>
        <a:graphic>
          <a:graphicData uri="http://schemas.openxmlformats.org/presentationml/2006/ole">
            <mc:AlternateContent xmlns:mc="http://schemas.openxmlformats.org/markup-compatibility/2006">
              <mc:Choice xmlns:v="urn:schemas-microsoft-com:vml" Requires="v">
                <p:oleObj name="Chart" r:id="rId3" imgW="8413209" imgH="4298052" progId="Excel.Chart.8">
                  <p:embed/>
                </p:oleObj>
              </mc:Choice>
              <mc:Fallback>
                <p:oleObj name="Chart" r:id="rId3" imgW="8413209" imgH="4298052" progId="Excel.Chart.8">
                  <p:embed/>
                  <p:pic>
                    <p:nvPicPr>
                      <p:cNvPr id="0" name="7 Grafik"/>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4375" y="2097088"/>
                        <a:ext cx="8407400" cy="429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15" name="Resim 14">
            <a:extLst>
              <a:ext uri="{FF2B5EF4-FFF2-40B4-BE49-F238E27FC236}">
                <a16:creationId xmlns:a16="http://schemas.microsoft.com/office/drawing/2014/main" id="{59C44A16-4637-9BC8-73A5-ECB6F8D281DA}"/>
              </a:ext>
            </a:extLst>
          </p:cNvPr>
          <p:cNvPicPr>
            <a:picLocks noChangeAspect="1"/>
          </p:cNvPicPr>
          <p:nvPr/>
        </p:nvPicPr>
        <p:blipFill rotWithShape="1">
          <a:blip r:embed="rId5" cstate="email"/>
          <a:srcRect r="-583" b="-582"/>
          <a:stretch/>
        </p:blipFill>
        <p:spPr>
          <a:xfrm>
            <a:off x="612476" y="127773"/>
            <a:ext cx="1332000" cy="1332000"/>
          </a:xfrm>
          <a:prstGeom prst="flowChartConnector">
            <a:avLst/>
          </a:prstGeom>
        </p:spPr>
      </p:pic>
      <p:sp>
        <p:nvSpPr>
          <p:cNvPr id="16" name="Unvan 13">
            <a:extLst>
              <a:ext uri="{FF2B5EF4-FFF2-40B4-BE49-F238E27FC236}">
                <a16:creationId xmlns:a16="http://schemas.microsoft.com/office/drawing/2014/main" id="{FD219FB2-5DAE-02A1-D0C4-A0815E6B1CD3}"/>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65894" name="Resim 11">
            <a:extLst>
              <a:ext uri="{FF2B5EF4-FFF2-40B4-BE49-F238E27FC236}">
                <a16:creationId xmlns:a16="http://schemas.microsoft.com/office/drawing/2014/main" id="{3637E7D8-3E7E-C5C2-D046-4645D207BBBB}"/>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Unvan 13">
            <a:extLst>
              <a:ext uri="{FF2B5EF4-FFF2-40B4-BE49-F238E27FC236}">
                <a16:creationId xmlns:a16="http://schemas.microsoft.com/office/drawing/2014/main" id="{81D80F28-A40A-5166-9BFE-DD76C54823EA}"/>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0" name="Unvan 13">
            <a:extLst>
              <a:ext uri="{FF2B5EF4-FFF2-40B4-BE49-F238E27FC236}">
                <a16:creationId xmlns:a16="http://schemas.microsoft.com/office/drawing/2014/main" id="{4F1CC9B2-3080-B992-B567-C81BCA692885}"/>
              </a:ext>
            </a:extLst>
          </p:cNvPr>
          <p:cNvSpPr txBox="1">
            <a:spLocks/>
          </p:cNvSpPr>
          <p:nvPr/>
        </p:nvSpPr>
        <p:spPr bwMode="auto">
          <a:xfrm>
            <a:off x="5132388" y="1482725"/>
            <a:ext cx="2173287" cy="3016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İlçe Emniyet Amirliği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spTree>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Dikdörtgen 9">
            <a:extLst>
              <a:ext uri="{FF2B5EF4-FFF2-40B4-BE49-F238E27FC236}">
                <a16:creationId xmlns:a16="http://schemas.microsoft.com/office/drawing/2014/main" id="{C7708C8A-2E43-3971-00D9-1D99C8BFCD2C}"/>
              </a:ext>
            </a:extLst>
          </p:cNvPr>
          <p:cNvSpPr>
            <a:spLocks noChangeArrowheads="1"/>
          </p:cNvSpPr>
          <p:nvPr/>
        </p:nvSpPr>
        <p:spPr bwMode="auto">
          <a:xfrm>
            <a:off x="900113" y="1784350"/>
            <a:ext cx="30591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tr-TR" altLang="tr-TR" sz="1400">
                <a:solidFill>
                  <a:srgbClr val="595959"/>
                </a:solidFill>
                <a:latin typeface="Franklin Gothic Book" panose="020B0503020102020204" pitchFamily="34" charset="0"/>
                <a:cs typeface="Adobe Devanagari" panose="02040503050201020203" pitchFamily="18" charset="0"/>
              </a:rPr>
              <a:t>MOTOSİKLET DENETİMLERİ</a:t>
            </a:r>
          </a:p>
        </p:txBody>
      </p:sp>
      <p:pic>
        <p:nvPicPr>
          <p:cNvPr id="9" name="Resim 8">
            <a:extLst>
              <a:ext uri="{FF2B5EF4-FFF2-40B4-BE49-F238E27FC236}">
                <a16:creationId xmlns:a16="http://schemas.microsoft.com/office/drawing/2014/main" id="{74A5DB34-3279-6984-E5D1-75CEA4FB58C7}"/>
              </a:ext>
            </a:extLst>
          </p:cNvPr>
          <p:cNvPicPr>
            <a:picLocks noChangeAspect="1"/>
          </p:cNvPicPr>
          <p:nvPr/>
        </p:nvPicPr>
        <p:blipFill rotWithShape="1">
          <a:blip r:embed="rId3" cstate="email"/>
          <a:srcRect r="-583" b="-582"/>
          <a:stretch/>
        </p:blipFill>
        <p:spPr>
          <a:xfrm>
            <a:off x="612476" y="127773"/>
            <a:ext cx="1332000" cy="1332000"/>
          </a:xfrm>
          <a:prstGeom prst="flowChartConnector">
            <a:avLst/>
          </a:prstGeom>
        </p:spPr>
      </p:pic>
      <p:sp>
        <p:nvSpPr>
          <p:cNvPr id="11" name="Unvan 13">
            <a:extLst>
              <a:ext uri="{FF2B5EF4-FFF2-40B4-BE49-F238E27FC236}">
                <a16:creationId xmlns:a16="http://schemas.microsoft.com/office/drawing/2014/main" id="{B68F1963-1C88-203A-6F3A-552CA2E24066}"/>
              </a:ext>
            </a:extLst>
          </p:cNvPr>
          <p:cNvSpPr txBox="1">
            <a:spLocks/>
          </p:cNvSpPr>
          <p:nvPr/>
        </p:nvSpPr>
        <p:spPr bwMode="auto">
          <a:xfrm>
            <a:off x="1693863" y="144463"/>
            <a:ext cx="5708650" cy="862012"/>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lgn="ctr">
              <a:defRPr/>
            </a:pP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T.C </a:t>
            </a:r>
            <a:b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br>
            <a:r>
              <a:rPr lang="tr-TR" sz="2800" b="0" kern="0" dirty="0">
                <a:solidFill>
                  <a:srgbClr val="C8A15A"/>
                </a:solidFill>
                <a:effectLst>
                  <a:outerShdw blurRad="38100" dist="38100" dir="2700000" algn="tl">
                    <a:srgbClr val="000000">
                      <a:alpha val="43137"/>
                    </a:srgbClr>
                  </a:outerShdw>
                </a:effectLst>
                <a:latin typeface="Franklin Gothic Book (Gövde)"/>
                <a:ea typeface="FangSong" panose="02010609060101010101" pitchFamily="49" charset="-122"/>
                <a:cs typeface="FreesiaUPC" panose="020B0604020202020204" pitchFamily="34" charset="-34"/>
              </a:rPr>
              <a:t>SİNANPAŞA KAYMAKAMLIĞI</a:t>
            </a:r>
          </a:p>
        </p:txBody>
      </p:sp>
      <p:pic>
        <p:nvPicPr>
          <p:cNvPr id="167941" name="Resim 11">
            <a:extLst>
              <a:ext uri="{FF2B5EF4-FFF2-40B4-BE49-F238E27FC236}">
                <a16:creationId xmlns:a16="http://schemas.microsoft.com/office/drawing/2014/main" id="{533AD618-5C08-F542-F02D-2CB4B2C81256}"/>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46925" y="39688"/>
            <a:ext cx="1871663"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Unvan 13">
            <a:extLst>
              <a:ext uri="{FF2B5EF4-FFF2-40B4-BE49-F238E27FC236}">
                <a16:creationId xmlns:a16="http://schemas.microsoft.com/office/drawing/2014/main" id="{04246D5C-33B7-F315-5795-45CE7A22908B}"/>
              </a:ext>
            </a:extLst>
          </p:cNvPr>
          <p:cNvSpPr txBox="1">
            <a:spLocks/>
          </p:cNvSpPr>
          <p:nvPr/>
        </p:nvSpPr>
        <p:spPr bwMode="auto">
          <a:xfrm>
            <a:off x="3575050" y="1122363"/>
            <a:ext cx="5000625" cy="4540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lvl="1">
              <a:defRPr/>
            </a:pPr>
            <a:r>
              <a:rPr lang="tr-TR" sz="1800" i="1" kern="0" dirty="0">
                <a:effectLst>
                  <a:outerShdw blurRad="38100" dist="38100" dir="2700000" algn="tl">
                    <a:srgbClr val="000000">
                      <a:alpha val="43137"/>
                    </a:srgbClr>
                  </a:outerShdw>
                </a:effectLst>
                <a:latin typeface="Franklin Gothic Book (Gövde)"/>
              </a:rPr>
              <a:t>ASAYİŞ VE GÜVENLİK</a:t>
            </a:r>
          </a:p>
        </p:txBody>
      </p:sp>
      <p:sp>
        <p:nvSpPr>
          <p:cNvPr id="12" name="Unvan 13">
            <a:extLst>
              <a:ext uri="{FF2B5EF4-FFF2-40B4-BE49-F238E27FC236}">
                <a16:creationId xmlns:a16="http://schemas.microsoft.com/office/drawing/2014/main" id="{5F9D05DF-253F-FE94-2672-FF85A0E0257C}"/>
              </a:ext>
            </a:extLst>
          </p:cNvPr>
          <p:cNvSpPr txBox="1">
            <a:spLocks/>
          </p:cNvSpPr>
          <p:nvPr/>
        </p:nvSpPr>
        <p:spPr bwMode="auto">
          <a:xfrm>
            <a:off x="5132388" y="1482725"/>
            <a:ext cx="2173287" cy="301625"/>
          </a:xfrm>
          <a:prstGeom prst="rect">
            <a:avLst/>
          </a:prstGeom>
          <a:noFill/>
          <a:ln>
            <a:noFill/>
          </a:ln>
          <a:effectLst/>
        </p:spPr>
        <p:txBody>
          <a:bodyPr anchor="b"/>
          <a:lstStyle>
            <a:lvl1pPr algn="l" rtl="0" eaLnBrk="1" fontAlgn="base" hangingPunct="1">
              <a:spcBef>
                <a:spcPct val="0"/>
              </a:spcBef>
              <a:spcAft>
                <a:spcPct val="0"/>
              </a:spcAft>
              <a:defRPr sz="2000" b="1">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Times New Roman" charset="0"/>
              </a:defRPr>
            </a:lvl2pPr>
            <a:lvl3pPr algn="l" rtl="0" eaLnBrk="1" fontAlgn="base" hangingPunct="1">
              <a:spcBef>
                <a:spcPct val="0"/>
              </a:spcBef>
              <a:spcAft>
                <a:spcPct val="0"/>
              </a:spcAft>
              <a:defRPr sz="4200">
                <a:solidFill>
                  <a:schemeClr val="tx2"/>
                </a:solidFill>
                <a:latin typeface="Times New Roman" charset="0"/>
              </a:defRPr>
            </a:lvl3pPr>
            <a:lvl4pPr algn="l" rtl="0" eaLnBrk="1" fontAlgn="base" hangingPunct="1">
              <a:spcBef>
                <a:spcPct val="0"/>
              </a:spcBef>
              <a:spcAft>
                <a:spcPct val="0"/>
              </a:spcAft>
              <a:defRPr sz="4200">
                <a:solidFill>
                  <a:schemeClr val="tx2"/>
                </a:solidFill>
                <a:latin typeface="Times New Roman" charset="0"/>
              </a:defRPr>
            </a:lvl4pPr>
            <a:lvl5pPr algn="l" rtl="0" eaLnBrk="1" fontAlgn="base" hangingPunct="1">
              <a:spcBef>
                <a:spcPct val="0"/>
              </a:spcBef>
              <a:spcAft>
                <a:spcPct val="0"/>
              </a:spcAft>
              <a:defRPr sz="4200">
                <a:solidFill>
                  <a:schemeClr val="tx2"/>
                </a:solidFill>
                <a:latin typeface="Times New Roman" charset="0"/>
              </a:defRPr>
            </a:lvl5pPr>
            <a:lvl6pPr marL="457200" algn="l" rtl="0" eaLnBrk="1" fontAlgn="base" hangingPunct="1">
              <a:spcBef>
                <a:spcPct val="0"/>
              </a:spcBef>
              <a:spcAft>
                <a:spcPct val="0"/>
              </a:spcAft>
              <a:defRPr sz="4200">
                <a:solidFill>
                  <a:schemeClr val="tx2"/>
                </a:solidFill>
                <a:latin typeface="Times New Roman" charset="0"/>
              </a:defRPr>
            </a:lvl6pPr>
            <a:lvl7pPr marL="914400" algn="l" rtl="0" eaLnBrk="1" fontAlgn="base" hangingPunct="1">
              <a:spcBef>
                <a:spcPct val="0"/>
              </a:spcBef>
              <a:spcAft>
                <a:spcPct val="0"/>
              </a:spcAft>
              <a:defRPr sz="4200">
                <a:solidFill>
                  <a:schemeClr val="tx2"/>
                </a:solidFill>
                <a:latin typeface="Times New Roman" charset="0"/>
              </a:defRPr>
            </a:lvl7pPr>
            <a:lvl8pPr marL="1371600" algn="l" rtl="0" eaLnBrk="1" fontAlgn="base" hangingPunct="1">
              <a:spcBef>
                <a:spcPct val="0"/>
              </a:spcBef>
              <a:spcAft>
                <a:spcPct val="0"/>
              </a:spcAft>
              <a:defRPr sz="4200">
                <a:solidFill>
                  <a:schemeClr val="tx2"/>
                </a:solidFill>
                <a:latin typeface="Times New Roman" charset="0"/>
              </a:defRPr>
            </a:lvl8pPr>
            <a:lvl9pPr marL="1828800" algn="l" rtl="0" eaLnBrk="1" fontAlgn="base" hangingPunct="1">
              <a:spcBef>
                <a:spcPct val="0"/>
              </a:spcBef>
              <a:spcAft>
                <a:spcPct val="0"/>
              </a:spcAft>
              <a:defRPr sz="4200">
                <a:solidFill>
                  <a:schemeClr val="tx2"/>
                </a:solidFill>
                <a:latin typeface="Times New Roman" charset="0"/>
              </a:defRPr>
            </a:lvl9pPr>
          </a:lstStyle>
          <a:p>
            <a:pPr>
              <a:defRPr/>
            </a:pPr>
            <a:r>
              <a:rPr lang="tr-TR" sz="1400" b="0" i="1" dirty="0">
                <a:solidFill>
                  <a:schemeClr val="accent2"/>
                </a:solidFill>
                <a:effectLst>
                  <a:outerShdw blurRad="38100" dist="38100" dir="2700000" algn="tl">
                    <a:srgbClr val="000000">
                      <a:alpha val="43137"/>
                    </a:srgbClr>
                  </a:outerShdw>
                </a:effectLst>
                <a:latin typeface="Franklin Gothic Book (Gövde)"/>
              </a:rPr>
              <a:t>İlçe Emniyet Amirliği	</a:t>
            </a:r>
            <a:endParaRPr lang="tr-TR" sz="1400" b="0" i="1" kern="0" dirty="0">
              <a:solidFill>
                <a:schemeClr val="accent2"/>
              </a:solidFill>
              <a:effectLst>
                <a:outerShdw blurRad="38100" dist="38100" dir="2700000" algn="tl">
                  <a:srgbClr val="000000">
                    <a:alpha val="43137"/>
                  </a:srgbClr>
                </a:outerShdw>
              </a:effectLst>
              <a:latin typeface="Franklin Gothic Book (Gövde)"/>
            </a:endParaRPr>
          </a:p>
        </p:txBody>
      </p:sp>
      <p:graphicFrame>
        <p:nvGraphicFramePr>
          <p:cNvPr id="167944" name="8 Grafik">
            <a:extLst>
              <a:ext uri="{FF2B5EF4-FFF2-40B4-BE49-F238E27FC236}">
                <a16:creationId xmlns:a16="http://schemas.microsoft.com/office/drawing/2014/main" id="{2856361B-A9A6-8911-26F6-D15431511346}"/>
              </a:ext>
            </a:extLst>
          </p:cNvPr>
          <p:cNvGraphicFramePr>
            <a:graphicFrameLocks/>
          </p:cNvGraphicFramePr>
          <p:nvPr/>
        </p:nvGraphicFramePr>
        <p:xfrm>
          <a:off x="612775" y="2092325"/>
          <a:ext cx="8210550" cy="4484688"/>
        </p:xfrm>
        <a:graphic>
          <a:graphicData uri="http://schemas.openxmlformats.org/presentationml/2006/ole">
            <mc:AlternateContent xmlns:mc="http://schemas.openxmlformats.org/markup-compatibility/2006">
              <mc:Choice xmlns:v="urn:schemas-microsoft-com:vml" Requires="v">
                <p:oleObj name="Chart" r:id="rId5" imgW="8218120" imgH="4487045" progId="Excel.Chart.8">
                  <p:embed/>
                </p:oleObj>
              </mc:Choice>
              <mc:Fallback>
                <p:oleObj name="Chart" r:id="rId5" imgW="8218120" imgH="4487045" progId="Excel.Chart.8">
                  <p:embed/>
                  <p:pic>
                    <p:nvPicPr>
                      <p:cNvPr id="0" name="8 Grafik"/>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12775" y="2092325"/>
                        <a:ext cx="8210550" cy="4484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ransition/>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4483 raporlar SULTANDAĞI">
  <a:themeElements>
    <a:clrScheme name="Katman 6">
      <a:dk1>
        <a:srgbClr val="000000"/>
      </a:dk1>
      <a:lt1>
        <a:srgbClr val="FFFFE1"/>
      </a:lt1>
      <a:dk2>
        <a:srgbClr val="330033"/>
      </a:dk2>
      <a:lt2>
        <a:srgbClr val="330033"/>
      </a:lt2>
      <a:accent1>
        <a:srgbClr val="CCCC99"/>
      </a:accent1>
      <a:accent2>
        <a:srgbClr val="FF0000"/>
      </a:accent2>
      <a:accent3>
        <a:srgbClr val="FFFFEE"/>
      </a:accent3>
      <a:accent4>
        <a:srgbClr val="000000"/>
      </a:accent4>
      <a:accent5>
        <a:srgbClr val="E2E2CA"/>
      </a:accent5>
      <a:accent6>
        <a:srgbClr val="E70000"/>
      </a:accent6>
      <a:hlink>
        <a:srgbClr val="990033"/>
      </a:hlink>
      <a:folHlink>
        <a:srgbClr val="B2B2B2"/>
      </a:folHlink>
    </a:clrScheme>
    <a:fontScheme name="Katman">
      <a:majorFont>
        <a:latin typeface="Times New Roman"/>
        <a:ea typeface=""/>
        <a:cs typeface=""/>
      </a:majorFont>
      <a:minorFont>
        <a:latin typeface="Arial"/>
        <a:ea typeface=""/>
        <a:cs typeface=""/>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blipFill dpi="0" rotWithShape="1">
          <a:blip xmlns:r="http://schemas.openxmlformats.org/officeDocument/2006/relationships" r:embed="rId1" cstate="print"/>
          <a:srcRect/>
          <a:stretch>
            <a:fillRect/>
          </a:stretch>
        </a:blipFill>
        <a:scene3d>
          <a:camera prst="orthographicFront">
            <a:rot lat="0" lon="0" rev="0"/>
          </a:camera>
          <a:lightRig rig="contrasting" dir="t">
            <a:rot lat="0" lon="0" rev="1200000"/>
          </a:lightRig>
        </a:scene3d>
        <a:sp3d contourW="19050" prstMaterial="metal">
          <a:bevelT w="88900" h="203200"/>
          <a:bevelB w="165100" h="254000"/>
        </a:sp3d>
      </a:spPr>
      <a:bodyPr/>
      <a:lstStyle/>
      <a:style>
        <a:lnRef idx="0">
          <a:schemeClr val="lt1">
            <a:hueOff val="0"/>
            <a:satOff val="0"/>
            <a:lumOff val="0"/>
            <a:alphaOff val="0"/>
          </a:schemeClr>
        </a:lnRef>
        <a:fillRef idx="1">
          <a:scrgbClr r="0" g="0" b="0"/>
        </a:fillRef>
        <a:effectRef idx="2">
          <a:schemeClr val="accent1">
            <a:hueOff val="0"/>
            <a:satOff val="0"/>
            <a:lumOff val="0"/>
            <a:alphaOff val="0"/>
          </a:schemeClr>
        </a:effectRef>
        <a:fontRef idx="minor">
          <a:schemeClr val="lt1"/>
        </a:fontRef>
      </a:style>
    </a:spDef>
  </a:objectDefaults>
  <a:extraClrSchemeLst>
    <a:extraClrScheme>
      <a:clrScheme name="Katman 1">
        <a:dk1>
          <a:srgbClr val="993300"/>
        </a:dk1>
        <a:lt1>
          <a:srgbClr val="CCCCCC"/>
        </a:lt1>
        <a:dk2>
          <a:srgbClr val="000000"/>
        </a:dk2>
        <a:lt2>
          <a:srgbClr val="FFFFFF"/>
        </a:lt2>
        <a:accent1>
          <a:srgbClr val="576F2B"/>
        </a:accent1>
        <a:accent2>
          <a:srgbClr val="666699"/>
        </a:accent2>
        <a:accent3>
          <a:srgbClr val="AAAAAA"/>
        </a:accent3>
        <a:accent4>
          <a:srgbClr val="AEAEAE"/>
        </a:accent4>
        <a:accent5>
          <a:srgbClr val="B4BBAC"/>
        </a:accent5>
        <a:accent6>
          <a:srgbClr val="5C5C8A"/>
        </a:accent6>
        <a:hlink>
          <a:srgbClr val="993300"/>
        </a:hlink>
        <a:folHlink>
          <a:srgbClr val="CC9900"/>
        </a:folHlink>
      </a:clrScheme>
      <a:clrMap bg1="dk2" tx1="lt1" bg2="dk1" tx2="lt2" accent1="accent1" accent2="accent2" accent3="accent3" accent4="accent4" accent5="accent5" accent6="accent6" hlink="hlink" folHlink="folHlink"/>
    </a:extraClrScheme>
    <a:extraClrScheme>
      <a:clrScheme name="Katman 2">
        <a:dk1>
          <a:srgbClr val="993300"/>
        </a:dk1>
        <a:lt1>
          <a:srgbClr val="CCCCCC"/>
        </a:lt1>
        <a:dk2>
          <a:srgbClr val="330000"/>
        </a:dk2>
        <a:lt2>
          <a:srgbClr val="FFFFFF"/>
        </a:lt2>
        <a:accent1>
          <a:srgbClr val="996633"/>
        </a:accent1>
        <a:accent2>
          <a:srgbClr val="FF0000"/>
        </a:accent2>
        <a:accent3>
          <a:srgbClr val="ADAAAA"/>
        </a:accent3>
        <a:accent4>
          <a:srgbClr val="AEAEAE"/>
        </a:accent4>
        <a:accent5>
          <a:srgbClr val="CAB8AD"/>
        </a:accent5>
        <a:accent6>
          <a:srgbClr val="E70000"/>
        </a:accent6>
        <a:hlink>
          <a:srgbClr val="FF3300"/>
        </a:hlink>
        <a:folHlink>
          <a:srgbClr val="CC9933"/>
        </a:folHlink>
      </a:clrScheme>
      <a:clrMap bg1="dk2" tx1="lt1" bg2="dk1" tx2="lt2" accent1="accent1" accent2="accent2" accent3="accent3" accent4="accent4" accent5="accent5" accent6="accent6" hlink="hlink" folHlink="folHlink"/>
    </a:extraClrScheme>
    <a:extraClrScheme>
      <a:clrScheme name="Katman 3">
        <a:dk1>
          <a:srgbClr val="79788A"/>
        </a:dk1>
        <a:lt1>
          <a:srgbClr val="FFFFFF"/>
        </a:lt1>
        <a:dk2>
          <a:srgbClr val="21203C"/>
        </a:dk2>
        <a:lt2>
          <a:srgbClr val="FFFFCC"/>
        </a:lt2>
        <a:accent1>
          <a:srgbClr val="476077"/>
        </a:accent1>
        <a:accent2>
          <a:srgbClr val="676C5A"/>
        </a:accent2>
        <a:accent3>
          <a:srgbClr val="ABABAF"/>
        </a:accent3>
        <a:accent4>
          <a:srgbClr val="DADADA"/>
        </a:accent4>
        <a:accent5>
          <a:srgbClr val="B1B6BD"/>
        </a:accent5>
        <a:accent6>
          <a:srgbClr val="5D6151"/>
        </a:accent6>
        <a:hlink>
          <a:srgbClr val="666699"/>
        </a:hlink>
        <a:folHlink>
          <a:srgbClr val="8CB0A2"/>
        </a:folHlink>
      </a:clrScheme>
      <a:clrMap bg1="dk2" tx1="lt1" bg2="dk1" tx2="lt2" accent1="accent1" accent2="accent2" accent3="accent3" accent4="accent4" accent5="accent5" accent6="accent6" hlink="hlink" folHlink="folHlink"/>
    </a:extraClrScheme>
    <a:extraClrScheme>
      <a:clrScheme name="Katman 4">
        <a:dk1>
          <a:srgbClr val="455B41"/>
        </a:dk1>
        <a:lt1>
          <a:srgbClr val="FFFFCC"/>
        </a:lt1>
        <a:dk2>
          <a:srgbClr val="79A994"/>
        </a:dk2>
        <a:lt2>
          <a:srgbClr val="FFFFCC"/>
        </a:lt2>
        <a:accent1>
          <a:srgbClr val="517087"/>
        </a:accent1>
        <a:accent2>
          <a:srgbClr val="666699"/>
        </a:accent2>
        <a:accent3>
          <a:srgbClr val="BED1C8"/>
        </a:accent3>
        <a:accent4>
          <a:srgbClr val="DADAAE"/>
        </a:accent4>
        <a:accent5>
          <a:srgbClr val="B3BBC3"/>
        </a:accent5>
        <a:accent6>
          <a:srgbClr val="5C5C8A"/>
        </a:accent6>
        <a:hlink>
          <a:srgbClr val="993300"/>
        </a:hlink>
        <a:folHlink>
          <a:srgbClr val="A4AF6B"/>
        </a:folHlink>
      </a:clrScheme>
      <a:clrMap bg1="dk2" tx1="lt1" bg2="dk1" tx2="lt2" accent1="accent1" accent2="accent2" accent3="accent3" accent4="accent4" accent5="accent5" accent6="accent6" hlink="hlink" folHlink="folHlink"/>
    </a:extraClrScheme>
    <a:extraClrScheme>
      <a:clrScheme name="Katman 5">
        <a:dk1>
          <a:srgbClr val="330000"/>
        </a:dk1>
        <a:lt1>
          <a:srgbClr val="FF9900"/>
        </a:lt1>
        <a:dk2>
          <a:srgbClr val="FFFFFF"/>
        </a:dk2>
        <a:lt2>
          <a:srgbClr val="8B3111"/>
        </a:lt2>
        <a:accent1>
          <a:srgbClr val="DD6D07"/>
        </a:accent1>
        <a:accent2>
          <a:srgbClr val="CC9900"/>
        </a:accent2>
        <a:accent3>
          <a:srgbClr val="FFCAAA"/>
        </a:accent3>
        <a:accent4>
          <a:srgbClr val="2A0000"/>
        </a:accent4>
        <a:accent5>
          <a:srgbClr val="EBBAAA"/>
        </a:accent5>
        <a:accent6>
          <a:srgbClr val="B98A00"/>
        </a:accent6>
        <a:hlink>
          <a:srgbClr val="CC3300"/>
        </a:hlink>
        <a:folHlink>
          <a:srgbClr val="CCCC66"/>
        </a:folHlink>
      </a:clrScheme>
      <a:clrMap bg1="lt1" tx1="dk1" bg2="lt2" tx2="dk2" accent1="accent1" accent2="accent2" accent3="accent3" accent4="accent4" accent5="accent5" accent6="accent6" hlink="hlink" folHlink="folHlink"/>
    </a:extraClrScheme>
    <a:extraClrScheme>
      <a:clrScheme name="Katman 6">
        <a:dk1>
          <a:srgbClr val="000000"/>
        </a:dk1>
        <a:lt1>
          <a:srgbClr val="FFFFE1"/>
        </a:lt1>
        <a:dk2>
          <a:srgbClr val="330033"/>
        </a:dk2>
        <a:lt2>
          <a:srgbClr val="330033"/>
        </a:lt2>
        <a:accent1>
          <a:srgbClr val="CCCC99"/>
        </a:accent1>
        <a:accent2>
          <a:srgbClr val="FF0000"/>
        </a:accent2>
        <a:accent3>
          <a:srgbClr val="FFFFEE"/>
        </a:accent3>
        <a:accent4>
          <a:srgbClr val="000000"/>
        </a:accent4>
        <a:accent5>
          <a:srgbClr val="E2E2CA"/>
        </a:accent5>
        <a:accent6>
          <a:srgbClr val="E70000"/>
        </a:accent6>
        <a:hlink>
          <a:srgbClr val="990033"/>
        </a:hlink>
        <a:folHlink>
          <a:srgbClr val="B2B2B2"/>
        </a:folHlink>
      </a:clrScheme>
      <a:clrMap bg1="lt1" tx1="dk1" bg2="lt2" tx2="dk2" accent1="accent1" accent2="accent2" accent3="accent3" accent4="accent4" accent5="accent5" accent6="accent6" hlink="hlink" folHlink="folHlink"/>
    </a:extraClrScheme>
    <a:extraClrScheme>
      <a:clrScheme name="Katman 7">
        <a:dk1>
          <a:srgbClr val="000000"/>
        </a:dk1>
        <a:lt1>
          <a:srgbClr val="FFFFFF"/>
        </a:lt1>
        <a:dk2>
          <a:srgbClr val="000000"/>
        </a:dk2>
        <a:lt2>
          <a:srgbClr val="891411"/>
        </a:lt2>
        <a:accent1>
          <a:srgbClr val="4F917E"/>
        </a:accent1>
        <a:accent2>
          <a:srgbClr val="CC9900"/>
        </a:accent2>
        <a:accent3>
          <a:srgbClr val="FFFFFF"/>
        </a:accent3>
        <a:accent4>
          <a:srgbClr val="000000"/>
        </a:accent4>
        <a:accent5>
          <a:srgbClr val="B2C7C0"/>
        </a:accent5>
        <a:accent6>
          <a:srgbClr val="B98A00"/>
        </a:accent6>
        <a:hlink>
          <a:srgbClr val="5A84D8"/>
        </a:hlink>
        <a:folHlink>
          <a:srgbClr val="A0C6BA"/>
        </a:folHlink>
      </a:clrScheme>
      <a:clrMap bg1="lt1" tx1="dk1" bg2="lt2" tx2="dk2" accent1="accent1" accent2="accent2" accent3="accent3" accent4="accent4" accent5="accent5" accent6="accent6" hlink="hlink" folHlink="folHlink"/>
    </a:extraClrScheme>
    <a:extraClrScheme>
      <a:clrScheme name="Katman 8">
        <a:dk1>
          <a:srgbClr val="000000"/>
        </a:dk1>
        <a:lt1>
          <a:srgbClr val="FFFFFF"/>
        </a:lt1>
        <a:dk2>
          <a:srgbClr val="CC0000"/>
        </a:dk2>
        <a:lt2>
          <a:srgbClr val="999966"/>
        </a:lt2>
        <a:accent1>
          <a:srgbClr val="CCCCCC"/>
        </a:accent1>
        <a:accent2>
          <a:srgbClr val="CCCC66"/>
        </a:accent2>
        <a:accent3>
          <a:srgbClr val="FFFFFF"/>
        </a:accent3>
        <a:accent4>
          <a:srgbClr val="000000"/>
        </a:accent4>
        <a:accent5>
          <a:srgbClr val="E2E2E2"/>
        </a:accent5>
        <a:accent6>
          <a:srgbClr val="B9B95C"/>
        </a:accent6>
        <a:hlink>
          <a:srgbClr val="666699"/>
        </a:hlink>
        <a:folHlink>
          <a:srgbClr val="CCCC99"/>
        </a:folHlink>
      </a:clrScheme>
      <a:clrMap bg1="lt1" tx1="dk1" bg2="lt2" tx2="dk2" accent1="accent1" accent2="accent2" accent3="accent3" accent4="accent4" accent5="accent5" accent6="accent6" hlink="hlink" folHlink="folHlink"/>
    </a:extraClrScheme>
    <a:extraClrScheme>
      <a:clrScheme name="Katman 9">
        <a:dk1>
          <a:srgbClr val="000000"/>
        </a:dk1>
        <a:lt1>
          <a:srgbClr val="FFFFFF"/>
        </a:lt1>
        <a:dk2>
          <a:srgbClr val="FF0000"/>
        </a:dk2>
        <a:lt2>
          <a:srgbClr val="009999"/>
        </a:lt2>
        <a:accent1>
          <a:srgbClr val="C7B505"/>
        </a:accent1>
        <a:accent2>
          <a:srgbClr val="FFFF66"/>
        </a:accent2>
        <a:accent3>
          <a:srgbClr val="FFFFFF"/>
        </a:accent3>
        <a:accent4>
          <a:srgbClr val="000000"/>
        </a:accent4>
        <a:accent5>
          <a:srgbClr val="E0D7AA"/>
        </a:accent5>
        <a:accent6>
          <a:srgbClr val="E7E75C"/>
        </a:accent6>
        <a:hlink>
          <a:srgbClr val="5A84D8"/>
        </a:hlink>
        <a:folHlink>
          <a:srgbClr val="A0C6BA"/>
        </a:folHlink>
      </a:clrScheme>
      <a:clrMap bg1="lt1" tx1="dk1" bg2="lt2" tx2="dk2" accent1="accent1" accent2="accent2" accent3="accent3" accent4="accent4" accent5="accent5" accent6="accent6" hlink="hlink" folHlink="folHlink"/>
    </a:extraClrScheme>
    <a:extraClrScheme>
      <a:clrScheme name="Katman 10">
        <a:dk1>
          <a:srgbClr val="000000"/>
        </a:dk1>
        <a:lt1>
          <a:srgbClr val="FFFFFF"/>
        </a:lt1>
        <a:dk2>
          <a:srgbClr val="660033"/>
        </a:dk2>
        <a:lt2>
          <a:srgbClr val="666699"/>
        </a:lt2>
        <a:accent1>
          <a:srgbClr val="95A3D1"/>
        </a:accent1>
        <a:accent2>
          <a:srgbClr val="FFFF66"/>
        </a:accent2>
        <a:accent3>
          <a:srgbClr val="FFFFFF"/>
        </a:accent3>
        <a:accent4>
          <a:srgbClr val="000000"/>
        </a:accent4>
        <a:accent5>
          <a:srgbClr val="C8CEE5"/>
        </a:accent5>
        <a:accent6>
          <a:srgbClr val="E7E75C"/>
        </a:accent6>
        <a:hlink>
          <a:srgbClr val="5A84D8"/>
        </a:hlink>
        <a:folHlink>
          <a:srgbClr val="CCCC99"/>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2016 YILI BRİFİNG" id="{C6FD33A1-7F9C-4E47-A226-C56A9EF80F9D}" vid="{A19D2695-FA62-4D04-B0CF-C1D99414FE9E}"/>
    </a:ext>
  </a:extLst>
</a:theme>
</file>

<file path=ppt/theme/theme2.xml><?xml version="1.0" encoding="utf-8"?>
<a:theme xmlns:a="http://schemas.openxmlformats.org/drawingml/2006/main" name="Office Teması">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Katman 6">
    <a:dk1>
      <a:srgbClr val="000000"/>
    </a:dk1>
    <a:lt1>
      <a:srgbClr val="FFFFE1"/>
    </a:lt1>
    <a:dk2>
      <a:srgbClr val="330033"/>
    </a:dk2>
    <a:lt2>
      <a:srgbClr val="330033"/>
    </a:lt2>
    <a:accent1>
      <a:srgbClr val="CCCC99"/>
    </a:accent1>
    <a:accent2>
      <a:srgbClr val="FF0000"/>
    </a:accent2>
    <a:accent3>
      <a:srgbClr val="FFFFEE"/>
    </a:accent3>
    <a:accent4>
      <a:srgbClr val="000000"/>
    </a:accent4>
    <a:accent5>
      <a:srgbClr val="E2E2CA"/>
    </a:accent5>
    <a:accent6>
      <a:srgbClr val="E70000"/>
    </a:accent6>
    <a:hlink>
      <a:srgbClr val="990033"/>
    </a:hlink>
    <a:folHlink>
      <a:srgbClr val="B2B2B2"/>
    </a:folHlink>
  </a:clrScheme>
  <a:fontScheme name="Katman">
    <a:majorFont>
      <a:latin typeface="Times New Roman"/>
      <a:ea typeface=""/>
      <a:cs typeface=""/>
    </a:majorFont>
    <a:minorFont>
      <a:latin typeface="Arial"/>
      <a:ea typeface=""/>
      <a:cs typeface=""/>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Katman 6">
    <a:dk1>
      <a:srgbClr val="000000"/>
    </a:dk1>
    <a:lt1>
      <a:srgbClr val="FFFFE1"/>
    </a:lt1>
    <a:dk2>
      <a:srgbClr val="330033"/>
    </a:dk2>
    <a:lt2>
      <a:srgbClr val="330033"/>
    </a:lt2>
    <a:accent1>
      <a:srgbClr val="CCCC99"/>
    </a:accent1>
    <a:accent2>
      <a:srgbClr val="FF0000"/>
    </a:accent2>
    <a:accent3>
      <a:srgbClr val="FFFFEE"/>
    </a:accent3>
    <a:accent4>
      <a:srgbClr val="000000"/>
    </a:accent4>
    <a:accent5>
      <a:srgbClr val="E2E2CA"/>
    </a:accent5>
    <a:accent6>
      <a:srgbClr val="E70000"/>
    </a:accent6>
    <a:hlink>
      <a:srgbClr val="990033"/>
    </a:hlink>
    <a:folHlink>
      <a:srgbClr val="B2B2B2"/>
    </a:folHlink>
  </a:clrScheme>
  <a:fontScheme name="Katman">
    <a:majorFont>
      <a:latin typeface="Times New Roman"/>
      <a:ea typeface=""/>
      <a:cs typeface=""/>
    </a:majorFont>
    <a:minorFont>
      <a:latin typeface="Arial"/>
      <a:ea typeface=""/>
      <a:cs typeface=""/>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2016 YILI BRİFİNG</Template>
  <TotalTime>9858</TotalTime>
  <Words>11263</Words>
  <Application>Microsoft Office PowerPoint</Application>
  <PresentationFormat>Ekran Gösterisi (4:3)</PresentationFormat>
  <Paragraphs>2880</Paragraphs>
  <Slides>120</Slides>
  <Notes>83</Notes>
  <HiddenSlides>0</HiddenSlides>
  <MMClips>0</MMClips>
  <ScaleCrop>false</ScaleCrop>
  <HeadingPairs>
    <vt:vector size="8" baseType="variant">
      <vt:variant>
        <vt:lpstr>Kullanılan Yazı Tipleri</vt:lpstr>
      </vt:variant>
      <vt:variant>
        <vt:i4>16</vt:i4>
      </vt:variant>
      <vt:variant>
        <vt:lpstr>Tema</vt:lpstr>
      </vt:variant>
      <vt:variant>
        <vt:i4>1</vt:i4>
      </vt:variant>
      <vt:variant>
        <vt:lpstr>Eklenmiş OLE Hizmet Programları</vt:lpstr>
      </vt:variant>
      <vt:variant>
        <vt:i4>2</vt:i4>
      </vt:variant>
      <vt:variant>
        <vt:lpstr>Slayt Başlıkları</vt:lpstr>
      </vt:variant>
      <vt:variant>
        <vt:i4>120</vt:i4>
      </vt:variant>
    </vt:vector>
  </HeadingPairs>
  <TitlesOfParts>
    <vt:vector size="139" baseType="lpstr">
      <vt:lpstr>Arial</vt:lpstr>
      <vt:lpstr>Times New Roman</vt:lpstr>
      <vt:lpstr>Wingdings</vt:lpstr>
      <vt:lpstr>Calibri</vt:lpstr>
      <vt:lpstr>Franklin Gothic Book (Gövde)</vt:lpstr>
      <vt:lpstr>FangSong</vt:lpstr>
      <vt:lpstr>FreesiaUPC</vt:lpstr>
      <vt:lpstr>Franklin Gothic Book</vt:lpstr>
      <vt:lpstr>Adobe Devanagari</vt:lpstr>
      <vt:lpstr>FrankRuehl</vt:lpstr>
      <vt:lpstr>Adobe Arabic</vt:lpstr>
      <vt:lpstr>DejaVu Sans</vt:lpstr>
      <vt:lpstr>MS PGothic</vt:lpstr>
      <vt:lpstr>Franklin Gothic Medium</vt:lpstr>
      <vt:lpstr>Arial Tur</vt:lpstr>
      <vt:lpstr>Symbol</vt:lpstr>
      <vt:lpstr>4483 raporlar SULTANDAĞI</vt:lpstr>
      <vt:lpstr>Microsoft Excel Grafiği</vt:lpstr>
      <vt:lpstr>Microsoft Excel Chart</vt:lpstr>
      <vt:lpstr>PowerPoint Sunusu</vt:lpstr>
      <vt:lpstr>PowerPoint Sunusu</vt:lpstr>
      <vt:lpstr>PowerPoint Sunusu</vt:lpstr>
      <vt:lpstr>PowerPoint Sunusu</vt:lpstr>
      <vt:lpstr>T.C  SİNANPAŞA KAYMAKAMLIĞI</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Personel ve Faaliyetler</vt:lpstr>
      <vt:lpstr>PowerPoint Sunusu</vt:lpstr>
      <vt:lpstr>Personel ve Faaliyetler</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Sunusu</dc:title>
  <dc:creator>YAZI İŞLERİ</dc:creator>
  <cp:lastModifiedBy>HASAN KEMAL TÜRK</cp:lastModifiedBy>
  <cp:revision>760</cp:revision>
  <cp:lastPrinted>2022-07-20T08:12:04Z</cp:lastPrinted>
  <dcterms:created xsi:type="dcterms:W3CDTF">2016-02-25T06:48:08Z</dcterms:created>
  <dcterms:modified xsi:type="dcterms:W3CDTF">2024-07-22T11:40:32Z</dcterms:modified>
</cp:coreProperties>
</file>